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无标题节" id="{AD7464AB-046D-47EB-9A96-96E0FB8B41D5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690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586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887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433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540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9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257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94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71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516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5089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993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1AAAC-2DEA-4A43-AE51-FDBABC20F740}" type="datetimeFigureOut">
              <a:rPr lang="zh-CN" altLang="en-US" smtClean="0"/>
              <a:t>2022/9/8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E8EA7-E2EF-4EC6-955A-E31D362956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96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1AAE6F3-C485-445D-BE51-19C03773B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73" y="277969"/>
            <a:ext cx="6872173" cy="935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5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7B53F0A-D272-42CB-A76F-A72F9F646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" y="669701"/>
            <a:ext cx="6847831" cy="857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746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A4 纸张(210x297 毫米)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 松坚</dc:creator>
  <cp:lastModifiedBy>刘 松坚</cp:lastModifiedBy>
  <cp:revision>1</cp:revision>
  <dcterms:created xsi:type="dcterms:W3CDTF">2022-09-08T12:24:34Z</dcterms:created>
  <dcterms:modified xsi:type="dcterms:W3CDTF">2022-09-08T12:28:55Z</dcterms:modified>
</cp:coreProperties>
</file>