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  <p:sldMasterId id="2147483804" r:id="rId2"/>
  </p:sldMasterIdLst>
  <p:notesMasterIdLst>
    <p:notesMasterId r:id="rId19"/>
  </p:notesMasterIdLst>
  <p:sldIdLst>
    <p:sldId id="256" r:id="rId3"/>
    <p:sldId id="1173" r:id="rId4"/>
    <p:sldId id="257" r:id="rId5"/>
    <p:sldId id="1174" r:id="rId6"/>
    <p:sldId id="1175" r:id="rId7"/>
    <p:sldId id="1176" r:id="rId8"/>
    <p:sldId id="1380" r:id="rId9"/>
    <p:sldId id="1381" r:id="rId10"/>
    <p:sldId id="1353" r:id="rId11"/>
    <p:sldId id="1375" r:id="rId12"/>
    <p:sldId id="1309" r:id="rId13"/>
    <p:sldId id="1371" r:id="rId14"/>
    <p:sldId id="1376" r:id="rId15"/>
    <p:sldId id="1382" r:id="rId16"/>
    <p:sldId id="1377" r:id="rId17"/>
    <p:sldId id="1384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452" y="4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553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F1F9C5-D05D-4432-8107-4F71B702E27F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5C50DA-F99A-4D2A-9CF9-EF3D5415D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9780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0FC1A628-E786-B3E3-B340-4DB0DB28308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93A280AB-D065-043A-6C95-2F7DAE4E95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>
            <a:extLst>
              <a:ext uri="{FF2B5EF4-FFF2-40B4-BE49-F238E27FC236}">
                <a16:creationId xmlns:a16="http://schemas.microsoft.com/office/drawing/2014/main" id="{EE9A6A8D-57A3-E358-F6F0-CE0D59F4C4F3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847138"/>
            <a:ext cx="2971800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663" tIns="46331" rIns="92663" bIns="46331" anchor="b"/>
          <a:lstStyle>
            <a:lvl1pPr defTabSz="9255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54063" indent="-290513" defTabSz="9255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58875" indent="-233363" defTabSz="9255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22425" indent="-231775" defTabSz="9255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84388" indent="-231775" defTabSz="9255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41588" indent="-231775" defTabSz="9255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98788" indent="-231775" defTabSz="9255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55988" indent="-231775" defTabSz="9255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13188" indent="-231775" defTabSz="9255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F9CC553-3555-4891-B6A5-5502F3D7E477}" type="slidenum">
              <a:rPr lang="en-US" altLang="en-US">
                <a:solidFill>
                  <a:srgbClr val="000000"/>
                </a:solidFill>
                <a:ea typeface="MS PGothic" panose="020B0600070205080204" pitchFamily="34" charset="-128"/>
              </a:rPr>
              <a:pPr algn="r" eaLnBrk="1" hangingPunct="1">
                <a:spcBef>
                  <a:spcPct val="0"/>
                </a:spcBef>
              </a:pPr>
              <a:t>9</a:t>
            </a:fld>
            <a:endParaRPr lang="en-US" altLang="en-US">
              <a:solidFill>
                <a:srgbClr val="000000"/>
              </a:solidFill>
              <a:ea typeface="MS PGothic" panose="020B0600070205080204" pitchFamily="34" charset="-128"/>
            </a:endParaRPr>
          </a:p>
        </p:txBody>
      </p:sp>
      <p:sp>
        <p:nvSpPr>
          <p:cNvPr id="92163" name="Rectangle 2">
            <a:extLst>
              <a:ext uri="{FF2B5EF4-FFF2-40B4-BE49-F238E27FC236}">
                <a16:creationId xmlns:a16="http://schemas.microsoft.com/office/drawing/2014/main" id="{F2C3D3C2-BAA6-A8F1-4318-5A7C62556AF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7025" y="700088"/>
            <a:ext cx="6207125" cy="3492500"/>
          </a:xfrm>
          <a:ln/>
        </p:spPr>
      </p:sp>
      <p:sp>
        <p:nvSpPr>
          <p:cNvPr id="92164" name="Rectangle 3">
            <a:extLst>
              <a:ext uri="{FF2B5EF4-FFF2-40B4-BE49-F238E27FC236}">
                <a16:creationId xmlns:a16="http://schemas.microsoft.com/office/drawing/2014/main" id="{2E3B5967-8387-9EB2-69E5-D1266A2169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424363"/>
            <a:ext cx="5029200" cy="41894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663" tIns="46331" rIns="92663" bIns="46331"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C9526-A469-4CEA-94B5-EAF0DF632EAC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738A7394-58EC-4ABE-B0E8-C076E727AD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048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C9526-A469-4CEA-94B5-EAF0DF632EAC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738A7394-58EC-4ABE-B0E8-C076E727AD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493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C9526-A469-4CEA-94B5-EAF0DF632EAC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738A7394-58EC-4ABE-B0E8-C076E727AD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6320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C9526-A469-4CEA-94B5-EAF0DF632EAC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738A7394-58EC-4ABE-B0E8-C076E727AD73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16888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C9526-A469-4CEA-94B5-EAF0DF632EAC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738A7394-58EC-4ABE-B0E8-C076E727AD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7679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C9526-A469-4CEA-94B5-EAF0DF632EAC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7394-58EC-4ABE-B0E8-C076E727AD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0903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C9526-A469-4CEA-94B5-EAF0DF632EAC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7394-58EC-4ABE-B0E8-C076E727AD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3671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C9526-A469-4CEA-94B5-EAF0DF632EAC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7394-58EC-4ABE-B0E8-C076E727AD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1041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DDFC9526-A469-4CEA-94B5-EAF0DF632EAC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738A7394-58EC-4ABE-B0E8-C076E727AD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0745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2D3B0A3-C0CD-F8CE-64A9-A7C9E30F3B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50B420-B82D-40D8-A742-8E1E898A3DAB}" type="datetime1">
              <a:rPr lang="en-US" altLang="en-US"/>
              <a:pPr>
                <a:defRPr/>
              </a:pPr>
              <a:t>1/4/2023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A9F6418-4283-1C79-BB48-D3CC5C961B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373BC32-7F8A-0918-2DA9-1EB9CCEB9A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CCC559-9188-4012-A4DC-E33E998675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73636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47B4F14-8AE8-A223-2AD0-A77AC7DCD0D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B8869-CD0E-46F0-B317-AE44E1A0EC13}" type="datetime1">
              <a:rPr lang="en-US" altLang="en-US"/>
              <a:pPr>
                <a:defRPr/>
              </a:pPr>
              <a:t>1/4/2023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97C3EBB-E549-9584-E78A-A6A9912085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050FFDB-8E75-3DBE-3BA8-72753EC2F0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5FD65E-758B-45A1-BFBC-2158E13DA1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839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C9526-A469-4CEA-94B5-EAF0DF632EAC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7394-58EC-4ABE-B0E8-C076E727AD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3131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196A054-139E-9096-9C76-8D5A2E291E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30FAED-0467-4BEE-BB24-59F2A23F3BA9}" type="datetime1">
              <a:rPr lang="en-US" altLang="en-US"/>
              <a:pPr>
                <a:defRPr/>
              </a:pPr>
              <a:t>1/4/2023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ED3865B-4743-D1AD-C008-E5FE58392A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8F32F64-BE40-37F4-2144-CF238EE3B95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EE7399-858A-42C4-B533-6D2FD5D851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36983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48D94F5-852B-4B4D-CE70-E487A659D9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8E371B-770F-4CB9-8D3D-03AB3256B043}" type="datetime1">
              <a:rPr lang="en-US" altLang="en-US"/>
              <a:pPr>
                <a:defRPr/>
              </a:pPr>
              <a:t>1/4/2023</a:t>
            </a:fld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DF35D0D-09BB-DC3A-D159-1F795BB732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C20494B-1F5A-A651-CDF0-3D6B75DDFF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360519-6206-40C6-8206-77D915BDC0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12263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8301799-0937-6F30-1797-FECAC6C7D9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2FBAEC-ABFF-41C0-8002-2E02BB91AFC3}" type="datetime1">
              <a:rPr lang="en-US" altLang="en-US"/>
              <a:pPr>
                <a:defRPr/>
              </a:pPr>
              <a:t>1/4/2023</a:t>
            </a:fld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AD778B8-1F12-6C50-7C89-5C8457E934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E06A3FD-D6AE-1419-9A0C-F749E8C49E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84E7ED-E5E7-4D9D-9D54-988C917269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02685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17187E5-10DE-3036-3248-706D9958E0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250517-DEB2-431E-9FD5-815DF2C2A156}" type="datetime1">
              <a:rPr lang="en-US" altLang="en-US"/>
              <a:pPr>
                <a:defRPr/>
              </a:pPr>
              <a:t>1/4/2023</a:t>
            </a:fld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C5939CA-604B-EE59-CB58-B123FD1B6F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5634E40-BCF1-42A1-DCA0-70DB815568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2BAB8-9EDB-4AD7-AA1D-F87664B902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318419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36981E-7093-4164-1820-A329B72E07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443B42-4B37-4FEC-8601-CB9B91049C38}" type="datetime1">
              <a:rPr lang="en-US" altLang="en-US"/>
              <a:pPr>
                <a:defRPr/>
              </a:pPr>
              <a:t>1/4/2023</a:t>
            </a:fld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CE5FE0D-9B2C-DB28-0E2D-86BF84CAFE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7F433BB-BBC2-ECD9-EE57-29F2C469F3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7ACFAB-46D7-4308-9382-1070AFE5B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150995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F23CA70-DC5E-C40D-F114-40633AAB14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B9F70D-EB36-41A6-A4FB-2B1DFE5DF134}" type="datetime1">
              <a:rPr lang="en-US" altLang="en-US"/>
              <a:pPr>
                <a:defRPr/>
              </a:pPr>
              <a:t>1/4/2023</a:t>
            </a:fld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CE6DA54-0E98-99F4-6FB8-D6770762B1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E7E81E1-7AF9-9660-8A98-0AA7BFA87B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6D0DFE-0A56-4D8A-AFBC-99479C0622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607289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094BE3-4194-FE14-45AF-2DF772BB74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191A8F-7193-4F41-B23C-BC9E0B7AAE15}" type="datetime1">
              <a:rPr lang="en-US" altLang="en-US"/>
              <a:pPr>
                <a:defRPr/>
              </a:pPr>
              <a:t>1/4/2023</a:t>
            </a:fld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BC761BC-4FA5-5652-4034-F1B15B2FDF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50B94D-1CF8-D903-CE77-311AFE47DF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3F93FF-A102-4FE3-82F2-751FFB7B2F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448128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564907A-F28F-FED3-185C-B5448AC183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BA574A-23AF-4B1E-8C1B-4F8F9578138E}" type="datetime1">
              <a:rPr lang="en-US" altLang="en-US"/>
              <a:pPr>
                <a:defRPr/>
              </a:pPr>
              <a:t>1/4/2023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09D5B84-3CE5-395C-1E10-D39F9197A1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BED133E-825E-666D-17B3-9A0C8776DE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804D1C-DDBE-4AE5-A680-65EC3FE2AD8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227857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635BE38-4124-2BF4-396A-A748DAD7CC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BF475A-4F1F-4B70-9753-47D625BFFD21}" type="datetime1">
              <a:rPr lang="en-US" altLang="en-US"/>
              <a:pPr>
                <a:defRPr/>
              </a:pPr>
              <a:t>1/4/2023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0951FC5-3658-6D4F-9321-520AA5B041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D80B19E-A327-9E36-BFB8-79E42A6FDE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2AC1CF-C85F-442E-BEC5-F65F208F26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0400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C9526-A469-4CEA-94B5-EAF0DF632EAC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738A7394-58EC-4ABE-B0E8-C076E727AD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817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C9526-A469-4CEA-94B5-EAF0DF632EAC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7394-58EC-4ABE-B0E8-C076E727AD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607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C9526-A469-4CEA-94B5-EAF0DF632EAC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7394-58EC-4ABE-B0E8-C076E727AD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001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C9526-A469-4CEA-94B5-EAF0DF632EAC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7394-58EC-4ABE-B0E8-C076E727AD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64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C9526-A469-4CEA-94B5-EAF0DF632EAC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7394-58EC-4ABE-B0E8-C076E727AD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986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C9526-A469-4CEA-94B5-EAF0DF632EAC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7394-58EC-4ABE-B0E8-C076E727AD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756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C9526-A469-4CEA-94B5-EAF0DF632EAC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7394-58EC-4ABE-B0E8-C076E727AD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311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C9526-A469-4CEA-94B5-EAF0DF632EAC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A7394-58EC-4ABE-B0E8-C076E727AD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490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  <p:sldLayoutId id="2147483800" r:id="rId14"/>
    <p:sldLayoutId id="2147483801" r:id="rId15"/>
    <p:sldLayoutId id="2147483802" r:id="rId16"/>
    <p:sldLayoutId id="2147483803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F85ECB2F-CEF0-142A-D29C-9C55218E06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5A75145B-BA9A-5EC3-7612-727B7F139C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155076" name="Rectangle 4">
            <a:extLst>
              <a:ext uri="{FF2B5EF4-FFF2-40B4-BE49-F238E27FC236}">
                <a16:creationId xmlns:a16="http://schemas.microsoft.com/office/drawing/2014/main" id="{BE9EB1C5-C077-1C64-B0EB-25CB193DA7F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/>
            </a:lvl1pPr>
          </a:lstStyle>
          <a:p>
            <a:pPr>
              <a:defRPr/>
            </a:pPr>
            <a:fld id="{1AA5E65E-2516-4BD6-8120-3E39C254D8C8}" type="datetime1">
              <a:rPr lang="en-US" altLang="en-US"/>
              <a:pPr>
                <a:defRPr/>
              </a:pPr>
              <a:t>1/4/2023</a:t>
            </a:fld>
            <a:endParaRPr lang="en-US" altLang="en-US"/>
          </a:p>
        </p:txBody>
      </p:sp>
      <p:sp>
        <p:nvSpPr>
          <p:cNvPr id="1155077" name="Rectangle 5">
            <a:extLst>
              <a:ext uri="{FF2B5EF4-FFF2-40B4-BE49-F238E27FC236}">
                <a16:creationId xmlns:a16="http://schemas.microsoft.com/office/drawing/2014/main" id="{0C5DD81D-832F-A3F7-375E-382DD993D9F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55078" name="Rectangle 6">
            <a:extLst>
              <a:ext uri="{FF2B5EF4-FFF2-40B4-BE49-F238E27FC236}">
                <a16:creationId xmlns:a16="http://schemas.microsoft.com/office/drawing/2014/main" id="{5CD2F7DF-E6AD-9D3A-10A1-235807836B9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46F261E0-C16F-4FDA-8360-4CB73EC7820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7176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335F945-A925-C9A5-BEB0-3B679D9B7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0125" y="753228"/>
            <a:ext cx="9294057" cy="1080938"/>
          </a:xfrm>
        </p:spPr>
        <p:txBody>
          <a:bodyPr>
            <a:normAutofit/>
          </a:bodyPr>
          <a:lstStyle/>
          <a:p>
            <a:pPr algn="ctr"/>
            <a:r>
              <a:rPr lang="zh-CN" alt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作基督耶稣的精兵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8174D82-9B87-8AD3-6660-5AA02417D2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990725"/>
            <a:ext cx="11506200" cy="4867275"/>
          </a:xfrm>
        </p:spPr>
        <p:txBody>
          <a:bodyPr>
            <a:noAutofit/>
          </a:bodyPr>
          <a:lstStyle/>
          <a:p>
            <a:pPr>
              <a:buClr>
                <a:srgbClr val="00B050"/>
              </a:buClr>
              <a:buFont typeface="Wingdings" panose="05000000000000000000" pitchFamily="2" charset="2"/>
              <a:buChar char="q"/>
            </a:pPr>
            <a:r>
              <a:rPr lang="zh-CN" altLang="en-US" sz="4000" b="1" i="0" u="none" strike="noStrike" baseline="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精兵</a:t>
            </a:r>
            <a:r>
              <a:rPr lang="zh-CN" altLang="en-US" sz="4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：你要和我同受苦难，好像基督耶稣的精兵。 </a:t>
            </a:r>
            <a:r>
              <a:rPr lang="zh-CN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提后</a:t>
            </a:r>
            <a:r>
              <a:rPr lang="en-US" altLang="zh-CN" sz="4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 Tim. 2:3</a:t>
            </a:r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q"/>
            </a:pPr>
            <a:r>
              <a:rPr lang="zh-CN" alt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精英</a:t>
            </a:r>
            <a:r>
              <a:rPr lang="zh-CN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zh-CN" altLang="en-US" sz="4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这四个少年人，神在各样文字学问上赐给他们聪明知识。但以理又明白各样的异象和梦兆。</a:t>
            </a:r>
            <a:r>
              <a:rPr lang="en-US" altLang="zh-CN" sz="4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…</a:t>
            </a:r>
            <a:r>
              <a:rPr lang="zh-CN" altLang="en-US" sz="4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王考问他们一切事，就见他们的智慧聪明比通国的术士和用法术的胜过十倍。</a:t>
            </a:r>
            <a:endParaRPr lang="en-US" altLang="zh-CN" sz="4000" b="1" i="0" u="none" strike="noStrike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Clr>
                <a:srgbClr val="00B050"/>
              </a:buClr>
              <a:buNone/>
            </a:pPr>
            <a:r>
              <a:rPr lang="en-US" altLang="zh-CN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 </a:t>
            </a:r>
            <a:r>
              <a:rPr lang="zh-CN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但</a:t>
            </a:r>
            <a:r>
              <a:rPr lang="en-US" altLang="zh-CN" sz="4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Dan. 1:17-21</a:t>
            </a:r>
            <a:endParaRPr lang="en-US" altLang="zh-CN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q"/>
            </a:pPr>
            <a:r>
              <a:rPr lang="zh-CN" altLang="en-US" sz="4000" b="1" i="0" u="none" strike="noStrike" baseline="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精彩</a:t>
            </a:r>
            <a:endParaRPr lang="en-US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3007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02" name="Rectangle 2">
            <a:extLst>
              <a:ext uri="{FF2B5EF4-FFF2-40B4-BE49-F238E27FC236}">
                <a16:creationId xmlns:a16="http://schemas.microsoft.com/office/drawing/2014/main" id="{8487A6A7-48BB-5C61-6B49-2E02B044CE7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362200" y="111126"/>
            <a:ext cx="7886700" cy="715963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位格</a:t>
            </a:r>
            <a:r>
              <a:rPr lang="en-US" altLang="zh-CN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Person</a:t>
            </a:r>
            <a:endParaRPr lang="zh-CN" altLang="en-US" sz="48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ea typeface="黑体" panose="02010609060101010101" pitchFamily="49" charset="-122"/>
            </a:endParaRPr>
          </a:p>
        </p:txBody>
      </p:sp>
      <p:sp>
        <p:nvSpPr>
          <p:cNvPr id="39939" name="AutoShape 3">
            <a:extLst>
              <a:ext uri="{FF2B5EF4-FFF2-40B4-BE49-F238E27FC236}">
                <a16:creationId xmlns:a16="http://schemas.microsoft.com/office/drawing/2014/main" id="{156FB666-22CE-1341-8D46-73EF955035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2514600"/>
            <a:ext cx="4610100" cy="30480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ea typeface="MS PGothic" panose="020B0600070205080204" pitchFamily="34" charset="-128"/>
            </a:endParaRPr>
          </a:p>
        </p:txBody>
      </p:sp>
      <p:sp>
        <p:nvSpPr>
          <p:cNvPr id="1433604" name="Text Box 4">
            <a:extLst>
              <a:ext uri="{FF2B5EF4-FFF2-40B4-BE49-F238E27FC236}">
                <a16:creationId xmlns:a16="http://schemas.microsoft.com/office/drawing/2014/main" id="{C728CA8D-8B8F-E7C9-FB21-02606C21CC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5562601"/>
            <a:ext cx="3200400" cy="7080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情感</a:t>
            </a:r>
            <a:r>
              <a:rPr lang="en-US" altLang="zh-CN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Emotion</a:t>
            </a:r>
            <a:endParaRPr lang="zh-CN" altLang="en-US" sz="40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433605" name="Text Box 5">
            <a:extLst>
              <a:ext uri="{FF2B5EF4-FFF2-40B4-BE49-F238E27FC236}">
                <a16:creationId xmlns:a16="http://schemas.microsoft.com/office/drawing/2014/main" id="{B450EB7D-B23D-1F08-15C1-BA9F37E463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9300" y="5743576"/>
            <a:ext cx="3048000" cy="50641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914400" eaLnBrk="1" fontAlgn="base" hangingPunct="1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/>
            </a:pPr>
            <a:r>
              <a:rPr lang="zh-CN" altLang="en-US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思想</a:t>
            </a:r>
            <a:r>
              <a:rPr lang="en-US" altLang="zh-CN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Reason</a:t>
            </a:r>
            <a:endParaRPr lang="en-US" altLang="zh-CN" sz="4000" dirty="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433606" name="Text Box 6">
            <a:extLst>
              <a:ext uri="{FF2B5EF4-FFF2-40B4-BE49-F238E27FC236}">
                <a16:creationId xmlns:a16="http://schemas.microsoft.com/office/drawing/2014/main" id="{A66FE63F-510F-4EF9-2473-1C8DDFFF5E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1" y="1685926"/>
            <a:ext cx="2257425" cy="7080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意志</a:t>
            </a:r>
            <a:r>
              <a:rPr lang="en-US" altLang="zh-CN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Will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042DB49-0F0B-B538-E5E9-3B2B9E53D425}"/>
              </a:ext>
            </a:extLst>
          </p:cNvPr>
          <p:cNvSpPr txBox="1"/>
          <p:nvPr/>
        </p:nvSpPr>
        <p:spPr>
          <a:xfrm>
            <a:off x="1800225" y="973139"/>
            <a:ext cx="93345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Arial" panose="020B0604020202020204" pitchFamily="34" charset="0"/>
              </a:rPr>
              <a:t>行道、道德神学、公共神学、政治神学</a:t>
            </a:r>
            <a:endParaRPr lang="en-US" sz="40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0CD8062-0C1F-2CDC-00FD-3F07CCEE65B8}"/>
              </a:ext>
            </a:extLst>
          </p:cNvPr>
          <p:cNvSpPr txBox="1"/>
          <p:nvPr/>
        </p:nvSpPr>
        <p:spPr>
          <a:xfrm>
            <a:off x="6305550" y="6156465"/>
            <a:ext cx="543877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Arial" panose="020B0604020202020204" pitchFamily="34" charset="0"/>
              </a:rPr>
              <a:t>祷告、灵修、密契神学</a:t>
            </a:r>
            <a:endParaRPr lang="en-US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F2C3F8-032A-6B07-2F63-A7BC3C3ABF40}"/>
              </a:ext>
            </a:extLst>
          </p:cNvPr>
          <p:cNvSpPr txBox="1"/>
          <p:nvPr/>
        </p:nvSpPr>
        <p:spPr>
          <a:xfrm>
            <a:off x="619126" y="6149976"/>
            <a:ext cx="547687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Arial" panose="020B0604020202020204" pitchFamily="34" charset="0"/>
              </a:rPr>
              <a:t>学道、教义、系统神学</a:t>
            </a:r>
            <a:endParaRPr lang="en-US" sz="4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75" name="Rectangle 3">
            <a:extLst>
              <a:ext uri="{FF2B5EF4-FFF2-40B4-BE49-F238E27FC236}">
                <a16:creationId xmlns:a16="http://schemas.microsoft.com/office/drawing/2014/main" id="{C487E455-5F98-7745-8564-7DD63AAD20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90624" y="238125"/>
            <a:ext cx="9944101" cy="6076949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zh-CN" altLang="en-US" sz="6000" dirty="0">
                <a:latin typeface="文鼎CS大隶书" pitchFamily="49" charset="-122"/>
                <a:ea typeface="文鼎CS大隶书" pitchFamily="49" charset="-122"/>
              </a:rPr>
              <a:t>  </a:t>
            </a:r>
          </a:p>
          <a:p>
            <a:pPr eaLnBrk="1" hangingPunct="1">
              <a:buFontTx/>
              <a:buNone/>
              <a:defRPr/>
            </a:pPr>
            <a:r>
              <a:rPr lang="zh-CN" altLang="en-US" sz="7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	对圣经的</a:t>
            </a:r>
            <a:r>
              <a:rPr lang="zh-CN" altLang="en-US" sz="7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理解</a:t>
            </a:r>
            <a:r>
              <a:rPr lang="zh-CN" altLang="en-US" sz="7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≠</a:t>
            </a:r>
            <a:r>
              <a:rPr lang="zh-CN" altLang="en-US" sz="7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圣经</a:t>
            </a:r>
            <a:endParaRPr lang="en-US" altLang="zh-CN" sz="72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>
              <a:buFontTx/>
              <a:buNone/>
              <a:defRPr/>
            </a:pPr>
            <a:endParaRPr lang="en-US" altLang="zh-CN" sz="48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 algn="l" rtl="0">
              <a:buNone/>
            </a:pPr>
            <a:r>
              <a:rPr lang="zh-CN" altLang="en-US" sz="4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那偷进人家牢笼无知妇女的，正是这等人。这些妇女担负罪恶，被各样的私欲引诱，</a:t>
            </a:r>
            <a:r>
              <a:rPr lang="zh-CN" altLang="en-US" sz="40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常常学习，终久不能明白真道</a:t>
            </a:r>
            <a:r>
              <a:rPr lang="zh-CN" altLang="en-US" sz="4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4000" b="1" i="0" u="none" strike="noStrike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 algn="l" rtl="0">
              <a:buNone/>
            </a:pPr>
            <a:r>
              <a:rPr lang="zh-CN" altLang="en-US" sz="4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提后</a:t>
            </a:r>
            <a:r>
              <a:rPr lang="en-US" altLang="zh-CN" sz="4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 Tim. 3:6-7</a:t>
            </a:r>
            <a:endParaRPr lang="zh-CN" altLang="en-US" sz="40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61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61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8A6C6718-7995-C983-7BB5-E6B4AA50F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8064" y="152400"/>
            <a:ext cx="7483475" cy="609600"/>
          </a:xfrm>
        </p:spPr>
        <p:txBody>
          <a:bodyPr/>
          <a:lstStyle/>
          <a:p>
            <a:pPr algn="ctr"/>
            <a:r>
              <a:rPr lang="zh-CN" altLang="en-US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传统</a:t>
            </a:r>
            <a:r>
              <a:rPr lang="en-US" altLang="zh-CN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/</a:t>
            </a:r>
            <a:r>
              <a:rPr lang="zh-CN" altLang="en-US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传承</a:t>
            </a:r>
            <a:r>
              <a:rPr lang="en-US" altLang="zh-CN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Tradition </a:t>
            </a:r>
            <a:endParaRPr lang="zh-CN" altLang="en-US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</a:endParaRPr>
          </a:p>
        </p:txBody>
      </p:sp>
      <p:sp>
        <p:nvSpPr>
          <p:cNvPr id="15362" name="Content Placeholder 2">
            <a:extLst>
              <a:ext uri="{FF2B5EF4-FFF2-40B4-BE49-F238E27FC236}">
                <a16:creationId xmlns:a16="http://schemas.microsoft.com/office/drawing/2014/main" id="{66369366-3D0D-5C79-B413-26F38C70AB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0" y="762000"/>
            <a:ext cx="11258550" cy="609600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zh-CN" alt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三大普世传统</a:t>
            </a:r>
            <a:endParaRPr lang="en-US" altLang="zh-CN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26987" indent="0">
              <a:buNone/>
              <a:defRPr/>
            </a:pPr>
            <a:r>
              <a:rPr lang="en-US" altLang="zh-CN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1. </a:t>
            </a:r>
            <a:r>
              <a:rPr lang="zh-CN" altLang="zh-CN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犹太传统</a:t>
            </a:r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zh-CN" altLang="zh-CN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独一上帝</a:t>
            </a:r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zh-CN" altLang="zh-CN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守约守法</a:t>
            </a:r>
            <a:endParaRPr lang="en-US" altLang="zh-CN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26987" indent="0">
              <a:buNone/>
              <a:defRPr/>
            </a:pPr>
            <a:r>
              <a:rPr lang="en-US" altLang="zh-CN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2. </a:t>
            </a:r>
            <a:r>
              <a:rPr lang="zh-CN" altLang="zh-CN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使徒传统</a:t>
            </a:r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zh-CN" altLang="zh-CN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耶稣是</a:t>
            </a:r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基督、</a:t>
            </a:r>
            <a:r>
              <a:rPr lang="zh-CN" altLang="zh-CN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独一中保</a:t>
            </a:r>
            <a:endParaRPr lang="en-US" altLang="zh-CN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26987" indent="0">
              <a:buNone/>
              <a:defRPr/>
            </a:pPr>
            <a:r>
              <a:rPr lang="en-US" altLang="zh-CN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3. </a:t>
            </a:r>
            <a:r>
              <a:rPr lang="zh-CN" altLang="zh-CN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教父传统</a:t>
            </a:r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zh-CN" altLang="zh-CN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三位一体</a:t>
            </a:r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zh-CN" altLang="zh-CN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神人二性</a:t>
            </a:r>
            <a:endParaRPr lang="en-US" altLang="zh-CN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zh-CN" alt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四大欧洲传统</a:t>
            </a:r>
            <a:endParaRPr lang="en-US" altLang="zh-CN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en-US" altLang="zh-CN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4. </a:t>
            </a:r>
            <a:r>
              <a:rPr lang="zh-CN" altLang="zh-CN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中世纪</a:t>
            </a:r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：政教关系</a:t>
            </a:r>
            <a:r>
              <a:rPr lang="zh-CN" alt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政教并立</a:t>
            </a:r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、修道密契</a:t>
            </a:r>
            <a:endParaRPr lang="en-US" altLang="zh-CN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en-US" altLang="zh-CN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5. </a:t>
            </a:r>
            <a:r>
              <a:rPr lang="zh-CN" altLang="zh-CN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宗教改革</a:t>
            </a:r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zh-CN" altLang="zh-CN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律法福音</a:t>
            </a:r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、因信称义</a:t>
            </a:r>
            <a:endParaRPr lang="en-US" altLang="zh-CN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en-US" altLang="zh-CN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6. </a:t>
            </a:r>
            <a:r>
              <a:rPr lang="zh-CN" altLang="zh-CN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清教徒</a:t>
            </a:r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zh-CN" altLang="zh-CN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国度圣约</a:t>
            </a:r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zh-CN" altLang="zh-CN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神权政治</a:t>
            </a:r>
            <a:endParaRPr lang="en-US" altLang="zh-CN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en-US" altLang="zh-CN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7. </a:t>
            </a:r>
            <a:r>
              <a:rPr lang="zh-CN" altLang="zh-CN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新加尔文主义</a:t>
            </a:r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、敬虔主义：</a:t>
            </a:r>
            <a:r>
              <a:rPr lang="zh-CN" altLang="zh-CN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世界观</a:t>
            </a:r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、治理使命、敬虔</a:t>
            </a:r>
            <a:endParaRPr lang="zh-CN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02" name="Rectangle 2">
            <a:extLst>
              <a:ext uri="{FF2B5EF4-FFF2-40B4-BE49-F238E27FC236}">
                <a16:creationId xmlns:a16="http://schemas.microsoft.com/office/drawing/2014/main" id="{C382E955-BFA7-BF36-AF2D-83974C45E75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362200" y="504826"/>
            <a:ext cx="7886700" cy="715963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历代教会阅读量之最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5F6C08-2F7F-E941-AB06-046665CABBF6}"/>
              </a:ext>
            </a:extLst>
          </p:cNvPr>
          <p:cNvSpPr txBox="1"/>
          <p:nvPr/>
        </p:nvSpPr>
        <p:spPr>
          <a:xfrm>
            <a:off x="1247775" y="1326200"/>
            <a:ext cx="9696450" cy="52000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indent="-742950">
              <a:lnSpc>
                <a:spcPct val="120000"/>
              </a:lnSpc>
              <a:buClr>
                <a:srgbClr val="0000FF"/>
              </a:buClr>
              <a:buFont typeface="+mj-lt"/>
              <a:buAutoNum type="arabicParenR"/>
              <a:defRPr/>
            </a:pPr>
            <a:r>
              <a:rPr lang="zh-CN" altLang="en-US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圣经</a:t>
            </a:r>
            <a:r>
              <a:rPr lang="en-US" altLang="zh-CN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	Bible</a:t>
            </a:r>
          </a:p>
          <a:p>
            <a:pPr marL="742950" indent="-742950">
              <a:lnSpc>
                <a:spcPct val="120000"/>
              </a:lnSpc>
              <a:buClr>
                <a:srgbClr val="0000FF"/>
              </a:buClr>
              <a:buFont typeface="+mj-lt"/>
              <a:buAutoNum type="arabicParenR"/>
              <a:defRPr/>
            </a:pPr>
            <a:r>
              <a:rPr lang="zh-CN" altLang="en-US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次经</a:t>
            </a:r>
            <a:r>
              <a:rPr lang="en-US" altLang="zh-CN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	Apocrypha</a:t>
            </a:r>
          </a:p>
          <a:p>
            <a:pPr marL="742950" indent="-742950">
              <a:lnSpc>
                <a:spcPct val="120000"/>
              </a:lnSpc>
              <a:buClr>
                <a:srgbClr val="0000FF"/>
              </a:buClr>
              <a:buFont typeface="+mj-lt"/>
              <a:buAutoNum type="arabicParenR"/>
              <a:defRPr/>
            </a:pPr>
            <a:r>
              <a:rPr lang="zh-CN" altLang="en-US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信经</a:t>
            </a:r>
            <a:r>
              <a:rPr lang="en-US" altLang="zh-CN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	Creeds</a:t>
            </a:r>
            <a:r>
              <a:rPr lang="zh-CN" altLang="en-US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（使徒信经、尼西亚信经）</a:t>
            </a:r>
            <a:endParaRPr lang="en-US" altLang="zh-CN" sz="4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742950" indent="-742950">
              <a:lnSpc>
                <a:spcPct val="120000"/>
              </a:lnSpc>
              <a:buClr>
                <a:srgbClr val="0000FF"/>
              </a:buClr>
              <a:buFont typeface="+mj-lt"/>
              <a:buAutoNum type="arabicParenR"/>
              <a:defRPr/>
            </a:pPr>
            <a:r>
              <a:rPr lang="zh-CN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效法基督</a:t>
            </a:r>
            <a:r>
              <a:rPr lang="en-US" altLang="zh-CN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Imitation of Christ</a:t>
            </a:r>
          </a:p>
          <a:p>
            <a:pPr marL="742950" indent="-742950">
              <a:lnSpc>
                <a:spcPct val="120000"/>
              </a:lnSpc>
              <a:buClr>
                <a:srgbClr val="0000FF"/>
              </a:buClr>
              <a:buFont typeface="+mj-lt"/>
              <a:buAutoNum type="arabicParenR"/>
              <a:defRPr/>
            </a:pPr>
            <a:r>
              <a:rPr lang="zh-CN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天路历程</a:t>
            </a:r>
            <a:r>
              <a:rPr lang="en-US" altLang="zh-CN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Pilgrims Progress</a:t>
            </a:r>
          </a:p>
          <a:p>
            <a:pPr marL="742950" indent="-742950">
              <a:lnSpc>
                <a:spcPct val="120000"/>
              </a:lnSpc>
              <a:buClr>
                <a:srgbClr val="0000FF"/>
              </a:buClr>
              <a:buFont typeface="+mj-lt"/>
              <a:buAutoNum type="arabicParenR"/>
              <a:defRPr/>
            </a:pPr>
            <a:r>
              <a:rPr lang="zh-CN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海德堡教理问答</a:t>
            </a:r>
            <a:r>
              <a:rPr lang="en-US" altLang="zh-CN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Heidelberg Catechism </a:t>
            </a:r>
          </a:p>
          <a:p>
            <a:pPr marL="742950" indent="-742950">
              <a:lnSpc>
                <a:spcPct val="120000"/>
              </a:lnSpc>
              <a:buClr>
                <a:srgbClr val="0000FF"/>
              </a:buClr>
              <a:buFont typeface="+mj-lt"/>
              <a:buAutoNum type="arabicParenR"/>
              <a:defRPr/>
            </a:pPr>
            <a:r>
              <a:rPr lang="zh-CN" altLang="en-US" sz="4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忏悔录</a:t>
            </a:r>
            <a:r>
              <a:rPr lang="en-US" altLang="zh-CN" sz="4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Confession, Augustine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02" name="Rectangle 2">
            <a:extLst>
              <a:ext uri="{FF2B5EF4-FFF2-40B4-BE49-F238E27FC236}">
                <a16:creationId xmlns:a16="http://schemas.microsoft.com/office/drawing/2014/main" id="{C382E955-BFA7-BF36-AF2D-83974C45E75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362200" y="504826"/>
            <a:ext cx="7886700" cy="715963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灵修辅助读物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5F6C08-2F7F-E941-AB06-046665CABBF6}"/>
              </a:ext>
            </a:extLst>
          </p:cNvPr>
          <p:cNvSpPr txBox="1"/>
          <p:nvPr/>
        </p:nvSpPr>
        <p:spPr>
          <a:xfrm>
            <a:off x="1676400" y="1392875"/>
            <a:ext cx="8839200" cy="499130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742950" marR="0" lvl="0" indent="-7429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zh-CN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荒漠甘泉</a:t>
            </a:r>
            <a:endParaRPr kumimoji="0" lang="en-US" altLang="zh-CN" sz="54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742950" marR="0" lvl="0" indent="-7429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zh-CN" altLang="en-US" sz="5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竭诚为主</a:t>
            </a:r>
            <a:endParaRPr lang="en-US" altLang="zh-CN" sz="5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R="0" lvl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Tx/>
              <a:tabLst/>
              <a:defRPr/>
            </a:pPr>
            <a:r>
              <a:rPr lang="en-US" altLang="zh-CN" sz="5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 My Utmost for His Highest</a:t>
            </a:r>
          </a:p>
          <a:p>
            <a:pPr marL="685800" marR="0" lvl="0" indent="-68580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zh-CN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效法基督</a:t>
            </a:r>
            <a:endParaRPr kumimoji="0" lang="en-US" altLang="zh-CN" sz="54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R="0" lvl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Tx/>
              <a:tabLst/>
              <a:defRPr/>
            </a:pPr>
            <a:r>
              <a:rPr lang="en-US" altLang="zh-CN" sz="5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 </a:t>
            </a:r>
            <a:r>
              <a:rPr kumimoji="0" lang="en-US" altLang="zh-CN" sz="5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Imitation of Christ</a:t>
            </a:r>
            <a:endParaRPr kumimoji="0" lang="en-US" altLang="zh-CN" sz="5400" b="1" i="0" u="none" strike="noStrike" kern="1200" cap="none" spc="0" normalizeH="0" baseline="0" noProof="0" dirty="0">
              <a:ln>
                <a:noFill/>
              </a:ln>
              <a:solidFill>
                <a:srgbClr val="333399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483731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02" name="Rectangle 2">
            <a:extLst>
              <a:ext uri="{FF2B5EF4-FFF2-40B4-BE49-F238E27FC236}">
                <a16:creationId xmlns:a16="http://schemas.microsoft.com/office/drawing/2014/main" id="{4D59B7CF-A7AE-98D7-2852-2F2F6C88CD3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152650" y="428626"/>
            <a:ext cx="7886700" cy="877888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个人经历和推荐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E5189B8-0243-8D99-7CFE-9CAA3A849CEE}"/>
              </a:ext>
            </a:extLst>
          </p:cNvPr>
          <p:cNvSpPr txBox="1"/>
          <p:nvPr/>
        </p:nvSpPr>
        <p:spPr>
          <a:xfrm>
            <a:off x="609600" y="1412616"/>
            <a:ext cx="10687050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indent="-742950"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zh-CN" altLang="en-US" sz="4000" b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耶稣所传的福音 </a:t>
            </a:r>
            <a:r>
              <a:rPr lang="en-US" altLang="zh-CN" sz="4000" b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Gospel According to Jesus</a:t>
            </a:r>
            <a:r>
              <a:rPr lang="en-US" altLang="zh-CN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, </a:t>
            </a:r>
          </a:p>
          <a:p>
            <a:pPr>
              <a:buClr>
                <a:srgbClr val="FF0000"/>
              </a:buClr>
              <a:defRPr/>
            </a:pPr>
            <a:r>
              <a:rPr lang="en-US" altLang="zh-CN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  </a:t>
            </a:r>
            <a:r>
              <a:rPr lang="zh-CN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麦克阿瑟 </a:t>
            </a:r>
            <a:r>
              <a:rPr lang="en-US" altLang="zh-CN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John MacArthur</a:t>
            </a:r>
          </a:p>
          <a:p>
            <a:pPr marL="742950" indent="-742950"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zh-CN" altLang="en-US" sz="4000" b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治死罪 </a:t>
            </a:r>
            <a:r>
              <a:rPr lang="en-US" altLang="zh-CN" sz="4000" b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Mortification of Sin</a:t>
            </a:r>
            <a:r>
              <a:rPr lang="en-US" altLang="zh-CN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lang="zh-CN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欧文</a:t>
            </a:r>
            <a:r>
              <a:rPr lang="en-US" altLang="zh-CN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John Owen</a:t>
            </a:r>
          </a:p>
          <a:p>
            <a:pPr marL="742950" indent="-742950"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zh-CN" altLang="en-US" sz="4000" b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正常的基督徒生活  </a:t>
            </a:r>
            <a:r>
              <a:rPr lang="en-US" altLang="zh-CN" sz="4000" b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Normal Christian Life</a:t>
            </a:r>
            <a:r>
              <a:rPr lang="en-US" altLang="zh-CN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, </a:t>
            </a:r>
          </a:p>
          <a:p>
            <a:pPr>
              <a:buClr>
                <a:srgbClr val="FF0000"/>
              </a:buClr>
              <a:defRPr/>
            </a:pPr>
            <a:r>
              <a:rPr lang="en-US" altLang="zh-CN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  </a:t>
            </a:r>
            <a:r>
              <a:rPr lang="zh-CN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倪柝声 </a:t>
            </a:r>
            <a:r>
              <a:rPr lang="en-US" altLang="zh-CN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Watchman Nee</a:t>
            </a:r>
          </a:p>
          <a:p>
            <a:pPr marL="742950" indent="-742950"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zh-CN" altLang="en-US" sz="4000" b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基督的灵 </a:t>
            </a:r>
            <a:r>
              <a:rPr lang="en-US" altLang="zh-CN" sz="4000" b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The Spirit of Christ</a:t>
            </a:r>
            <a:r>
              <a:rPr lang="en-US" altLang="zh-CN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, </a:t>
            </a:r>
          </a:p>
          <a:p>
            <a:pPr>
              <a:buClr>
                <a:srgbClr val="FF0000"/>
              </a:buClr>
              <a:defRPr/>
            </a:pPr>
            <a:r>
              <a:rPr lang="en-US" altLang="zh-CN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  </a:t>
            </a:r>
            <a:r>
              <a:rPr lang="zh-CN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慕安德烈 </a:t>
            </a:r>
            <a:r>
              <a:rPr lang="en-US" altLang="zh-CN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Andrew Murray</a:t>
            </a:r>
          </a:p>
          <a:p>
            <a:pPr marL="742950" indent="-742950"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zh-CN" altLang="en-US" sz="4000" b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忏悔录 </a:t>
            </a:r>
            <a:r>
              <a:rPr lang="en-US" altLang="zh-CN" sz="4000" b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Confession</a:t>
            </a:r>
            <a:r>
              <a:rPr lang="en-US" altLang="zh-CN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lang="zh-CN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奥古斯丁 </a:t>
            </a:r>
            <a:r>
              <a:rPr lang="en-US" altLang="zh-CN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Augustine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335F945-A925-C9A5-BEB0-3B679D9B7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0125" y="753228"/>
            <a:ext cx="9294057" cy="1080938"/>
          </a:xfrm>
        </p:spPr>
        <p:txBody>
          <a:bodyPr>
            <a:normAutofit/>
          </a:bodyPr>
          <a:lstStyle/>
          <a:p>
            <a:pPr algn="ctr"/>
            <a:r>
              <a:rPr lang="zh-CN" alt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作基督耶稣的精兵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8174D82-9B87-8AD3-6660-5AA02417D2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990725"/>
            <a:ext cx="11506200" cy="486727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Clr>
                <a:srgbClr val="00B050"/>
              </a:buClr>
              <a:buFont typeface="Wingdings" panose="05000000000000000000" pitchFamily="2" charset="2"/>
              <a:buChar char="q"/>
            </a:pPr>
            <a:r>
              <a:rPr lang="zh-CN" altLang="en-US" sz="4000" b="1" i="0" u="none" strike="noStrike" baseline="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精兵</a:t>
            </a:r>
            <a:endParaRPr lang="en-US" altLang="zh-CN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00B050"/>
              </a:buClr>
              <a:buFont typeface="Wingdings" panose="05000000000000000000" pitchFamily="2" charset="2"/>
              <a:buChar char="q"/>
            </a:pPr>
            <a:r>
              <a:rPr lang="zh-CN" alt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新人</a:t>
            </a:r>
            <a:endParaRPr lang="en-US" altLang="zh-CN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00B050"/>
              </a:buClr>
              <a:buFont typeface="Wingdings" panose="05000000000000000000" pitchFamily="2" charset="2"/>
              <a:buChar char="q"/>
            </a:pPr>
            <a:r>
              <a:rPr lang="zh-CN" alt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全人</a:t>
            </a:r>
            <a:endParaRPr lang="en-US" altLang="zh-CN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 algn="l" rtl="0">
              <a:buNone/>
            </a:pPr>
            <a:r>
              <a:rPr lang="zh-CN" altLang="en-US" sz="4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在大户人家，不但有金器银器，也有木器瓦器，有作为贵重的，有作为卑贱的。</a:t>
            </a:r>
            <a:r>
              <a:rPr lang="zh-CN" altLang="en-US" sz="40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人若自洁，脱离卑贱的事，就必作贵重的器皿，成为圣洁，合乎主用，预备行各样的善事</a:t>
            </a:r>
            <a:r>
              <a:rPr lang="zh-CN" altLang="en-US" sz="4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。提后</a:t>
            </a:r>
            <a:r>
              <a:rPr lang="en-US" altLang="zh-CN" sz="4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 Tim. 2:20-21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2367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0114" name="Content Placeholder 2">
            <a:extLst>
              <a:ext uri="{FF2B5EF4-FFF2-40B4-BE49-F238E27FC236}">
                <a16:creationId xmlns:a16="http://schemas.microsoft.com/office/drawing/2014/main" id="{D872D190-0420-D8ED-1E90-8BA1F41A13BD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199" y="1447800"/>
            <a:ext cx="10191751" cy="51435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Clr>
                <a:srgbClr val="7030A0"/>
              </a:buClr>
              <a:buSzPct val="70000"/>
              <a:buFont typeface="Wingdings" pitchFamily="2" charset="2"/>
              <a:buChar char="q"/>
              <a:defRPr/>
            </a:pPr>
            <a:r>
              <a:rPr lang="zh-CN" altLang="en-US" sz="4000" b="1" dirty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成就</a:t>
            </a:r>
            <a:r>
              <a:rPr lang="en-US" altLang="zh-CN" sz="4000" b="1" dirty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/</a:t>
            </a:r>
            <a:r>
              <a:rPr lang="zh-CN" altLang="en-US" sz="4000" b="1" dirty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成功</a:t>
            </a:r>
            <a:r>
              <a:rPr lang="en-US" altLang="zh-CN" sz="4000" b="1" dirty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Significance/Success</a:t>
            </a:r>
          </a:p>
          <a:p>
            <a:pPr eaLnBrk="1" hangingPunct="1">
              <a:lnSpc>
                <a:spcPct val="100000"/>
              </a:lnSpc>
              <a:buClr>
                <a:srgbClr val="7030A0"/>
              </a:buClr>
              <a:buSzPct val="70000"/>
              <a:buFont typeface="Wingdings" pitchFamily="2" charset="2"/>
              <a:buChar char="q"/>
              <a:defRPr/>
            </a:pPr>
            <a:r>
              <a:rPr lang="zh-CN" altLang="en-US" sz="4000" b="1" dirty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尊贵</a:t>
            </a:r>
            <a:r>
              <a:rPr lang="en-US" altLang="zh-CN" sz="4000" b="1" dirty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/</a:t>
            </a:r>
            <a:r>
              <a:rPr lang="zh-CN" altLang="en-US" sz="4000" b="1" dirty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荣耀</a:t>
            </a:r>
            <a:r>
              <a:rPr lang="en-US" altLang="zh-CN" sz="4000" b="1" dirty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Honor/Glory</a:t>
            </a:r>
          </a:p>
          <a:p>
            <a:pPr>
              <a:lnSpc>
                <a:spcPct val="100000"/>
              </a:lnSpc>
              <a:buClr>
                <a:srgbClr val="7030A0"/>
              </a:buClr>
              <a:buSzPct val="70000"/>
              <a:buFont typeface="Wingdings" pitchFamily="2" charset="2"/>
              <a:buChar char="q"/>
              <a:defRPr/>
            </a:pPr>
            <a:r>
              <a:rPr lang="zh-CN" altLang="en-US" sz="4000" b="1" dirty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亲密</a:t>
            </a:r>
            <a:r>
              <a:rPr lang="en-US" altLang="zh-CN" sz="4000" b="1" dirty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/</a:t>
            </a:r>
            <a:r>
              <a:rPr lang="zh-CN" altLang="en-US" sz="4000" b="1" dirty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接纳</a:t>
            </a:r>
            <a:r>
              <a:rPr lang="en-US" altLang="zh-CN" sz="4000" b="1" dirty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Intimacy/Acceptance</a:t>
            </a:r>
          </a:p>
          <a:p>
            <a:pPr eaLnBrk="1" hangingPunct="1">
              <a:lnSpc>
                <a:spcPct val="100000"/>
              </a:lnSpc>
              <a:buClr>
                <a:srgbClr val="7030A0"/>
              </a:buClr>
              <a:buSzPct val="70000"/>
              <a:buFont typeface="Wingdings" pitchFamily="2" charset="2"/>
              <a:buChar char="q"/>
              <a:defRPr/>
            </a:pPr>
            <a:r>
              <a:rPr lang="zh-CN" altLang="en-US" sz="4000" b="1" dirty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财富</a:t>
            </a:r>
            <a:r>
              <a:rPr lang="en-US" altLang="zh-CN" sz="4000" b="1" dirty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/</a:t>
            </a:r>
            <a:r>
              <a:rPr lang="zh-CN" altLang="en-US" sz="4000" b="1" dirty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安全</a:t>
            </a:r>
            <a:r>
              <a:rPr lang="en-US" altLang="zh-CN" sz="4000" b="1" dirty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Wealth/Security</a:t>
            </a:r>
          </a:p>
          <a:p>
            <a:pPr>
              <a:lnSpc>
                <a:spcPct val="100000"/>
              </a:lnSpc>
              <a:buClr>
                <a:srgbClr val="7030A0"/>
              </a:buClr>
              <a:buSzPct val="70000"/>
              <a:buFont typeface="Wingdings" pitchFamily="2" charset="2"/>
              <a:buChar char="q"/>
              <a:defRPr/>
            </a:pPr>
            <a:r>
              <a:rPr lang="zh-CN" altLang="en-US" sz="4000" b="1" dirty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健康</a:t>
            </a:r>
            <a:r>
              <a:rPr lang="en-US" altLang="zh-CN" sz="4000" b="1" dirty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/</a:t>
            </a:r>
            <a:r>
              <a:rPr lang="zh-CN" altLang="en-US" sz="4000" b="1" dirty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长寿</a:t>
            </a:r>
            <a:r>
              <a:rPr lang="en-US" altLang="zh-CN" sz="4000" b="1" dirty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Health</a:t>
            </a:r>
          </a:p>
          <a:p>
            <a:pPr eaLnBrk="1" hangingPunct="1">
              <a:lnSpc>
                <a:spcPct val="100000"/>
              </a:lnSpc>
              <a:buClr>
                <a:srgbClr val="7030A0"/>
              </a:buClr>
              <a:buSzPct val="70000"/>
              <a:buFont typeface="Wingdings" pitchFamily="2" charset="2"/>
              <a:buChar char="q"/>
              <a:defRPr/>
            </a:pPr>
            <a:r>
              <a:rPr lang="zh-CN" altLang="en-US" sz="4000" b="1" dirty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永恒</a:t>
            </a:r>
            <a:r>
              <a:rPr lang="en-US" altLang="zh-CN" sz="4000" b="1" dirty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/</a:t>
            </a:r>
            <a:r>
              <a:rPr lang="zh-CN" altLang="en-US" sz="4000" b="1" dirty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永生</a:t>
            </a:r>
            <a:r>
              <a:rPr lang="en-US" altLang="zh-CN" sz="4000" b="1" dirty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Eternity</a:t>
            </a:r>
          </a:p>
          <a:p>
            <a:pPr eaLnBrk="1" hangingPunct="1">
              <a:lnSpc>
                <a:spcPct val="100000"/>
              </a:lnSpc>
              <a:buClr>
                <a:srgbClr val="7030A0"/>
              </a:buClr>
              <a:buSzPct val="70000"/>
              <a:buFont typeface="Wingdings" pitchFamily="2" charset="2"/>
              <a:buChar char="q"/>
              <a:defRPr/>
            </a:pPr>
            <a:r>
              <a:rPr lang="zh-CN" altLang="en-US" sz="40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反对成功神学，反对失败神学</a:t>
            </a:r>
            <a:endParaRPr lang="en-US" altLang="zh-CN" sz="4000" b="1" dirty="0">
              <a:solidFill>
                <a:srgbClr val="FF0000"/>
              </a:solidFill>
              <a:highlight>
                <a:srgbClr val="FFFF00"/>
              </a:highlight>
              <a:latin typeface="Times New Roman" pitchFamily="18" charset="0"/>
              <a:ea typeface="黑体" pitchFamily="49" charset="-122"/>
              <a:cs typeface="Times New Roman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BDD20C-32EF-2E2B-B6F6-28D1155B2B7D}"/>
              </a:ext>
            </a:extLst>
          </p:cNvPr>
          <p:cNvSpPr txBox="1">
            <a:spLocks noGrp="1"/>
          </p:cNvSpPr>
          <p:nvPr/>
        </p:nvSpPr>
        <p:spPr>
          <a:xfrm>
            <a:off x="8077200" y="6356351"/>
            <a:ext cx="21336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327904D8-2659-4A40-B0C9-ADA562B9F407}" type="slidenum">
              <a:rPr lang="en-US" altLang="en-US" sz="1200">
                <a:solidFill>
                  <a:srgbClr val="898989"/>
                </a:solidFill>
                <a:latin typeface="TSC UKai M TT"/>
                <a:ea typeface="TSC UKai M TT"/>
                <a:cs typeface="TSC UKai M TT"/>
              </a:rPr>
              <a:pPr algn="r" eaLnBrk="1" hangingPunct="1"/>
              <a:t>2</a:t>
            </a:fld>
            <a:endParaRPr lang="en-US" altLang="en-US" sz="1200">
              <a:solidFill>
                <a:srgbClr val="898989"/>
              </a:solidFill>
              <a:latin typeface="TSC UKai M TT"/>
              <a:ea typeface="TSC UKai M TT"/>
              <a:cs typeface="TSC UKai M TT"/>
            </a:endParaRPr>
          </a:p>
        </p:txBody>
      </p:sp>
      <p:sp>
        <p:nvSpPr>
          <p:cNvPr id="1370117" name="Rectangle 5">
            <a:extLst>
              <a:ext uri="{FF2B5EF4-FFF2-40B4-BE49-F238E27FC236}">
                <a16:creationId xmlns:a16="http://schemas.microsoft.com/office/drawing/2014/main" id="{8E8C3AF8-82D9-F5AF-8E7F-09989AEA5C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2650" y="339804"/>
            <a:ext cx="805815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zh-CN" altLang="en-US" sz="66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itchFamily="49" charset="-122"/>
              </a:rPr>
              <a:t>作基督耶稣的精兵</a:t>
            </a:r>
            <a:endParaRPr lang="zh-CN" altLang="en-US" sz="66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ea typeface="黑体" pitchFamily="49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335F945-A925-C9A5-BEB0-3B679D9B7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0125" y="753228"/>
            <a:ext cx="9294057" cy="1080938"/>
          </a:xfrm>
        </p:spPr>
        <p:txBody>
          <a:bodyPr>
            <a:normAutofit/>
          </a:bodyPr>
          <a:lstStyle/>
          <a:p>
            <a:pPr algn="ctr"/>
            <a:r>
              <a:rPr lang="zh-CN" alt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作基督耶稣的精兵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8174D82-9B87-8AD3-6660-5AA02417D2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990725"/>
            <a:ext cx="11506200" cy="4867275"/>
          </a:xfrm>
        </p:spPr>
        <p:txBody>
          <a:bodyPr>
            <a:noAutofit/>
          </a:bodyPr>
          <a:lstStyle/>
          <a:p>
            <a:pPr>
              <a:buClr>
                <a:srgbClr val="00B050"/>
              </a:buClr>
              <a:buFont typeface="Wingdings" panose="05000000000000000000" pitchFamily="2" charset="2"/>
              <a:buChar char="q"/>
            </a:pPr>
            <a:r>
              <a:rPr lang="zh-CN" altLang="en-US" sz="5400" b="1" i="0" u="none" strike="noStrike" baseline="0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精兵</a:t>
            </a:r>
            <a:endParaRPr lang="en-US" altLang="zh-CN" sz="54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q"/>
            </a:pPr>
            <a:r>
              <a:rPr lang="zh-CN" altLang="en-US" sz="54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新人</a:t>
            </a:r>
            <a:endParaRPr lang="en-US" altLang="zh-CN" sz="5400" b="1" dirty="0">
              <a:solidFill>
                <a:srgbClr val="FFFF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Clr>
                <a:srgbClr val="00B050"/>
              </a:buClr>
              <a:buNone/>
            </a:pPr>
            <a:r>
              <a:rPr lang="zh-CN" altLang="en-US" sz="5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如果有人在基督里，他就是新造的人，旧事已过，看哪！一切都已经成为新的了。林后</a:t>
            </a:r>
            <a:r>
              <a:rPr lang="en-US" altLang="zh-CN" sz="5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 Cor. 5:17</a:t>
            </a:r>
            <a:endParaRPr lang="en-US" sz="54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420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335F945-A925-C9A5-BEB0-3B679D9B7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0125" y="753228"/>
            <a:ext cx="9294057" cy="1080938"/>
          </a:xfrm>
        </p:spPr>
        <p:txBody>
          <a:bodyPr>
            <a:normAutofit/>
          </a:bodyPr>
          <a:lstStyle/>
          <a:p>
            <a:pPr algn="ctr"/>
            <a:r>
              <a:rPr lang="zh-CN" alt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作基督耶稣的精兵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8174D82-9B87-8AD3-6660-5AA02417D2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990725"/>
            <a:ext cx="11506200" cy="486727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Clr>
                <a:srgbClr val="00B050"/>
              </a:buClr>
              <a:buFont typeface="Wingdings" panose="05000000000000000000" pitchFamily="2" charset="2"/>
              <a:buChar char="q"/>
            </a:pPr>
            <a:r>
              <a:rPr lang="zh-CN" altLang="en-US" sz="4000" b="1" i="0" u="none" strike="noStrike" baseline="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精兵</a:t>
            </a:r>
            <a:endParaRPr lang="en-US" altLang="zh-CN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00B050"/>
              </a:buClr>
              <a:buFont typeface="Wingdings" panose="05000000000000000000" pitchFamily="2" charset="2"/>
              <a:buChar char="q"/>
            </a:pPr>
            <a:r>
              <a:rPr lang="zh-CN" alt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新人</a:t>
            </a:r>
            <a:endParaRPr lang="en-US" altLang="zh-CN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00B050"/>
              </a:buClr>
              <a:buFont typeface="Wingdings" panose="05000000000000000000" pitchFamily="2" charset="2"/>
              <a:buChar char="q"/>
            </a:pPr>
            <a:r>
              <a:rPr lang="zh-CN" alt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全人</a:t>
            </a:r>
            <a:endParaRPr lang="en-US" altLang="zh-CN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但愿赐平安的上帝亲自使你们</a:t>
            </a:r>
            <a:r>
              <a:rPr lang="zh-CN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全然成圣</a:t>
            </a:r>
            <a:r>
              <a:rPr lang="zh-CN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！愿你们的</a:t>
            </a:r>
            <a:r>
              <a:rPr lang="zh-CN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灵、魂、体全人</a:t>
            </a:r>
            <a:r>
              <a:rPr lang="zh-CN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得蒙保守，在我们的主耶稣基督降临的时候，无可指摘！那呼召你们的是信实的，他必成就这事。</a:t>
            </a:r>
            <a:r>
              <a:rPr lang="zh-CN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贴前</a:t>
            </a:r>
            <a:r>
              <a:rPr lang="en-US" altLang="zh-CN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 </a:t>
            </a:r>
            <a:r>
              <a:rPr lang="en-US" altLang="zh-CN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Thess</a:t>
            </a:r>
            <a:r>
              <a:rPr lang="en-US" altLang="zh-CN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5:23-24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4126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335F945-A925-C9A5-BEB0-3B679D9B7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0125" y="753228"/>
            <a:ext cx="9294057" cy="1080938"/>
          </a:xfrm>
        </p:spPr>
        <p:txBody>
          <a:bodyPr>
            <a:normAutofit/>
          </a:bodyPr>
          <a:lstStyle/>
          <a:p>
            <a:pPr algn="ctr"/>
            <a:r>
              <a:rPr lang="zh-CN" alt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作基督耶稣的精兵：全人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8174D82-9B87-8AD3-6660-5AA02417D2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990725"/>
            <a:ext cx="11506200" cy="486727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Clr>
                <a:srgbClr val="00B050"/>
              </a:buClr>
              <a:buSzPct val="89000"/>
              <a:buFont typeface="Wingdings" panose="05000000000000000000" pitchFamily="2" charset="2"/>
              <a:buChar char="q"/>
            </a:pPr>
            <a:r>
              <a:rPr lang="zh-CN" altLang="en-US" sz="5400" b="1" i="0" u="none" strike="noStrike" baseline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物品商品化</a:t>
            </a:r>
            <a:endParaRPr lang="en-US" altLang="zh-CN" sz="5400" b="1" i="0" u="none" strike="noStrike" baseline="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00B050"/>
              </a:buClr>
              <a:buSzPct val="89000"/>
              <a:buFont typeface="Wingdings" panose="05000000000000000000" pitchFamily="2" charset="2"/>
              <a:buChar char="q"/>
            </a:pPr>
            <a:r>
              <a:rPr lang="zh-CN" altLang="en-US" sz="5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植物商品化</a:t>
            </a:r>
            <a:endParaRPr lang="en-US" altLang="zh-CN" sz="54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00B050"/>
              </a:buClr>
              <a:buSzPct val="89000"/>
              <a:buFont typeface="Wingdings" panose="05000000000000000000" pitchFamily="2" charset="2"/>
              <a:buChar char="q"/>
            </a:pPr>
            <a:r>
              <a:rPr lang="zh-CN" altLang="en-US" sz="5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动物商品化</a:t>
            </a:r>
            <a:endParaRPr lang="en-US" altLang="zh-CN" sz="54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00B050"/>
              </a:buClr>
              <a:buSzPct val="89000"/>
              <a:buFont typeface="Wingdings" panose="05000000000000000000" pitchFamily="2" charset="2"/>
              <a:buChar char="q"/>
            </a:pPr>
            <a:r>
              <a:rPr lang="zh-CN" altLang="en-US" sz="5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人的商品化</a:t>
            </a:r>
            <a:endParaRPr lang="en-US" altLang="zh-CN" sz="54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00B050"/>
              </a:buClr>
              <a:buSzPct val="89000"/>
              <a:buFont typeface="Wingdings" panose="05000000000000000000" pitchFamily="2" charset="2"/>
              <a:buChar char="q"/>
            </a:pPr>
            <a:r>
              <a:rPr lang="zh-CN" altLang="en-US" sz="5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人的机器化</a:t>
            </a:r>
            <a:endParaRPr lang="en-US" sz="54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9972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335F945-A925-C9A5-BEB0-3B679D9B7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0125" y="753228"/>
            <a:ext cx="9294057" cy="1080938"/>
          </a:xfrm>
        </p:spPr>
        <p:txBody>
          <a:bodyPr>
            <a:normAutofit/>
          </a:bodyPr>
          <a:lstStyle/>
          <a:p>
            <a:pPr algn="ctr"/>
            <a:r>
              <a:rPr lang="zh-CN" alt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作基督耶稣的精兵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8174D82-9B87-8AD3-6660-5AA02417D2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990725"/>
            <a:ext cx="11506200" cy="486727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Clr>
                <a:srgbClr val="00B050"/>
              </a:buClr>
              <a:buFont typeface="Wingdings" panose="05000000000000000000" pitchFamily="2" charset="2"/>
              <a:buChar char="q"/>
            </a:pPr>
            <a:r>
              <a:rPr lang="zh-CN" altLang="en-US" sz="4000" b="1" i="0" u="none" strike="noStrike" baseline="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精兵</a:t>
            </a:r>
            <a:endParaRPr lang="en-US" altLang="zh-CN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00B050"/>
              </a:buClr>
              <a:buFont typeface="Wingdings" panose="05000000000000000000" pitchFamily="2" charset="2"/>
              <a:buChar char="q"/>
            </a:pPr>
            <a:r>
              <a:rPr lang="zh-CN" alt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新人</a:t>
            </a:r>
            <a:endParaRPr lang="en-US" altLang="zh-CN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00B050"/>
              </a:buClr>
              <a:buFont typeface="Wingdings" panose="05000000000000000000" pitchFamily="2" charset="2"/>
              <a:buChar char="q"/>
            </a:pPr>
            <a:r>
              <a:rPr lang="zh-CN" alt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全人</a:t>
            </a:r>
            <a:endParaRPr lang="en-US" altLang="zh-CN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但愿赐平安的上帝亲自使你们</a:t>
            </a:r>
            <a:r>
              <a:rPr lang="zh-CN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全然成圣</a:t>
            </a:r>
            <a:r>
              <a:rPr lang="zh-CN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！愿你们的</a:t>
            </a:r>
            <a:r>
              <a:rPr lang="zh-CN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灵、魂、体全人</a:t>
            </a:r>
            <a:r>
              <a:rPr lang="zh-CN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得蒙保守，在我们的主耶稣基督降临的时候，无可指摘！那呼召你们的是信实的，他必成就这事。</a:t>
            </a:r>
            <a:r>
              <a:rPr lang="zh-CN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贴前</a:t>
            </a:r>
            <a:r>
              <a:rPr lang="en-US" altLang="zh-CN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 </a:t>
            </a:r>
            <a:r>
              <a:rPr lang="en-US" altLang="zh-CN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Thess</a:t>
            </a:r>
            <a:r>
              <a:rPr lang="en-US" altLang="zh-CN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5:23-24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48587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02" name="Rectangle 2">
            <a:extLst>
              <a:ext uri="{FF2B5EF4-FFF2-40B4-BE49-F238E27FC236}">
                <a16:creationId xmlns:a16="http://schemas.microsoft.com/office/drawing/2014/main" id="{C99D231E-19B9-C1E8-9FB9-38CDB7F7F60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019300" y="521494"/>
            <a:ext cx="8420100" cy="715963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魂</a:t>
            </a:r>
            <a:r>
              <a:rPr lang="en-US" altLang="zh-CN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/</a:t>
            </a:r>
            <a:r>
              <a:rPr lang="zh-CN" altLang="en-US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心</a:t>
            </a:r>
            <a:r>
              <a:rPr lang="en-US" altLang="zh-CN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/</a:t>
            </a:r>
            <a:r>
              <a:rPr lang="zh-CN" altLang="en-US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位格</a:t>
            </a:r>
            <a:br>
              <a:rPr lang="en-US" altLang="zh-CN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</a:br>
            <a:r>
              <a:rPr lang="en-US" altLang="zh-CN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Soul/Heart/Person</a:t>
            </a:r>
            <a:endParaRPr lang="zh-CN" altLang="en-US" sz="48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ea typeface="黑体" panose="02010609060101010101" pitchFamily="49" charset="-122"/>
            </a:endParaRPr>
          </a:p>
        </p:txBody>
      </p:sp>
      <p:sp>
        <p:nvSpPr>
          <p:cNvPr id="23555" name="AutoShape 3">
            <a:extLst>
              <a:ext uri="{FF2B5EF4-FFF2-40B4-BE49-F238E27FC236}">
                <a16:creationId xmlns:a16="http://schemas.microsoft.com/office/drawing/2014/main" id="{4D1ED792-B361-F52A-E19E-B5B1F61F2C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2514600"/>
            <a:ext cx="4610100" cy="30480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ea typeface="MS PGothic" panose="020B0600070205080204" pitchFamily="34" charset="-128"/>
            </a:endParaRPr>
          </a:p>
        </p:txBody>
      </p:sp>
      <p:sp>
        <p:nvSpPr>
          <p:cNvPr id="1433604" name="Text Box 4">
            <a:extLst>
              <a:ext uri="{FF2B5EF4-FFF2-40B4-BE49-F238E27FC236}">
                <a16:creationId xmlns:a16="http://schemas.microsoft.com/office/drawing/2014/main" id="{3F55EE3B-9036-F3DD-4C70-57904B5A02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5562601"/>
            <a:ext cx="3200400" cy="7080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情感</a:t>
            </a:r>
            <a:r>
              <a:rPr lang="en-US" altLang="zh-CN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Emotion</a:t>
            </a:r>
            <a:endParaRPr lang="zh-CN" altLang="en-US" sz="40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433605" name="Text Box 5">
            <a:extLst>
              <a:ext uri="{FF2B5EF4-FFF2-40B4-BE49-F238E27FC236}">
                <a16:creationId xmlns:a16="http://schemas.microsoft.com/office/drawing/2014/main" id="{B2D4BFC7-0367-5287-98EE-F6882E28E1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9300" y="5743576"/>
            <a:ext cx="3048000" cy="50641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914400" eaLnBrk="1" fontAlgn="base" hangingPunct="1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/>
            </a:pPr>
            <a:r>
              <a:rPr lang="zh-CN" altLang="en-US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思想</a:t>
            </a:r>
            <a:r>
              <a:rPr lang="en-US" altLang="zh-CN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Reason</a:t>
            </a:r>
            <a:endParaRPr lang="en-US" altLang="zh-CN" sz="4000" dirty="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433606" name="Text Box 6">
            <a:extLst>
              <a:ext uri="{FF2B5EF4-FFF2-40B4-BE49-F238E27FC236}">
                <a16:creationId xmlns:a16="http://schemas.microsoft.com/office/drawing/2014/main" id="{60B6AB4E-78F6-7D22-C0DC-4F34CEC9BF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1" y="1685926"/>
            <a:ext cx="2257425" cy="7080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意志</a:t>
            </a:r>
            <a:r>
              <a:rPr lang="en-US" altLang="zh-CN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Will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02" name="Rectangle 2">
            <a:extLst>
              <a:ext uri="{FF2B5EF4-FFF2-40B4-BE49-F238E27FC236}">
                <a16:creationId xmlns:a16="http://schemas.microsoft.com/office/drawing/2014/main" id="{C99D231E-19B9-C1E8-9FB9-38CDB7F7F60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019300" y="111126"/>
            <a:ext cx="8229600" cy="715963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位格</a:t>
            </a:r>
            <a:r>
              <a:rPr lang="en-US" altLang="zh-CN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Persons</a:t>
            </a:r>
            <a:endParaRPr lang="zh-CN" altLang="en-US" sz="48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ea typeface="黑体" panose="02010609060101010101" pitchFamily="49" charset="-122"/>
            </a:endParaRPr>
          </a:p>
        </p:txBody>
      </p:sp>
      <p:sp>
        <p:nvSpPr>
          <p:cNvPr id="23555" name="AutoShape 3">
            <a:extLst>
              <a:ext uri="{FF2B5EF4-FFF2-40B4-BE49-F238E27FC236}">
                <a16:creationId xmlns:a16="http://schemas.microsoft.com/office/drawing/2014/main" id="{4D1ED792-B361-F52A-E19E-B5B1F61F2C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2514600"/>
            <a:ext cx="4610100" cy="30480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433604" name="Text Box 4">
            <a:extLst>
              <a:ext uri="{FF2B5EF4-FFF2-40B4-BE49-F238E27FC236}">
                <a16:creationId xmlns:a16="http://schemas.microsoft.com/office/drawing/2014/main" id="{3F55EE3B-9036-F3DD-4C70-57904B5A02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5562601"/>
            <a:ext cx="3200400" cy="7080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情感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Emotion</a:t>
            </a:r>
            <a:endParaRPr kumimoji="0" lang="zh-CN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433605" name="Text Box 5">
            <a:extLst>
              <a:ext uri="{FF2B5EF4-FFF2-40B4-BE49-F238E27FC236}">
                <a16:creationId xmlns:a16="http://schemas.microsoft.com/office/drawing/2014/main" id="{B2D4BFC7-0367-5287-98EE-F6882E28E1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9300" y="5743576"/>
            <a:ext cx="3048000" cy="50641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思想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Reason</a:t>
            </a:r>
            <a:endParaRPr kumimoji="0" lang="en-US" altLang="zh-CN" sz="4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433606" name="Text Box 6">
            <a:extLst>
              <a:ext uri="{FF2B5EF4-FFF2-40B4-BE49-F238E27FC236}">
                <a16:creationId xmlns:a16="http://schemas.microsoft.com/office/drawing/2014/main" id="{60B6AB4E-78F6-7D22-C0DC-4F34CEC9BF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1" y="1685926"/>
            <a:ext cx="2257425" cy="7080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意志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Will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B53553D-9EAA-4997-46AC-43935D8EA6CB}"/>
              </a:ext>
            </a:extLst>
          </p:cNvPr>
          <p:cNvSpPr txBox="1"/>
          <p:nvPr/>
        </p:nvSpPr>
        <p:spPr>
          <a:xfrm>
            <a:off x="5486400" y="973139"/>
            <a:ext cx="12192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SimSun-ExtB" panose="02010609060101010101" pitchFamily="49" charset="-122"/>
                <a:ea typeface="SimSun-ExtB" panose="02010609060101010101" pitchFamily="49" charset="-122"/>
                <a:cs typeface="Arial" panose="020B0604020202020204" pitchFamily="34" charset="0"/>
              </a:rPr>
              <a:t>圣父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imSun-ExtB" panose="02010609060101010101" pitchFamily="49" charset="-122"/>
              <a:ea typeface="SimSun-ExtB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9423FAB-37F5-7DC6-F40A-0EEDF2C84113}"/>
              </a:ext>
            </a:extLst>
          </p:cNvPr>
          <p:cNvSpPr/>
          <p:nvPr/>
        </p:nvSpPr>
        <p:spPr>
          <a:xfrm>
            <a:off x="5414964" y="946150"/>
            <a:ext cx="1362075" cy="762000"/>
          </a:xfrm>
          <a:prstGeom prst="ellipse">
            <a:avLst/>
          </a:prstGeom>
          <a:noFill/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63D5A986-01D6-99FA-0E8F-3E39995BE8DD}"/>
              </a:ext>
            </a:extLst>
          </p:cNvPr>
          <p:cNvSpPr/>
          <p:nvPr/>
        </p:nvSpPr>
        <p:spPr>
          <a:xfrm>
            <a:off x="2219326" y="4618038"/>
            <a:ext cx="1362075" cy="762000"/>
          </a:xfrm>
          <a:prstGeom prst="ellipse">
            <a:avLst/>
          </a:prstGeom>
          <a:noFill/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E748E0E-C531-C95A-15CD-32C667FC86E0}"/>
              </a:ext>
            </a:extLst>
          </p:cNvPr>
          <p:cNvSpPr/>
          <p:nvPr/>
        </p:nvSpPr>
        <p:spPr>
          <a:xfrm>
            <a:off x="8496301" y="4773613"/>
            <a:ext cx="1362075" cy="762000"/>
          </a:xfrm>
          <a:prstGeom prst="ellipse">
            <a:avLst/>
          </a:prstGeom>
          <a:noFill/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112D01-26E3-9874-7C99-620B1BCB8303}"/>
              </a:ext>
            </a:extLst>
          </p:cNvPr>
          <p:cNvSpPr txBox="1"/>
          <p:nvPr/>
        </p:nvSpPr>
        <p:spPr>
          <a:xfrm>
            <a:off x="8567738" y="4800601"/>
            <a:ext cx="12192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SimSun-ExtB" panose="02010609060101010101" pitchFamily="49" charset="-122"/>
                <a:ea typeface="SimSun-ExtB" panose="02010609060101010101" pitchFamily="49" charset="-122"/>
                <a:cs typeface="Arial" panose="020B0604020202020204" pitchFamily="34" charset="0"/>
              </a:rPr>
              <a:t>圣灵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imSun-ExtB" panose="02010609060101010101" pitchFamily="49" charset="-122"/>
              <a:ea typeface="SimSun-ExtB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8F12083-EC4A-916D-8CB0-4CD3BA702394}"/>
              </a:ext>
            </a:extLst>
          </p:cNvPr>
          <p:cNvSpPr txBox="1"/>
          <p:nvPr/>
        </p:nvSpPr>
        <p:spPr>
          <a:xfrm>
            <a:off x="2324100" y="4667251"/>
            <a:ext cx="12192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SimSun-ExtB" panose="02010609060101010101" pitchFamily="49" charset="-122"/>
                <a:ea typeface="SimSun-ExtB" panose="02010609060101010101" pitchFamily="49" charset="-122"/>
                <a:cs typeface="Arial" panose="020B0604020202020204" pitchFamily="34" charset="0"/>
              </a:rPr>
              <a:t>圣子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imSun-ExtB" panose="02010609060101010101" pitchFamily="49" charset="-122"/>
              <a:ea typeface="SimSun-ExtB" panose="02010609060101010101" pitchFamily="49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7809067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082" name="Rectangle 2">
            <a:extLst>
              <a:ext uri="{FF2B5EF4-FFF2-40B4-BE49-F238E27FC236}">
                <a16:creationId xmlns:a16="http://schemas.microsoft.com/office/drawing/2014/main" id="{C64D635F-F3C1-7425-D16C-DD50F792088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286000" y="457200"/>
            <a:ext cx="77724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zh-CN" altLang="en-US" sz="7200" b="1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位格</a:t>
            </a:r>
            <a:r>
              <a:rPr lang="en-US" altLang="zh-CN" sz="7200" b="1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Persons</a:t>
            </a:r>
          </a:p>
        </p:txBody>
      </p:sp>
      <p:sp>
        <p:nvSpPr>
          <p:cNvPr id="1454083" name="Rectangle 3">
            <a:extLst>
              <a:ext uri="{FF2B5EF4-FFF2-40B4-BE49-F238E27FC236}">
                <a16:creationId xmlns:a16="http://schemas.microsoft.com/office/drawing/2014/main" id="{EEF4481F-A053-1365-7193-C102BE63930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524000" y="1752601"/>
            <a:ext cx="8991600" cy="4238625"/>
          </a:xfrm>
        </p:spPr>
        <p:txBody>
          <a:bodyPr/>
          <a:lstStyle/>
          <a:p>
            <a:pPr eaLnBrk="1" hangingPunct="1">
              <a:lnSpc>
                <a:spcPct val="140000"/>
              </a:lnSpc>
              <a:buSzPct val="125000"/>
              <a:buFont typeface="Wingdings" panose="05000000000000000000" pitchFamily="2" charset="2"/>
              <a:buChar char="§"/>
              <a:defRPr/>
            </a:pPr>
            <a:r>
              <a:rPr lang="zh-CN" altLang="en-US" sz="6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圣父</a:t>
            </a:r>
            <a:r>
              <a:rPr lang="en-US" altLang="zh-CN" sz="6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: </a:t>
            </a:r>
            <a:r>
              <a:rPr lang="zh-CN" altLang="en-US" sz="6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律法</a:t>
            </a:r>
            <a:r>
              <a:rPr lang="en-US" altLang="zh-CN" sz="5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Law/	</a:t>
            </a:r>
            <a:r>
              <a:rPr lang="en-US" altLang="zh-CN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to Me</a:t>
            </a:r>
            <a:endParaRPr lang="zh-CN" alt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lnSpc>
                <a:spcPct val="140000"/>
              </a:lnSpc>
              <a:buSzPct val="125000"/>
              <a:buFont typeface="Wingdings" panose="05000000000000000000" pitchFamily="2" charset="2"/>
              <a:buChar char="§"/>
              <a:defRPr/>
            </a:pPr>
            <a:r>
              <a:rPr lang="zh-CN" altLang="en-US" sz="6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圣子</a:t>
            </a:r>
            <a:r>
              <a:rPr lang="en-US" altLang="zh-CN" sz="6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: </a:t>
            </a:r>
            <a:r>
              <a:rPr lang="zh-CN" altLang="en-US" sz="6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福音</a:t>
            </a:r>
            <a:r>
              <a:rPr lang="en-US" altLang="zh-CN" sz="5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Gospel/</a:t>
            </a:r>
            <a:r>
              <a:rPr lang="en-US" altLang="zh-CN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for Me</a:t>
            </a:r>
            <a:endParaRPr lang="zh-CN" alt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lnSpc>
                <a:spcPct val="140000"/>
              </a:lnSpc>
              <a:buSzPct val="125000"/>
              <a:buFont typeface="Wingdings" panose="05000000000000000000" pitchFamily="2" charset="2"/>
              <a:buChar char="§"/>
              <a:defRPr/>
            </a:pPr>
            <a:r>
              <a:rPr lang="zh-CN" altLang="en-US" sz="6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圣灵</a:t>
            </a:r>
            <a:r>
              <a:rPr lang="en-US" altLang="zh-CN" sz="6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: </a:t>
            </a:r>
            <a:r>
              <a:rPr lang="zh-CN" altLang="en-US" sz="6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内住</a:t>
            </a:r>
            <a:r>
              <a:rPr lang="en-US" altLang="zh-CN" sz="5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Work/</a:t>
            </a:r>
            <a:r>
              <a:rPr lang="en-US" altLang="zh-CN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in Me</a:t>
            </a:r>
            <a:endParaRPr lang="zh-CN" alt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951398C6-2BE2-D017-B611-AC35587EDE59}"/>
              </a:ext>
            </a:extLst>
          </p:cNvPr>
          <p:cNvSpPr/>
          <p:nvPr/>
        </p:nvSpPr>
        <p:spPr>
          <a:xfrm rot="16200000">
            <a:off x="8191500" y="3162300"/>
            <a:ext cx="4038600" cy="1371600"/>
          </a:xfrm>
          <a:prstGeom prst="rightArrow">
            <a:avLst/>
          </a:prstGeom>
          <a:solidFill>
            <a:srgbClr val="7030A0"/>
          </a:solidFill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123</TotalTime>
  <Words>1063</Words>
  <Application>Microsoft Office PowerPoint</Application>
  <PresentationFormat>Widescreen</PresentationFormat>
  <Paragraphs>100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7" baseType="lpstr">
      <vt:lpstr>黑体</vt:lpstr>
      <vt:lpstr>SimSun-ExtB</vt:lpstr>
      <vt:lpstr>TSC UKai M TT</vt:lpstr>
      <vt:lpstr>文鼎CS大隶书</vt:lpstr>
      <vt:lpstr>Arial</vt:lpstr>
      <vt:lpstr>Calibri</vt:lpstr>
      <vt:lpstr>Times New Roman</vt:lpstr>
      <vt:lpstr>Trebuchet MS</vt:lpstr>
      <vt:lpstr>Wingdings</vt:lpstr>
      <vt:lpstr>Berlin</vt:lpstr>
      <vt:lpstr>Default Design</vt:lpstr>
      <vt:lpstr>作基督耶稣的精兵</vt:lpstr>
      <vt:lpstr>PowerPoint Presentation</vt:lpstr>
      <vt:lpstr>作基督耶稣的精兵</vt:lpstr>
      <vt:lpstr>作基督耶稣的精兵</vt:lpstr>
      <vt:lpstr>作基督耶稣的精兵：全人</vt:lpstr>
      <vt:lpstr>作基督耶稣的精兵</vt:lpstr>
      <vt:lpstr>魂/心/位格 Soul/Heart/Person</vt:lpstr>
      <vt:lpstr>位格Persons</vt:lpstr>
      <vt:lpstr>位格Persons</vt:lpstr>
      <vt:lpstr>位格Person</vt:lpstr>
      <vt:lpstr>PowerPoint Presentation</vt:lpstr>
      <vt:lpstr>传统/传承Tradition </vt:lpstr>
      <vt:lpstr>历代教会阅读量之最</vt:lpstr>
      <vt:lpstr>灵修辅助读物</vt:lpstr>
      <vt:lpstr>个人经历和推荐</vt:lpstr>
      <vt:lpstr>作基督耶稣的精兵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malac</dc:creator>
  <cp:lastModifiedBy>malac</cp:lastModifiedBy>
  <cp:revision>23</cp:revision>
  <dcterms:created xsi:type="dcterms:W3CDTF">2023-01-01T02:58:02Z</dcterms:created>
  <dcterms:modified xsi:type="dcterms:W3CDTF">2023-01-05T02:26:29Z</dcterms:modified>
</cp:coreProperties>
</file>