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1395" r:id="rId2"/>
    <p:sldId id="1367" r:id="rId3"/>
    <p:sldId id="1172" r:id="rId4"/>
    <p:sldId id="1382" r:id="rId5"/>
    <p:sldId id="1397" r:id="rId6"/>
    <p:sldId id="1400" r:id="rId7"/>
    <p:sldId id="1398" r:id="rId8"/>
    <p:sldId id="1370" r:id="rId9"/>
    <p:sldId id="1087" r:id="rId10"/>
    <p:sldId id="1077" r:id="rId11"/>
    <p:sldId id="1394" r:id="rId12"/>
    <p:sldId id="1386" r:id="rId13"/>
    <p:sldId id="1179" r:id="rId14"/>
    <p:sldId id="1375" r:id="rId15"/>
    <p:sldId id="1396" r:id="rId16"/>
    <p:sldId id="1147" r:id="rId17"/>
    <p:sldId id="1392" r:id="rId18"/>
    <p:sldId id="139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FC424-4562-4EFD-B815-B13A76B1F35B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552F6-BE69-4E0A-9A5D-23A1EF9D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2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D824D3A-4180-78B7-69E2-5931A418B1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F66ABCC-09DF-7BEB-A86A-2C8867A4A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3C6E1C1-2D55-124B-1D91-6626C0F7109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27" tIns="48513" rIns="97027" bIns="48513" anchor="b"/>
          <a:lstStyle>
            <a:lvl1pPr defTabSz="968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8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4475" defTabSz="968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8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8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E30A9A3-FC3B-4685-86BD-16C7097AF5C5}" type="slidenum">
              <a:rPr lang="en-US" altLang="en-US" sz="1300">
                <a:ea typeface="MS PGothic" panose="020B0600070205080204" pitchFamily="34" charset="-128"/>
              </a:rPr>
              <a:pPr algn="r" eaLnBrk="1" hangingPunct="1"/>
              <a:t>10</a:t>
            </a:fld>
            <a:endParaRPr lang="en-US" altLang="en-US" sz="1300">
              <a:ea typeface="MS PGothic" panose="020B0600070205080204" pitchFamily="34" charset="-128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4E8D14A-E5A6-3BFB-1F7C-6E7D8097D5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FD5563B-20B8-ECAE-A93C-4B9A67C69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9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1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56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47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8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4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1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0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317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995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D9C63B-B935-4879-9958-AA1D56E5B66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CE894B5-B48E-4D10-A666-1F03F6ABB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8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669" y="1742661"/>
            <a:ext cx="9362661" cy="1258956"/>
          </a:xfrm>
        </p:spPr>
        <p:txBody>
          <a:bodyPr>
            <a:noAutofit/>
          </a:bodyPr>
          <a:lstStyle/>
          <a:p>
            <a:pPr algn="ctr"/>
            <a:r>
              <a:rPr lang="zh-HK" altLang="en-US" sz="88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8800" b="1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109" y="3786809"/>
            <a:ext cx="10485782" cy="983974"/>
          </a:xfrm>
        </p:spPr>
        <p:txBody>
          <a:bodyPr>
            <a:noAutofit/>
          </a:bodyPr>
          <a:lstStyle/>
          <a:p>
            <a:pPr marL="0" indent="0" algn="ctr" rtl="0">
              <a:buClr>
                <a:srgbClr val="FF0000"/>
              </a:buClr>
              <a:buSzPct val="94000"/>
              <a:buNone/>
            </a:pPr>
            <a:r>
              <a:rPr lang="zh-CN" altLang="en-US" sz="6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罗马书</a:t>
            </a:r>
            <a:r>
              <a:rPr lang="en-US" altLang="zh-CN" sz="6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Romans 5:1-11</a:t>
            </a:r>
            <a:endParaRPr lang="en-US" altLang="zh-CN" sz="60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406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FD9F376A-1B22-755B-22CC-41BC4089F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0469880" y="6307672"/>
            <a:ext cx="1613446" cy="2743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21119BE-5560-45BA-A4F6-7DDD7283CD01}" type="slidenum">
              <a:rPr lang="en-US" altLang="en-US" smtClean="0">
                <a:solidFill>
                  <a:srgbClr val="045C75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10</a:t>
            </a:fld>
            <a:endParaRPr lang="en-US" altLang="en-US">
              <a:solidFill>
                <a:srgbClr val="045C75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58146" name="Rectangle 3">
            <a:extLst>
              <a:ext uri="{FF2B5EF4-FFF2-40B4-BE49-F238E27FC236}">
                <a16:creationId xmlns:a16="http://schemas.microsoft.com/office/drawing/2014/main" id="{8F0FB418-4A9D-7D74-75AC-1077C326902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1539" y="1779104"/>
            <a:ext cx="10226497" cy="4697895"/>
          </a:xfrm>
        </p:spPr>
        <p:txBody>
          <a:bodyPr/>
          <a:lstStyle/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亚当的生命：老我、旧人、肉体</a:t>
            </a:r>
          </a:p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None/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Carnal Man/Life of Adam</a:t>
            </a:r>
          </a:p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AutoNum type="arabicPeriod" startAt="2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基督的生命：新人、里面的人、生命</a:t>
            </a:r>
          </a:p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None/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Inner Man/Life of Christ</a:t>
            </a:r>
          </a:p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AutoNum type="arabicPeriod" startAt="3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人格的生命：器官功能情感思想意志</a:t>
            </a:r>
          </a:p>
          <a:p>
            <a:pPr marL="495300" indent="-495300">
              <a:lnSpc>
                <a:spcPct val="110000"/>
              </a:lnSpc>
              <a:buClr>
                <a:srgbClr val="FF0000"/>
              </a:buClr>
              <a:buSzPct val="85000"/>
              <a:buNone/>
              <a:defRPr/>
            </a:pP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Personal Man/Person</a:t>
            </a:r>
            <a:endParaRPr lang="en-US" altLang="zh-CN" sz="400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69B29B18-EC83-5707-6A67-ADF4D9BBB829}"/>
              </a:ext>
            </a:extLst>
          </p:cNvPr>
          <p:cNvSpPr>
            <a:spLocks/>
          </p:cNvSpPr>
          <p:nvPr/>
        </p:nvSpPr>
        <p:spPr bwMode="auto">
          <a:xfrm>
            <a:off x="1881809" y="488041"/>
            <a:ext cx="8991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zh-CN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基督徒三部分</a:t>
            </a:r>
            <a:r>
              <a:rPr lang="en-US" altLang="zh-CN" sz="6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Christian</a:t>
            </a:r>
            <a:endParaRPr lang="zh-CN" altLang="en-US" sz="66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ED8-52BD-B2E3-3398-FAEB2CC8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52" y="735496"/>
            <a:ext cx="9875520" cy="964094"/>
          </a:xfrm>
        </p:spPr>
        <p:txBody>
          <a:bodyPr>
            <a:noAutofit/>
          </a:bodyPr>
          <a:lstStyle/>
          <a:p>
            <a:pPr algn="ctr"/>
            <a:r>
              <a:rPr lang="zh-CN" altLang="en-US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在敬虔上操练自己（ 提前</a:t>
            </a:r>
            <a:r>
              <a:rPr lang="en-US" altLang="zh-CN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Tim. 4:7</a:t>
            </a:r>
            <a:r>
              <a:rPr lang="zh-CN" altLang="en-US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12526-FB95-A216-D29A-6E4CB796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92" y="1818860"/>
            <a:ext cx="10754138" cy="4591879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定时灵修：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默想一节经文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One verse a day. </a:t>
            </a:r>
          </a:p>
          <a:p>
            <a:pPr marL="0" indent="0" algn="l" rtl="0">
              <a:buClr>
                <a:srgbClr val="FF0000"/>
              </a:buClr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If you fail to plan, you plan to fail.  </a:t>
            </a:r>
          </a:p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随时祷告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Jesus’ Prayer</a:t>
            </a:r>
          </a:p>
          <a:p>
            <a:pPr marL="45720" indent="0" algn="l" rtl="0">
              <a:buClr>
                <a:srgbClr val="FF0000"/>
              </a:buClr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主耶稣基督啊！求你开恩可怜我这个罪人！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</a:p>
          <a:p>
            <a:pPr marL="45720" indent="0" algn="l" rtl="0">
              <a:buClr>
                <a:srgbClr val="FF0000"/>
              </a:buClr>
              <a:buNone/>
            </a:pPr>
            <a:r>
              <a:rPr lang="en-US" altLang="zh-CN" sz="36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Lord Jesus Christ, have mercy on me, a sinner.</a:t>
            </a:r>
          </a:p>
          <a:p>
            <a:pPr marL="45720" indent="0" algn="l" rtl="0">
              <a:buClr>
                <a:srgbClr val="FF0000"/>
              </a:buClr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</a:t>
            </a:r>
            <a:r>
              <a:rPr lang="en-US" altLang="zh-CN" sz="36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18:13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凡事谢恩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：献上感恩的心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84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ED8-52BD-B2E3-3398-FAEB2CC8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613" y="785190"/>
            <a:ext cx="9875520" cy="1033670"/>
          </a:xfrm>
        </p:spPr>
        <p:txBody>
          <a:bodyPr>
            <a:noAutofit/>
          </a:bodyPr>
          <a:lstStyle/>
          <a:p>
            <a:pPr algn="ctr"/>
            <a:r>
              <a:rPr lang="zh-HK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12526-FB95-A216-D29A-6E4CB796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92" y="1818860"/>
            <a:ext cx="10754138" cy="4452731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操练</a:t>
            </a:r>
            <a:r>
              <a:rPr lang="en-US" altLang="zh-CN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Practice Godliness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Rejoyce in Trials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你们落在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百般试炼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中，都要以为大喜乐。 雅各书 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James 1:2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人心筹算自己的道路；惟耶和华指引他的脚步。箴言 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Proverbs 16:9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63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B07DB07E-42A3-8651-8E38-30BB9A183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0363683" y="6327550"/>
            <a:ext cx="1569237" cy="25444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E757429-316A-457D-89B9-604BC55F3546}" type="slidenum">
              <a:rPr lang="en-US" altLang="en-US" smtClean="0">
                <a:solidFill>
                  <a:srgbClr val="045C75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45C75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963" name="Slide Number Placeholder 5">
            <a:extLst>
              <a:ext uri="{FF2B5EF4-FFF2-40B4-BE49-F238E27FC236}">
                <a16:creationId xmlns:a16="http://schemas.microsoft.com/office/drawing/2014/main" id="{682FFE57-0CCF-A34C-BA0B-6C8D52C7410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393489" y="6382809"/>
            <a:ext cx="817311" cy="33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FEE91A7-2A59-484B-8157-6B122B04D3DD}" type="slidenum">
              <a:rPr lang="en-US" altLang="en-US" sz="1200">
                <a:solidFill>
                  <a:srgbClr val="045C75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13</a:t>
            </a:fld>
            <a:endParaRPr lang="en-US" altLang="en-US" sz="1200">
              <a:solidFill>
                <a:srgbClr val="045C75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13059C10-C499-3D41-B467-BA838880822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49720" y="1465027"/>
            <a:ext cx="10370950" cy="5035163"/>
          </a:xfrm>
        </p:spPr>
        <p:txBody>
          <a:bodyPr>
            <a:noAutofit/>
          </a:bodyPr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神往往把他的恩典与我们的实际情况相连。神把我们放在某种处境中，让我们有难处，有</a:t>
            </a:r>
            <a:r>
              <a:rPr lang="zh-CN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实际的需要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，让我们带着需要和渴望来读经祷告聚会，从而得着神的恩典。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如果没有</a:t>
            </a:r>
            <a:r>
              <a:rPr lang="zh-CN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实际的需要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，我们就不会得着神的恩典。所以，读经祷告聚会不仅是研习圣经，不仅是宗教形式，不仅是教会活动，不仅是责任，更是一种</a:t>
            </a:r>
            <a:r>
              <a:rPr lang="zh-CN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生命的需要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Austin-Sparks</a:t>
            </a:r>
            <a:endParaRPr lang="zh-CN" altLang="en-US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16164" name="Text Box 4">
            <a:extLst>
              <a:ext uri="{FF2B5EF4-FFF2-40B4-BE49-F238E27FC236}">
                <a16:creationId xmlns:a16="http://schemas.microsoft.com/office/drawing/2014/main" id="{FEED5A3F-7688-9F1D-7B17-52BA9566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720" y="541103"/>
            <a:ext cx="980773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zh-CN" altLang="en-US" sz="5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在试炼中以神为乐</a:t>
            </a:r>
            <a:endParaRPr lang="en-US" altLang="zh-CN" sz="5400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16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70" y="665922"/>
            <a:ext cx="10883347" cy="5893904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SzPct val="86000"/>
              <a:buFont typeface="Wingdings" panose="05000000000000000000" pitchFamily="2" charset="2"/>
              <a:buChar char="q"/>
            </a:pP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罗马书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Romans 5:1</a:t>
            </a: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们既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因信称义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，就借着我们的主耶稣基督，得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与神相和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hr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我们又借着他，因信得进入现在所站的这恩典中，并且欢欢喜喜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盼望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神的荣耀。</a:t>
            </a:r>
            <a:r>
              <a:rPr lang="en-US" sz="3600" b="1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不但如此，就是在患难中，也是欢欢喜喜的。因为知道患难生忍耐，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忍耐生</a:t>
            </a:r>
            <a:r>
              <a:rPr lang="zh-CN" altLang="en-US" sz="36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老练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，老练生盼望。</a:t>
            </a:r>
            <a:endParaRPr lang="en-US" altLang="zh-CN" sz="36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SzPct val="86000"/>
              <a:buFont typeface="Wingdings" panose="05000000000000000000" pitchFamily="2" charset="2"/>
              <a:buChar char="q"/>
            </a:pP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盼望不至于羞耻，因为所赐给我们的圣灵将神的爱浇灌在我们心里。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因我们还软弱的时候，基督就按所定的日期为罪人死。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为义人死，是少有的，为仁人死，或者有敢作的。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惟有基督在我们还作罪人的时候为我们死，</a:t>
            </a:r>
            <a:r>
              <a:rPr lang="zh-CN" altLang="en-US" sz="36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神的爱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就在此向我们显明了。</a:t>
            </a:r>
            <a:endParaRPr lang="en-US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611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B07DB07E-42A3-8651-8E38-30BB9A183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0363683" y="6327550"/>
            <a:ext cx="1569237" cy="25444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757429-316A-457D-89B9-604BC55F3546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45C75"/>
                </a:solidFill>
                <a:effectLst/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45C75"/>
              </a:solidFill>
              <a:effectLst/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963" name="Slide Number Placeholder 5">
            <a:extLst>
              <a:ext uri="{FF2B5EF4-FFF2-40B4-BE49-F238E27FC236}">
                <a16:creationId xmlns:a16="http://schemas.microsoft.com/office/drawing/2014/main" id="{682FFE57-0CCF-A34C-BA0B-6C8D52C7410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393489" y="6382809"/>
            <a:ext cx="817311" cy="33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EE91A7-2A59-484B-8157-6B122B04D3D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45C75"/>
                </a:solidFill>
                <a:effectLst/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45C75"/>
              </a:solidFill>
              <a:effectLst/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13059C10-C499-3D41-B467-BA838880822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49720" y="1878496"/>
            <a:ext cx="10370950" cy="4504313"/>
          </a:xfrm>
        </p:spPr>
        <p:txBody>
          <a:bodyPr>
            <a:noAutofit/>
          </a:bodyPr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不知</a:t>
            </a:r>
            <a:r>
              <a:rPr lang="en-US" altLang="zh-CN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Do not know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知道</a:t>
            </a:r>
            <a:r>
              <a:rPr lang="en-US" altLang="zh-CN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Know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好像不知</a:t>
            </a:r>
            <a:r>
              <a:rPr lang="en-US" altLang="zh-CN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Seems not know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真的不知</a:t>
            </a:r>
            <a:r>
              <a:rPr lang="en-US" altLang="zh-CN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Really not know</a:t>
            </a:r>
            <a:endParaRPr lang="zh-CN" altLang="en-US" sz="6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16164" name="Text Box 4">
            <a:extLst>
              <a:ext uri="{FF2B5EF4-FFF2-40B4-BE49-F238E27FC236}">
                <a16:creationId xmlns:a16="http://schemas.microsoft.com/office/drawing/2014/main" id="{FEED5A3F-7688-9F1D-7B17-52BA9566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720" y="678167"/>
            <a:ext cx="98077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老练</a:t>
            </a:r>
            <a:r>
              <a:rPr kumimoji="0" lang="en-US" altLang="zh-CN" sz="7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endParaRPr kumimoji="0" lang="en-US" altLang="zh-CN" sz="7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49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0562614F-2068-6E7D-3825-E2354BF02F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1981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60B07A8A-1090-4209-9907-D804BFFE9FA1}" type="slidenum">
              <a:rPr lang="en-US" altLang="en-US" sz="1200">
                <a:solidFill>
                  <a:srgbClr val="045C75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solidFill>
                <a:srgbClr val="045C75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29826" name="Rectangle 2">
            <a:extLst>
              <a:ext uri="{FF2B5EF4-FFF2-40B4-BE49-F238E27FC236}">
                <a16:creationId xmlns:a16="http://schemas.microsoft.com/office/drawing/2014/main" id="{9B30B45B-E586-6DB9-0AD1-3BF21F8E7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2816" y="2276061"/>
            <a:ext cx="9799983" cy="3617842"/>
          </a:xfrm>
        </p:spPr>
        <p:txBody>
          <a:bodyPr>
            <a:normAutofit/>
          </a:bodyPr>
          <a:lstStyle/>
          <a:p>
            <a:pPr eaLnBrk="1" hangingPunct="1">
              <a:buClr>
                <a:srgbClr val="FF0000"/>
              </a:buClr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得救在乎归回安息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。你们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得力在乎平静安稳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赛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Is. 30:15</a:t>
            </a:r>
          </a:p>
          <a:p>
            <a:pPr eaLnBrk="1" hangingPunct="1">
              <a:buClr>
                <a:srgbClr val="FF0000"/>
              </a:buClr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先等候，再行动；先祷告，再作工；先得力，再给力；先安静，再劳碌；先对神，再对人；先被服侍，再服侍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29827" name="Rectangle 5">
            <a:extLst>
              <a:ext uri="{FF2B5EF4-FFF2-40B4-BE49-F238E27FC236}">
                <a16:creationId xmlns:a16="http://schemas.microsoft.com/office/drawing/2014/main" id="{11CCFFEB-E08F-EF71-A2DE-52CEA4F46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607" y="1084400"/>
            <a:ext cx="7010400" cy="10160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zh-CN" altLang="en-US" sz="6000" b="1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老练</a:t>
            </a:r>
            <a:r>
              <a:rPr lang="en-US" altLang="zh-CN" sz="6000" b="1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endParaRPr lang="en-US" altLang="zh-CN" sz="6000" b="1" dirty="0">
              <a:solidFill>
                <a:srgbClr val="0000FF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ED8-52BD-B2E3-3398-FAEB2CC8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369" y="815009"/>
            <a:ext cx="9240743" cy="1033670"/>
          </a:xfrm>
        </p:spPr>
        <p:txBody>
          <a:bodyPr>
            <a:noAutofit/>
          </a:bodyPr>
          <a:lstStyle/>
          <a:p>
            <a:pPr algn="ctr"/>
            <a:r>
              <a:rPr lang="zh-HK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12526-FB95-A216-D29A-6E4CB796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548" y="1938130"/>
            <a:ext cx="10356571" cy="4552122"/>
          </a:xfrm>
        </p:spPr>
        <p:txBody>
          <a:bodyPr>
            <a:noAutofit/>
          </a:bodyPr>
          <a:lstStyle/>
          <a:p>
            <a:pPr marL="742950" indent="-742950" algn="l" rtl="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操练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Practice Godliness</a:t>
            </a:r>
          </a:p>
          <a:p>
            <a:pPr marL="742950" indent="-742950" algn="l" rtl="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Rejoice in Trials</a:t>
            </a:r>
          </a:p>
          <a:p>
            <a:pPr marL="742950" indent="-742950" algn="l" rtl="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老练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Man becomes more and more a little child </a:t>
            </a:r>
            <a:r>
              <a:rPr 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before God and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recognizes more profoundly that God is his Father and God is his all in all.</a:t>
            </a:r>
          </a:p>
        </p:txBody>
      </p:sp>
    </p:spTree>
    <p:extLst>
      <p:ext uri="{BB962C8B-B14F-4D97-AF65-F5344CB8AC3E}">
        <p14:creationId xmlns:p14="http://schemas.microsoft.com/office/powerpoint/2010/main" val="1858418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ED8-52BD-B2E3-3398-FAEB2CC8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370" y="954156"/>
            <a:ext cx="9419647" cy="1033670"/>
          </a:xfrm>
        </p:spPr>
        <p:txBody>
          <a:bodyPr>
            <a:noAutofit/>
          </a:bodyPr>
          <a:lstStyle/>
          <a:p>
            <a:pPr algn="ctr"/>
            <a:r>
              <a:rPr lang="zh-HK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12526-FB95-A216-D29A-6E4CB796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70" y="1987826"/>
            <a:ext cx="10754138" cy="4472609"/>
          </a:xfrm>
        </p:spPr>
        <p:txBody>
          <a:bodyPr>
            <a:noAutofit/>
          </a:bodyPr>
          <a:lstStyle/>
          <a:p>
            <a:pPr marL="742950" indent="-742950" algn="l" rtl="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操练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Practice Godliness </a:t>
            </a:r>
          </a:p>
          <a:p>
            <a:pPr marL="742950" indent="-742950" algn="l" rtl="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试炼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Rejoice in Trials</a:t>
            </a:r>
          </a:p>
          <a:p>
            <a:pPr marL="742950" indent="-742950">
              <a:buClr>
                <a:srgbClr val="FF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老练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Experience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The</a:t>
            </a:r>
            <a:r>
              <a:rPr 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conversation 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etween </a:t>
            </a:r>
            <a:r>
              <a:rPr 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our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souls and God is established, that does not cease.  This </a:t>
            </a:r>
            <a:r>
              <a:rPr 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makes it possible to be always loving toward men and at the same time quiet, patient, gentle, tender, wise, strong, and just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846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443" y="977348"/>
            <a:ext cx="8915400" cy="960783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以己为乐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9" y="2176670"/>
            <a:ext cx="10485782" cy="3942521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 							</a:t>
            </a:r>
            <a:r>
              <a:rPr lang="zh-CN" altLang="en-US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自我</a:t>
            </a:r>
            <a:endParaRPr lang="en-US" altLang="zh-CN" sz="54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Self-Unconscious		</a:t>
            </a: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无意识</a:t>
            </a:r>
            <a:endParaRPr lang="en-US" altLang="zh-CN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Self-Cons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cious			</a:t>
            </a: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有意识</a:t>
            </a:r>
            <a:endParaRPr lang="en-US" altLang="zh-CN" sz="5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Self-Center, Self-Love	</a:t>
            </a:r>
            <a:r>
              <a:rPr lang="zh-CN" altLang="en-US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自我中心</a:t>
            </a:r>
            <a:endParaRPr lang="en-US" altLang="zh-CN" sz="5400" b="1" i="0" u="none" strike="noStrike" baseline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25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066" name="Content Placeholder 2">
            <a:extLst>
              <a:ext uri="{FF2B5EF4-FFF2-40B4-BE49-F238E27FC236}">
                <a16:creationId xmlns:a16="http://schemas.microsoft.com/office/drawing/2014/main" id="{BFDF712D-9309-EC43-02A8-9C5BD056E8B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57400" y="1669774"/>
            <a:ext cx="7696200" cy="4890052"/>
          </a:xfrm>
        </p:spPr>
        <p:txBody>
          <a:bodyPr>
            <a:noAutofit/>
          </a:bodyPr>
          <a:lstStyle/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汉乐府：上邪	</a:t>
            </a:r>
          </a:p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上邪！我欲与君相知</a:t>
            </a:r>
          </a:p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长命无绝衰</a:t>
            </a:r>
          </a:p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山无陵，江水为竭</a:t>
            </a:r>
          </a:p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冬雷阵阵，夏雨雪</a:t>
            </a:r>
          </a:p>
          <a:p>
            <a:pPr algn="ctr" eaLnBrk="1" hangingPunct="1">
              <a:buClr>
                <a:srgbClr val="FF0000"/>
              </a:buClr>
              <a:buSzPct val="70000"/>
              <a:buFont typeface="Wingdings" pitchFamily="2" charset="2"/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天地合，乃敢与君绝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3A4DF-4C59-12BA-BB53-C0D236CA9CD4}"/>
              </a:ext>
            </a:extLst>
          </p:cNvPr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F21D01F-900F-4846-B2DF-624E9C92999F}" type="slidenum">
              <a:rPr lang="en-US" altLang="en-US" sz="1200" b="1">
                <a:solidFill>
                  <a:srgbClr val="898989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algn="r" eaLnBrk="1" hangingPunct="1"/>
              <a:t>3</a:t>
            </a:fld>
            <a:endParaRPr lang="en-US" altLang="en-US" sz="1200" b="1">
              <a:solidFill>
                <a:srgbClr val="898989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68068" name="Rectangle 5">
            <a:extLst>
              <a:ext uri="{FF2B5EF4-FFF2-40B4-BE49-F238E27FC236}">
                <a16:creationId xmlns:a16="http://schemas.microsoft.com/office/drawing/2014/main" id="{6EC3628A-8BB1-A26E-9A24-D86D9C249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33400"/>
            <a:ext cx="7239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以爱为乐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447" y="1371599"/>
            <a:ext cx="8915400" cy="960783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Enjoy God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2643808"/>
            <a:ext cx="11002618" cy="3071191"/>
          </a:xfrm>
        </p:spPr>
        <p:txBody>
          <a:bodyPr>
            <a:noAutofit/>
          </a:bodyPr>
          <a:lstStyle/>
          <a:p>
            <a:pPr lvl="1">
              <a:lnSpc>
                <a:spcPct val="110000"/>
              </a:lnSpc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神啊！你为你自己造了我们，我们的心无法安息，直到它安息在你里面。奥古斯丁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4400" b="1" i="0" dirty="0"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God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! </a:t>
            </a:r>
            <a:r>
              <a:rPr lang="en-US" altLang="zh-CN" sz="4400" b="1" i="0" dirty="0"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sz="4400" b="1" i="0" dirty="0"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hou </a:t>
            </a:r>
            <a:r>
              <a:rPr lang="en-US" sz="4400" b="1" i="0" dirty="0" err="1"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madest</a:t>
            </a:r>
            <a:r>
              <a:rPr lang="en-US" sz="4400" b="1" i="0" dirty="0">
                <a:effectLst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us for Thyself, and our heart is restless, until it repose in Thee.</a:t>
            </a:r>
          </a:p>
        </p:txBody>
      </p:sp>
    </p:spTree>
    <p:extLst>
      <p:ext uri="{BB962C8B-B14F-4D97-AF65-F5344CB8AC3E}">
        <p14:creationId xmlns:p14="http://schemas.microsoft.com/office/powerpoint/2010/main" val="2024174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443" y="977348"/>
            <a:ext cx="8557592" cy="960783"/>
          </a:xfrm>
        </p:spPr>
        <p:txBody>
          <a:bodyPr>
            <a:normAutofit/>
          </a:bodyPr>
          <a:lstStyle/>
          <a:p>
            <a:pPr algn="ctr"/>
            <a:r>
              <a:rPr lang="zh-HK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Enjoy God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9" y="2176670"/>
            <a:ext cx="10485782" cy="3942521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以己为乐</a:t>
            </a:r>
            <a:r>
              <a:rPr lang="en-US" altLang="zh-CN" sz="54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</a:t>
            </a: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以人为乐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Others</a:t>
            </a: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以神为乐G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od</a:t>
            </a: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以爱为乐</a:t>
            </a:r>
            <a:r>
              <a:rPr lang="en-US" altLang="zh-CN" sz="5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Love</a:t>
            </a:r>
          </a:p>
        </p:txBody>
      </p:sp>
    </p:spTree>
    <p:extLst>
      <p:ext uri="{BB962C8B-B14F-4D97-AF65-F5344CB8AC3E}">
        <p14:creationId xmlns:p14="http://schemas.microsoft.com/office/powerpoint/2010/main" val="3638307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EED8-52BD-B2E3-3398-FAEB2CC8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724" y="755372"/>
            <a:ext cx="9377902" cy="1033670"/>
          </a:xfrm>
        </p:spPr>
        <p:txBody>
          <a:bodyPr>
            <a:noAutofit/>
          </a:bodyPr>
          <a:lstStyle/>
          <a:p>
            <a:pPr algn="ctr"/>
            <a:r>
              <a:rPr lang="zh-HK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12526-FB95-A216-D29A-6E4CB796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92" y="1898374"/>
            <a:ext cx="10754138" cy="4482548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SzPct val="87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Rom. 5 </a:t>
            </a:r>
            <a:r>
              <a:rPr lang="en-US" sz="4000" b="1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现在我们既靠着他的血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称义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，就更要借着他免去神的</a:t>
            </a:r>
            <a:r>
              <a:rPr lang="zh-CN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忿怒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>
              <a:buClr>
                <a:srgbClr val="FF0000"/>
              </a:buClr>
              <a:buSzPct val="87000"/>
              <a:buFont typeface="Wingdings" panose="05000000000000000000" pitchFamily="2" charset="2"/>
              <a:buChar char="q"/>
            </a:pPr>
            <a:r>
              <a:rPr 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因为我们作仇敌的时候，且借着神儿子的死，得与神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和好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，既已和好，就更要因他的生</a:t>
            </a:r>
            <a:r>
              <a:rPr lang="zh-CN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得救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了。</a:t>
            </a:r>
          </a:p>
          <a:p>
            <a:pPr>
              <a:buClr>
                <a:srgbClr val="FF0000"/>
              </a:buClr>
              <a:buSzPct val="87000"/>
              <a:buFont typeface="Wingdings" panose="05000000000000000000" pitchFamily="2" charset="2"/>
              <a:buChar char="q"/>
            </a:pPr>
            <a:r>
              <a:rPr 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不但如此，我们既借着我主耶稣基督，得与神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和好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，也就借着他，</a:t>
            </a:r>
            <a:r>
              <a:rPr lang="zh-CN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19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909" y="602973"/>
            <a:ext cx="8915400" cy="960783"/>
          </a:xfrm>
        </p:spPr>
        <p:txBody>
          <a:bodyPr>
            <a:normAutofit/>
          </a:bodyPr>
          <a:lstStyle/>
          <a:p>
            <a:pPr algn="ctr"/>
            <a:r>
              <a:rPr lang="zh-HK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1659835"/>
            <a:ext cx="10952922" cy="4750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威斯敏斯特小教理问答第一问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问：人</a:t>
            </a:r>
            <a:r>
              <a:rPr lang="zh-CN" altLang="en-US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生的首要目的是什么</a:t>
            </a:r>
            <a:r>
              <a:rPr lang="en-US" altLang="zh-CN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?</a:t>
            </a:r>
            <a:endParaRPr lang="zh-CN" altLang="en-US" sz="4000" b="1" i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答：人生的首要目的就是荣耀上帝，</a:t>
            </a:r>
            <a:r>
              <a:rPr lang="zh-CN" altLang="en-US" sz="4000" b="1" i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并以他为乐，直到永远</a:t>
            </a:r>
            <a:r>
              <a:rPr lang="zh-CN" altLang="en-US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i="0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Q. What is the chief end of man?</a:t>
            </a:r>
          </a:p>
          <a:p>
            <a:pPr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4000" b="1" i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A. Man’s chief end is to glorify God, and to enjoy him for ever.</a:t>
            </a:r>
          </a:p>
        </p:txBody>
      </p:sp>
    </p:spTree>
    <p:extLst>
      <p:ext uri="{BB962C8B-B14F-4D97-AF65-F5344CB8AC3E}">
        <p14:creationId xmlns:p14="http://schemas.microsoft.com/office/powerpoint/2010/main" val="12324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943580-F1A2-68DE-C475-177EA5FC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443" y="977348"/>
            <a:ext cx="8439115" cy="960783"/>
          </a:xfrm>
        </p:spPr>
        <p:txBody>
          <a:bodyPr>
            <a:normAutofit/>
          </a:bodyPr>
          <a:lstStyle/>
          <a:p>
            <a:pPr algn="ctr"/>
            <a:r>
              <a:rPr lang="zh-HK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93D17-BE2D-1D52-8EAE-F10105D9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9" y="2107096"/>
            <a:ext cx="10485782" cy="4012095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你们要尝尝主恩的滋味，便知道他是美善。投靠他的人有福了。诗篇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Ps. 34:8</a:t>
            </a:r>
          </a:p>
          <a:p>
            <a:pPr algn="l" rtl="0">
              <a:buClr>
                <a:srgbClr val="FF0000"/>
              </a:buClr>
              <a:buSzPct val="94000"/>
              <a:buFont typeface="Wingdings" panose="05000000000000000000" pitchFamily="2" charset="2"/>
              <a:buChar char="Ø"/>
            </a:pP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He who will drink of the living water of grace given by the Savior will no longer desire another, but will desire this water more abundantly.  Thomas Aquinas. </a:t>
            </a:r>
          </a:p>
        </p:txBody>
      </p:sp>
    </p:spTree>
    <p:extLst>
      <p:ext uri="{BB962C8B-B14F-4D97-AF65-F5344CB8AC3E}">
        <p14:creationId xmlns:p14="http://schemas.microsoft.com/office/powerpoint/2010/main" val="1339382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BCF1AED8-CCF7-3E93-D277-367A1E2ED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FE09C3C-F569-4070-A239-3E6531DE5396}" type="slidenum">
              <a:rPr lang="en-US" altLang="en-US" b="1" smtClean="0">
                <a:solidFill>
                  <a:srgbClr val="045C75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/>
              <a:t>9</a:t>
            </a:fld>
            <a:endParaRPr lang="en-US" altLang="en-US" b="1">
              <a:solidFill>
                <a:srgbClr val="045C75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051162D-6FB7-090B-F407-72EAD7D26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678" y="1729409"/>
            <a:ext cx="10913165" cy="4661451"/>
          </a:xfrm>
        </p:spPr>
        <p:txBody>
          <a:bodyPr>
            <a:noAutofit/>
          </a:bodyPr>
          <a:lstStyle/>
          <a:p>
            <a:pPr eaLnBrk="1" hangingPunct="1">
              <a:buFontTx/>
              <a:buChar char="o"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哦！何等喜乐，能够一无所有，一无所是，</a:t>
            </a:r>
          </a:p>
          <a:p>
            <a:pPr eaLnBrk="1" hangingPunct="1">
              <a:buFontTx/>
              <a:buNone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一无所见，惟独在荣耀里永活的基督；</a:t>
            </a:r>
          </a:p>
          <a:p>
            <a:pPr eaLnBrk="1" hangingPunct="1">
              <a:buFontTx/>
              <a:buNone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并且一无所顾，惟顾祂在此地的权益。</a:t>
            </a:r>
          </a:p>
          <a:p>
            <a:pPr eaLnBrk="1" hangingPunct="1">
              <a:buFontTx/>
              <a:buChar char="o"/>
            </a:pP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Oh, the joy of having nothing and being nothing, seeing nothing but a Living Christ in glory, and being careful for nothing but His interests down here.—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达秘 </a:t>
            </a: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J. N. Darby</a:t>
            </a:r>
          </a:p>
        </p:txBody>
      </p:sp>
      <p:sp>
        <p:nvSpPr>
          <p:cNvPr id="1185795" name="Rectangle 5">
            <a:extLst>
              <a:ext uri="{FF2B5EF4-FFF2-40B4-BE49-F238E27FC236}">
                <a16:creationId xmlns:a16="http://schemas.microsoft.com/office/drawing/2014/main" id="{2B4E8A82-DAD9-927F-3BD9-B54E4350D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7060" y="609601"/>
            <a:ext cx="6457123" cy="91440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zh-HK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以神为乐</a:t>
            </a:r>
            <a:endParaRPr lang="en-US" altLang="zh-CN" sz="5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895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487</TotalTime>
  <Words>1373</Words>
  <Application>Microsoft Office PowerPoint</Application>
  <PresentationFormat>Widescreen</PresentationFormat>
  <Paragraphs>90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MS PGothic</vt:lpstr>
      <vt:lpstr>Arial</vt:lpstr>
      <vt:lpstr>Calibri</vt:lpstr>
      <vt:lpstr>Century Gothic</vt:lpstr>
      <vt:lpstr>Garamond</vt:lpstr>
      <vt:lpstr>Times New Roman</vt:lpstr>
      <vt:lpstr>Wingdings</vt:lpstr>
      <vt:lpstr>Savon</vt:lpstr>
      <vt:lpstr>以神为乐</vt:lpstr>
      <vt:lpstr>以己为乐</vt:lpstr>
      <vt:lpstr>PowerPoint Presentation</vt:lpstr>
      <vt:lpstr>以神为乐Enjoy God</vt:lpstr>
      <vt:lpstr>以神为乐Enjoy God</vt:lpstr>
      <vt:lpstr>以神为乐</vt:lpstr>
      <vt:lpstr>以神为乐</vt:lpstr>
      <vt:lpstr>以神为乐</vt:lpstr>
      <vt:lpstr>PowerPoint Presentation</vt:lpstr>
      <vt:lpstr>PowerPoint Presentation</vt:lpstr>
      <vt:lpstr>在敬虔上操练自己（ 提前1 Tim. 4:7）</vt:lpstr>
      <vt:lpstr>以神为乐</vt:lpstr>
      <vt:lpstr>PowerPoint Presentation</vt:lpstr>
      <vt:lpstr>PowerPoint Presentation</vt:lpstr>
      <vt:lpstr>PowerPoint Presentation</vt:lpstr>
      <vt:lpstr>PowerPoint Presentation</vt:lpstr>
      <vt:lpstr>以神为乐</vt:lpstr>
      <vt:lpstr>以神为乐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 Mu</dc:creator>
  <cp:lastModifiedBy>Vine Mu</cp:lastModifiedBy>
  <cp:revision>107</cp:revision>
  <dcterms:created xsi:type="dcterms:W3CDTF">2023-12-09T17:11:31Z</dcterms:created>
  <dcterms:modified xsi:type="dcterms:W3CDTF">2024-01-17T17:01:00Z</dcterms:modified>
</cp:coreProperties>
</file>