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2" r:id="rId2"/>
    <p:sldMasterId id="2147483772" r:id="rId3"/>
    <p:sldMasterId id="2147484054" r:id="rId4"/>
    <p:sldMasterId id="2147484066" r:id="rId5"/>
  </p:sldMasterIdLst>
  <p:notesMasterIdLst>
    <p:notesMasterId r:id="rId24"/>
  </p:notesMasterIdLst>
  <p:sldIdLst>
    <p:sldId id="266" r:id="rId6"/>
    <p:sldId id="505" r:id="rId7"/>
    <p:sldId id="509" r:id="rId8"/>
    <p:sldId id="267" r:id="rId9"/>
    <p:sldId id="508" r:id="rId10"/>
    <p:sldId id="510" r:id="rId11"/>
    <p:sldId id="318" r:id="rId12"/>
    <p:sldId id="507" r:id="rId13"/>
    <p:sldId id="323" r:id="rId14"/>
    <p:sldId id="306" r:id="rId15"/>
    <p:sldId id="320" r:id="rId16"/>
    <p:sldId id="307" r:id="rId17"/>
    <p:sldId id="331" r:id="rId18"/>
    <p:sldId id="333" r:id="rId19"/>
    <p:sldId id="334" r:id="rId20"/>
    <p:sldId id="336" r:id="rId21"/>
    <p:sldId id="297" r:id="rId22"/>
    <p:sldId id="326" r:id="rId23"/>
  </p:sldIdLst>
  <p:sldSz cx="9144000" cy="6858000" type="screen4x3"/>
  <p:notesSz cx="6858000" cy="93138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FFFF99"/>
    <a:srgbClr val="FF7C80"/>
    <a:srgbClr val="FFFF00"/>
    <a:srgbClr val="CCECFF"/>
    <a:srgbClr val="00808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68" y="5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5E45E3C5-250F-44C4-B936-3C8EE03AD68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FE2D2F8B-323C-43D7-B32A-6949BAE27FC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13E9A7C6-0B6A-4B8F-983C-828598680432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01725" y="698500"/>
            <a:ext cx="4654550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629" name="Rectangle 5">
            <a:extLst>
              <a:ext uri="{FF2B5EF4-FFF2-40B4-BE49-F238E27FC236}">
                <a16:creationId xmlns:a16="http://schemas.microsoft.com/office/drawing/2014/main" id="{F8ED8046-B1C7-4995-82C1-91AA9D8004E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24363"/>
            <a:ext cx="5486400" cy="4191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26630" name="Rectangle 6">
            <a:extLst>
              <a:ext uri="{FF2B5EF4-FFF2-40B4-BE49-F238E27FC236}">
                <a16:creationId xmlns:a16="http://schemas.microsoft.com/office/drawing/2014/main" id="{9B35136C-A693-4712-9E1F-5BC7C403D86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7138"/>
            <a:ext cx="2971800" cy="4651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631" name="Rectangle 7">
            <a:extLst>
              <a:ext uri="{FF2B5EF4-FFF2-40B4-BE49-F238E27FC236}">
                <a16:creationId xmlns:a16="http://schemas.microsoft.com/office/drawing/2014/main" id="{94D50264-326B-4DD9-A043-96321B6FFE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160C3DC-BFA4-4A5E-9169-D60AC178C3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03ECBCA5-9470-4175-A280-F404C8ED35A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D410698B-9E93-4A52-9D05-212F79C806D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>
                <a:gd name="T0" fmla="*/ 5154 w 5155"/>
                <a:gd name="T1" fmla="*/ 1769 h 2304"/>
                <a:gd name="T2" fmla="*/ 0 w 5155"/>
                <a:gd name="T3" fmla="*/ 2304 h 2304"/>
                <a:gd name="T4" fmla="*/ 0 w 5155"/>
                <a:gd name="T5" fmla="*/ 1252 h 2304"/>
                <a:gd name="T6" fmla="*/ 5155 w 5155"/>
                <a:gd name="T7" fmla="*/ 0 h 2304"/>
                <a:gd name="T8" fmla="*/ 5155 w 5155"/>
                <a:gd name="T9" fmla="*/ 1416 h 2304"/>
                <a:gd name="T10" fmla="*/ 5154 w 5155"/>
                <a:gd name="T11" fmla="*/ 1769 h 2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DAF22BE7-D1D9-416F-B4EF-8832B5D2EBE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512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6804AD-1E67-4A95-B379-176CBE7A3C4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6B096D6-9628-418C-BBAC-A7956EEBAE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996A6DA-DCE8-4A7D-8EF7-7544D7862F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0A452-6026-41C5-83CD-F529ED44A5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8428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4C25CC06-6D80-4DD1-8C27-9DD159F7A9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79D9C793-2E22-4EF3-BFB4-F089DB5D05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AD5DF5D4-D0CE-4189-B456-0DEB8AE801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ED88B4-0439-49B2-807F-61623A6ED1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396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174FD54F-31F7-4E39-91C5-61C7CC7D62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16054C12-E0FE-4684-8BAC-56C3512302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D7A6A109-E163-4B6E-88A8-88E519750B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F7597-0BDC-42BE-A6A4-3C156B2D99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557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2ABDA656-2A5C-4E22-A212-1E1356034275}"/>
              </a:ext>
            </a:extLst>
          </p:cNvPr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>
              <a:extLst>
                <a:ext uri="{FF2B5EF4-FFF2-40B4-BE49-F238E27FC236}">
                  <a16:creationId xmlns:a16="http://schemas.microsoft.com/office/drawing/2014/main" id="{82741BC9-571A-4AD7-A270-663C20B5CE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" name="AutoShape 4">
              <a:extLst>
                <a:ext uri="{FF2B5EF4-FFF2-40B4-BE49-F238E27FC236}">
                  <a16:creationId xmlns:a16="http://schemas.microsoft.com/office/drawing/2014/main" id="{9E5BDDAD-96CD-4197-808A-D1908AB1DD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T0" fmla="*/ 2 w 64000"/>
                <a:gd name="T1" fmla="*/ -1 h 64000"/>
                <a:gd name="T2" fmla="*/ 3 w 64000"/>
                <a:gd name="T3" fmla="*/ 0 h 64000"/>
                <a:gd name="T4" fmla="*/ 2 w 64000"/>
                <a:gd name="T5" fmla="*/ 1 h 64000"/>
                <a:gd name="T6" fmla="*/ 2 w 64000"/>
                <a:gd name="T7" fmla="*/ 1 h 64000"/>
                <a:gd name="T8" fmla="*/ 2 w 64000"/>
                <a:gd name="T9" fmla="*/ 1 h 64000"/>
                <a:gd name="T10" fmla="*/ 2 w 64000"/>
                <a:gd name="T11" fmla="*/ 1 h 64000"/>
                <a:gd name="T12" fmla="*/ 2 w 64000"/>
                <a:gd name="T13" fmla="*/ -1 h 64000"/>
                <a:gd name="T14" fmla="*/ 2 w 64000"/>
                <a:gd name="T15" fmla="*/ -1 h 64000"/>
                <a:gd name="T16" fmla="*/ 2 w 64000"/>
                <a:gd name="T17" fmla="*/ -1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44083 w 64000"/>
                <a:gd name="T28" fmla="*/ -29639 h 64000"/>
                <a:gd name="T29" fmla="*/ 44083 w 64000"/>
                <a:gd name="T30" fmla="*/ 29639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AutoShape 5">
              <a:extLst>
                <a:ext uri="{FF2B5EF4-FFF2-40B4-BE49-F238E27FC236}">
                  <a16:creationId xmlns:a16="http://schemas.microsoft.com/office/drawing/2014/main" id="{89B7B899-5B1C-4CAE-85E3-F7D753727D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T0" fmla="*/ 3 w 64000"/>
                <a:gd name="T1" fmla="*/ -2 h 64000"/>
                <a:gd name="T2" fmla="*/ 4 w 64000"/>
                <a:gd name="T3" fmla="*/ 0 h 64000"/>
                <a:gd name="T4" fmla="*/ 3 w 64000"/>
                <a:gd name="T5" fmla="*/ 2 h 64000"/>
                <a:gd name="T6" fmla="*/ 3 w 64000"/>
                <a:gd name="T7" fmla="*/ 2 h 64000"/>
                <a:gd name="T8" fmla="*/ 3 w 64000"/>
                <a:gd name="T9" fmla="*/ 2 h 64000"/>
                <a:gd name="T10" fmla="*/ 3 w 64000"/>
                <a:gd name="T11" fmla="*/ 2 h 64000"/>
                <a:gd name="T12" fmla="*/ 3 w 64000"/>
                <a:gd name="T13" fmla="*/ -2 h 64000"/>
                <a:gd name="T14" fmla="*/ 3 w 64000"/>
                <a:gd name="T15" fmla="*/ -2 h 64000"/>
                <a:gd name="T16" fmla="*/ 3 w 64000"/>
                <a:gd name="T17" fmla="*/ -2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994 w 64000"/>
                <a:gd name="T28" fmla="*/ -25761 h 64000"/>
                <a:gd name="T29" fmla="*/ 50994 w 64000"/>
                <a:gd name="T30" fmla="*/ 25761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3482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D91DD4E0-561D-497D-BD79-6C7D72E00C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1D3AAB47-9CF6-402A-AE4A-E82210E0CE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9D3499D1-0001-4D79-BB99-6F1A5E3929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21200-C470-4FE3-AE1D-244C9813D2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43860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BB2C49AC-5A65-4DD4-AD37-CC91BC74E5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08C7A546-6835-4469-8075-05249B90FE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7E180FF1-7E21-4858-A659-9BEEBFA336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74332-4B03-4F43-B968-52D8061A31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61994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544F935D-D785-4691-985A-782E361A76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1BF51592-007F-4532-A68C-7093F667E6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16831256-938C-427D-AD99-1846FDC424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8FE31-BB91-4136-8965-F143858D11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21582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7E431D2C-5C62-4B78-A713-961DDC1F48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4EAED008-1DF0-4890-871A-4E54E5C744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4D60A5C4-0D30-441B-BFAC-5EB9533786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D042F-697D-44CF-A676-B6177836A7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97108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D618BB80-5D3D-4118-965A-E10195552E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6A894FD6-10E4-43AE-9CDC-B8A13349E2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DD3434C0-8469-4B55-B2E5-FECE10142F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1D4DD-E41C-4149-A3F2-B187F4F731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33181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EE344C73-34F6-431C-B221-236BBA2BFC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159E899E-D89F-4598-9636-0FF5DA737A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0F954065-D77E-4816-B871-87E92B07DB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E330F5-7898-4DC7-9117-D9129B8217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60484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051A5D86-C2B0-4489-8A50-EDB5313D97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D9138322-6E62-419E-90A9-1BD2BC5606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B020836A-446F-4AE0-B058-8EC006171C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3728C-D0AF-459E-ACA7-8A01D280E6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5536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09B0F529-FBE6-44A4-A0C4-B38FBA0E31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EEFD7388-D13B-4BFD-A30D-4A3E15EA42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F74E4618-BF57-4D76-97CE-999C8D460B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2119F-A6A9-44D4-9128-5D1B60F437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8945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8C923E00-4B0B-42E1-BF43-B1D1806DCD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3C91FB77-965F-4578-B26C-CE400D3324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4A63BC1D-833A-4CCF-9D80-A56714812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B2BCB8-730C-41D5-91CA-B3F93C7A00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39432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AC2FC557-79AB-43CE-95F8-6F23276AEE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86D60BFC-6DBA-4010-A0EB-8162D80C37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88EDDA78-65AD-4505-AB3B-E49DCC36FD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7CDB2-D517-4F3A-8A6F-3DEA205F18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82166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C37C0D4E-0D96-4017-80D2-425AB820E8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97E20937-3413-4AC2-B9EB-C1C73BE718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C5BBD80E-8FD5-4E0F-ACE0-AF72BB2A6B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CCA0E-CD70-480D-9251-7E3511A576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03099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DB5BC07A-BCA3-4A9A-95C4-C3C57CA19D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367C89CC-0941-4845-90C4-B0F9131079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6017F260-C248-4A1A-8DF6-495C9640C0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28D9ED-C3A7-4D75-9E3F-28E85991D9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35064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>
            <a:extLst>
              <a:ext uri="{FF2B5EF4-FFF2-40B4-BE49-F238E27FC236}">
                <a16:creationId xmlns:a16="http://schemas.microsoft.com/office/drawing/2014/main" id="{C5518F21-1462-43C9-8215-ADBBF077E918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6" y="-8468"/>
            <a:chExt cx="9169804" cy="6874935"/>
          </a:xfrm>
        </p:grpSpPr>
        <p:cxnSp>
          <p:nvCxnSpPr>
            <p:cNvPr id="5" name="Straight Connector 2">
              <a:extLst>
                <a:ext uri="{FF2B5EF4-FFF2-40B4-BE49-F238E27FC236}">
                  <a16:creationId xmlns:a16="http://schemas.microsoft.com/office/drawing/2014/main" id="{877DE216-2751-43B2-8277-5EF2044BCE02}"/>
                </a:ext>
              </a:extLst>
            </p:cNvPr>
            <p:cNvCxnSpPr/>
            <p:nvPr/>
          </p:nvCxnSpPr>
          <p:spPr>
            <a:xfrm flipV="1">
              <a:off x="5130498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16">
              <a:extLst>
                <a:ext uri="{FF2B5EF4-FFF2-40B4-BE49-F238E27FC236}">
                  <a16:creationId xmlns:a16="http://schemas.microsoft.com/office/drawing/2014/main" id="{B4A5E75E-1C2F-43E9-9A38-8C6516E8CCD2}"/>
                </a:ext>
              </a:extLst>
            </p:cNvPr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18">
              <a:extLst>
                <a:ext uri="{FF2B5EF4-FFF2-40B4-BE49-F238E27FC236}">
                  <a16:creationId xmlns:a16="http://schemas.microsoft.com/office/drawing/2014/main" id="{6652813C-848B-419C-9BE6-CB1E47617907}"/>
                </a:ext>
              </a:extLst>
            </p:cNvPr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19">
              <a:extLst>
                <a:ext uri="{FF2B5EF4-FFF2-40B4-BE49-F238E27FC236}">
                  <a16:creationId xmlns:a16="http://schemas.microsoft.com/office/drawing/2014/main" id="{56A18E07-713F-405C-9C20-5DAB456E6E55}"/>
                </a:ext>
              </a:extLst>
            </p:cNvPr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20">
              <a:extLst>
                <a:ext uri="{FF2B5EF4-FFF2-40B4-BE49-F238E27FC236}">
                  <a16:creationId xmlns:a16="http://schemas.microsoft.com/office/drawing/2014/main" id="{61E8DF7F-9B1E-4FFD-B75D-C4CCA2530B83}"/>
                </a:ext>
              </a:extLst>
            </p:cNvPr>
            <p:cNvSpPr/>
            <p:nvPr/>
          </p:nvSpPr>
          <p:spPr>
            <a:xfrm>
              <a:off x="6638689" y="3919613"/>
              <a:ext cx="251312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21">
              <a:extLst>
                <a:ext uri="{FF2B5EF4-FFF2-40B4-BE49-F238E27FC236}">
                  <a16:creationId xmlns:a16="http://schemas.microsoft.com/office/drawing/2014/main" id="{D2057F02-B774-4727-BF00-AC57E5BA66B7}"/>
                </a:ext>
              </a:extLst>
            </p:cNvPr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22">
              <a:extLst>
                <a:ext uri="{FF2B5EF4-FFF2-40B4-BE49-F238E27FC236}">
                  <a16:creationId xmlns:a16="http://schemas.microsoft.com/office/drawing/2014/main" id="{59B0F1E1-BCD5-411E-86D0-9D8711DF078D}"/>
                </a:ext>
              </a:extLst>
            </p:cNvPr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23">
              <a:extLst>
                <a:ext uri="{FF2B5EF4-FFF2-40B4-BE49-F238E27FC236}">
                  <a16:creationId xmlns:a16="http://schemas.microsoft.com/office/drawing/2014/main" id="{41AB2B8E-5903-45A8-9BAC-8F60AFDAEF9D}"/>
                </a:ext>
              </a:extLst>
            </p:cNvPr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24">
              <a:extLst>
                <a:ext uri="{FF2B5EF4-FFF2-40B4-BE49-F238E27FC236}">
                  <a16:creationId xmlns:a16="http://schemas.microsoft.com/office/drawing/2014/main" id="{BCA15484-1933-4B8A-9DA3-63948B157B73}"/>
                </a:ext>
              </a:extLst>
            </p:cNvPr>
            <p:cNvSpPr/>
            <p:nvPr/>
          </p:nvSpPr>
          <p:spPr>
            <a:xfrm>
              <a:off x="8059565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27">
              <a:extLst>
                <a:ext uri="{FF2B5EF4-FFF2-40B4-BE49-F238E27FC236}">
                  <a16:creationId xmlns:a16="http://schemas.microsoft.com/office/drawing/2014/main" id="{C8D7B2F6-ABF5-46FE-B1B7-0C20FA057F1E}"/>
                </a:ext>
              </a:extLst>
            </p:cNvPr>
            <p:cNvSpPr/>
            <p:nvPr/>
          </p:nvSpPr>
          <p:spPr>
            <a:xfrm>
              <a:off x="-8466" y="-8468"/>
              <a:ext cx="863639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7D32404-BEC1-4891-B3A2-23442903F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F83ACC5C-E9D4-47EF-8936-A8294DCBD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4BBF9E83-6A81-4458-ADCA-2E83CB38A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B85A3-5C9D-43D2-9238-265B341E3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43188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6DC3E8-501C-4D40-BA24-A24FF4569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CDC8F0-DCCE-495A-B346-9CA211393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0E4DE3-9A99-4A06-BE08-D11D6024C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F826A-492A-43A4-80DE-94103EA564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31588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8B8406-A0EA-4CD4-A7F8-08E944DD2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008E2D-DD55-4BDD-8D92-E010D54C7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578627-7153-48CB-B4AA-7DFACE956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6E5C6-4CF6-48BB-8B6F-F52DF519BB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976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E116E95-A368-446B-AEE8-FDA20C28A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56F47B8-DA12-4EEB-9074-1EDCF7BB8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0022ACA-BDB2-4C99-AB3B-1CD6C999D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BBBA3-9A0F-4317-BC7B-4736F2E8F2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01865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5DF242F-D1EF-4A6D-BFBA-8979FE7B3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9C354E0-5069-4C84-94F7-7F15F9728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E97F440-6A9B-467F-9631-20C0A33F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8EF1FD-92CA-46BB-A8C5-C0AC36DBBF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10990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351695F-F13B-42DB-B020-1B33E0C4A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0D4A0AF-CE2F-40B7-BF96-B91D1B0A5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F702CA4-A8D3-4D4C-9D96-E7EFD6EE2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83143-65E1-408C-BE72-1EA20A87BA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013534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71043DB-47A7-43C9-AA3A-6190542FD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7AEB592-F99D-463F-9453-BDE1FFCAD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5F757DD-EF78-4228-95E2-408D0F5E4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60699-2D0C-4EAA-B37B-DBECA5A57E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5746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1FB8D0FA-2260-4AD1-9BBF-337DC3AED9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C827E1D3-90FB-4957-812F-923D0EBAF3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E24408D4-FC23-4CBD-A9D4-BA070EF52E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BD6B6E-55EA-4AB2-B636-4A6E9AA831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49138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A7EE014-085A-48D3-88BB-4862A6D11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16D75CE-9E27-4790-A3A4-484853384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B590B72-C4D6-43DD-93E2-A2AC196CA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CD3BD-D76E-4115-A814-6985D5DCA0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39912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A81878A-8AEF-4BC5-899B-5171390C6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915F3C4-AF8D-4FB4-8182-4770C4D26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1AF3E6A-2C73-4479-A9FF-16EBB7B5A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A2088-FE86-4947-9E45-12EAD948D3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37378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66D4E-067C-4F2F-B64B-8408F53D1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D4C7E-C4C8-4F50-815E-1696E667E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45EB1-AC7D-4780-89A4-807210C85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E69E1-CBA3-4627-B05C-0E04722DC9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0168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7">
            <a:extLst>
              <a:ext uri="{FF2B5EF4-FFF2-40B4-BE49-F238E27FC236}">
                <a16:creationId xmlns:a16="http://schemas.microsoft.com/office/drawing/2014/main" id="{6FCF22B5-9A70-46E0-84DA-F9D3652146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18">
            <a:extLst>
              <a:ext uri="{FF2B5EF4-FFF2-40B4-BE49-F238E27FC236}">
                <a16:creationId xmlns:a16="http://schemas.microsoft.com/office/drawing/2014/main" id="{A39B7C9D-2B5B-4B54-9C06-2986D744CD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9F19325-F114-411E-B002-760AD6FFD7C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D54E8E-0EA7-4CA6-A397-DB4C1B6636A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E11570-91D9-463B-9D2C-B2FE3FEE2CC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2FB30-3A3E-4AB3-8F1F-5CD5C248C2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846185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9C4E99-4066-446C-92AC-51A8A9A39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9AA082-2A77-49A0-A078-0D04E9267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F68418-4ECD-4032-A788-A71D54062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36D77-12FB-4DE8-88E6-7078637A00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552215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7">
            <a:extLst>
              <a:ext uri="{FF2B5EF4-FFF2-40B4-BE49-F238E27FC236}">
                <a16:creationId xmlns:a16="http://schemas.microsoft.com/office/drawing/2014/main" id="{6821D174-4213-42C5-A979-D6986A34F2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18">
            <a:extLst>
              <a:ext uri="{FF2B5EF4-FFF2-40B4-BE49-F238E27FC236}">
                <a16:creationId xmlns:a16="http://schemas.microsoft.com/office/drawing/2014/main" id="{2AF4A511-B91B-4495-B906-F5691C47BF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247F28D-A45D-41CC-80F1-C109DAEA7BC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F72EE0F-7BED-4084-BC8E-3187D1FFD68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A42C96B-182A-48AE-AF8B-5B44A8EC7A0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D049E-6034-4F49-9756-E07BF9B42F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832299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17140BD-92BC-4F0F-AFCD-1CEE0EFF51B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BFFB322-7BF1-471F-892E-32CD7AF1753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8147910-8273-48AA-8135-ECB56D3B10D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3F606-7B66-45D8-BA67-FFA4DC219B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927970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922A37-B8A1-4666-8CFC-3923B5B1F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268061-6953-431E-8CEF-8D1BEAFB8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C0AD6-9A00-4416-92DE-FBBD127BF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5ECA4-C668-4706-B046-9192C06F1B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047987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F783A7-F54F-4DD6-83CA-DBCDA0F14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A4FAC3-5DAA-483D-824C-57387C361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C99644-38BB-430A-9C4C-952BA2806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E6E7C-3FC2-4F83-A833-478B96546E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192180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52D1C8F5-0D55-45D4-9CEC-1F1CD04F634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F81C0D3A-2814-486A-8321-2742147E99D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>
                <a:gd name="T0" fmla="*/ 5154 w 5155"/>
                <a:gd name="T1" fmla="*/ 1769 h 2304"/>
                <a:gd name="T2" fmla="*/ 0 w 5155"/>
                <a:gd name="T3" fmla="*/ 2304 h 2304"/>
                <a:gd name="T4" fmla="*/ 0 w 5155"/>
                <a:gd name="T5" fmla="*/ 1252 h 2304"/>
                <a:gd name="T6" fmla="*/ 5155 w 5155"/>
                <a:gd name="T7" fmla="*/ 0 h 2304"/>
                <a:gd name="T8" fmla="*/ 5155 w 5155"/>
                <a:gd name="T9" fmla="*/ 1416 h 2304"/>
                <a:gd name="T10" fmla="*/ 5154 w 5155"/>
                <a:gd name="T11" fmla="*/ 1769 h 2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B2AF9469-6759-4C62-9804-09799EC223A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512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F37BB01-F94A-48F5-B7E6-7E0FF8BD8E6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DD4B716-306B-4492-935A-2EF04A50A3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F9651E4-7504-45CC-9440-3C77852957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58253A7-650E-4881-999B-3F326B5167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7882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6FE54838-0BEC-4F0A-A058-7387B8815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1979C455-8729-4ADB-8DE4-C4D84E1AB9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0191FDAC-3129-4F50-BCE5-13E10124B9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073E05-FB2C-45CA-B9F0-56022EF576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663223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7CC65C5E-296A-4C8A-9B8C-1F08EA8C85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8E1496F8-933B-43FE-B581-744520C574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67772427-369A-4560-8F9F-F0CA143EA4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70E00D-C828-4FDA-BE58-9E56752BA8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356893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CEB5D9F7-37F2-4592-8B84-3A79364925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FC10A9BA-66AC-49D9-B5EB-81E3C45CE2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7A7B7152-BE2C-440E-9002-08B1B080EF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27EC61-5EA5-4AA4-83E7-420AE8DA36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420320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F31E42F1-AB10-468C-BD7A-DCDA8186E9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3142482F-8168-4FCF-B8F3-50AA18A3B2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69867F72-9025-47DF-97E7-F639AD80B3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BE279-78DF-4724-B4CF-BEEF210726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393636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E087481F-A769-4BE7-A311-1DA61751E1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BD9A7E52-F7BA-4583-BE4C-7A690BF0C9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048B9B14-2007-41FD-A72A-D0DAEE0ADD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A8E2EF-4A49-4F2B-A748-27D1267D40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682857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CC2237E4-7A63-4D7F-9173-9DDA0EE42B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BF751CD3-E1ED-4AAA-931D-37E6864743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6944FECA-23E0-44D9-ACA5-89DB827B73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E806C3-A03E-45C2-9901-E78D7BD3B5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062984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AFC0712E-C58D-474E-B7FC-9264437CFE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2AE4E6A4-5176-4B8D-97EC-E2850DDE66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F20775B3-BB8B-4D8D-9C04-8233DBB81C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2287D4-796C-4A27-BA9E-F1ACA33A54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26396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2997859D-BEED-4C0C-B574-69E548C64A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F1017ED5-E838-4C32-935A-FAB00E2801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8D7F3A90-F1D3-4311-A443-C0EB58C077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D0E2DF-AD63-4C7C-895B-BC54F1511F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079133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5C55B930-A13F-4C2A-BFA3-FDDD101C24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337B9AF6-78F0-4B64-BF87-8D88CF2377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0987C201-1364-4BB2-8AC1-3B65AB8453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18F4D-6A30-46E6-8BE3-19CE23234D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491577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27DE4626-623E-4A27-B189-C72D5C984F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7B9F96AB-9685-46C7-9E17-3D60BDEF9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A7B455E4-EA3B-4E5E-9FF6-C14534E050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07B7D1-BB36-44D8-A75E-3E906E674D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273611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BF86C473-D075-4760-97E1-5EA91FA733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263800DF-33E2-4731-A3F5-6EE0E2DF95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AB6A2704-2E1B-40AC-A27B-998D49CA81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091C61-2E58-4F5E-86B6-52BE7F3B03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3143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6AADD899-0648-41B7-BB3B-78DFFE2570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D05866E5-40F0-42BD-A7CB-9D5C8E503E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C5D40E41-38A5-4EEB-ABCB-8D1B5ABF10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D2983-790B-4832-842C-CB406F27E1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003984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70785D-F31E-4E2A-89B4-75AA1A60D1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6F0B5D7-67E1-4DA4-99F6-501EFB2129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17A38D-2423-4DCA-AFC8-7B87387FEF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C11E8A-1120-4BC7-A58F-A65C449470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899065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149E62D-ABDA-4F57-9774-8BF2AFF480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7FA430E-6E6E-4BDD-820F-008C0B609E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669CBB3-FA21-4A8C-ABCA-D808D66894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DD59D-6EB1-4DF5-BB22-5F5CCFF339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80494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1C0F6C6-F736-4C38-A31F-F491F0061D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C9578A6-67B6-40F6-813B-6117D1E7FE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8F6E2F-5886-499E-86CF-3BBB9F70C6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CDC8C3-F1BB-4D30-9AE6-428B0F1C2C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688151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4612F0C-8B9D-428F-8E3A-83BFC702BF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F087C5-D954-4CE7-B531-D0E118779D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840C9B-EA1E-4D77-A663-AC66FDF470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686FB2-A5E8-44D1-A652-6FE74DB58F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979886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8A0AD21-107E-4765-91D3-26A6F39DEF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D6F0BB9-5DD3-4392-8E98-76B409552B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B95AE7D-526B-406B-A4C1-F9D91C109E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25B44-5752-4AA8-A807-9D71560A03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332559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0CFD6A2-8B1B-4D03-A67A-E86ED18EFE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2BFE6B1-4A61-4800-A1E3-F240FBF26F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313CAD8-852A-483A-8927-B511CFDAF3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D3C81A-8291-4509-A52D-6F64AF98C1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12596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E3DB895-5415-43B0-80C8-7FF407D275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70B6455-D833-4FE0-81DA-BFF3DB8A71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EC5A819-DD6A-4487-BA33-94627A3F59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DACAD-5780-4496-89AB-183836E514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816686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08A28A-789C-4BA1-8FF7-83FA6FC146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C58E270-E5BC-4FFF-9846-F376125995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E4E018D-85D1-47EE-AD20-D0864EBEBF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02785A-4169-4AC7-9A95-B80C454893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914069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86F0A9-CA32-4BB9-A852-45BAFE615F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D6C314-7586-48F8-A8F2-C4C4646645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36ECC1-C091-43C8-B526-FB8C80F4B0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3E1776-2E0C-4C41-A21E-00DBE72C29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436503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D5B2D6B-6FC0-4010-B0CC-6090DE0A48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2D98B36-C56F-47D0-93E4-DEC0ED5A4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9A3F36-A4FD-414B-A504-69A07F215F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5A511E-4176-4A6C-93F2-282CFF70DA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4677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7E6BA20F-645B-48A3-B043-020D96775D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7CD4C243-F7FE-4BCE-A9A4-74EF78C7C9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2C623CD6-A234-439C-8C35-B662E08DF8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AE2B8-1C86-4DBB-87F0-E4C2AC04B3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403829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3B960-19E5-42ED-9436-26FB600CF9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781F6D-61D1-4B4F-ACE2-A245DE8FA3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FEC47FE-B750-48ED-BB3A-0765E85A2C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AB098D-33AF-4E41-9DFC-2376B5B8A5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6652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B6DA3E37-C26B-447D-86CF-C93E1BEA1D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3B0E5E38-F653-49CD-B4CA-75DA365B23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023CE6A1-8927-45B4-9C18-39081D1E09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3BA5F6-81F7-44FF-9136-C6ED97B2CB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2638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9767B22A-51B3-4259-BA7F-4E1DDA64E9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67FA4915-A94B-4F18-93A2-E7BD86800B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AA109B40-A067-4A39-AE47-889ABB1010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ECC4B3-707C-41AF-A979-6FBB9BC55C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1229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B1ED2C9E-4FA2-413F-8749-B7E0ED6032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4BB14C01-7418-4C1E-9C18-59C9A1F944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D16F0CD9-DBE6-4005-AC72-A532609E3E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090C46-9168-4044-9346-90CF410424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8099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DC6FD89E-1422-4556-BBD0-422EA4A75C4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CC82E589-47B7-495F-87B9-6360AEC00FF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>
                <a:gd name="T0" fmla="*/ 4800 w 4806"/>
                <a:gd name="T1" fmla="*/ 299 h 665"/>
                <a:gd name="T2" fmla="*/ 0 w 4806"/>
                <a:gd name="T3" fmla="*/ 665 h 665"/>
                <a:gd name="T4" fmla="*/ 0 w 4806"/>
                <a:gd name="T5" fmla="*/ 0 h 665"/>
                <a:gd name="T6" fmla="*/ 4806 w 4806"/>
                <a:gd name="T7" fmla="*/ 1 h 665"/>
                <a:gd name="T8" fmla="*/ 4800 w 4806"/>
                <a:gd name="T9" fmla="*/ 153 h 665"/>
                <a:gd name="T10" fmla="*/ 4800 w 4806"/>
                <a:gd name="T11" fmla="*/ 299 h 6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33" name="Freeform 4">
              <a:extLst>
                <a:ext uri="{FF2B5EF4-FFF2-40B4-BE49-F238E27FC236}">
                  <a16:creationId xmlns:a16="http://schemas.microsoft.com/office/drawing/2014/main" id="{15067D66-4843-4F15-AD65-C4D03CA3D5D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4101" name="Rectangle 5">
            <a:extLst>
              <a:ext uri="{FF2B5EF4-FFF2-40B4-BE49-F238E27FC236}">
                <a16:creationId xmlns:a16="http://schemas.microsoft.com/office/drawing/2014/main" id="{144B55EC-915E-4C48-ACD6-C1A98E9132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D8C772AB-15CC-4B46-AB91-262ECB32F6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39C3EF4D-C92F-4F02-BDEF-EC9769AB988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4" name="Rectangle 8">
            <a:extLst>
              <a:ext uri="{FF2B5EF4-FFF2-40B4-BE49-F238E27FC236}">
                <a16:creationId xmlns:a16="http://schemas.microsoft.com/office/drawing/2014/main" id="{C2D4A71C-12BF-4F2B-AC4E-38D0178EF71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5" name="Rectangle 9">
            <a:extLst>
              <a:ext uri="{FF2B5EF4-FFF2-40B4-BE49-F238E27FC236}">
                <a16:creationId xmlns:a16="http://schemas.microsoft.com/office/drawing/2014/main" id="{27B5E8AD-FF49-46C6-AEDC-99026503389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3B3B2165-88E6-42B8-AD0B-2F0206AD2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38" r:id="rId1"/>
    <p:sldLayoutId id="2147484084" r:id="rId2"/>
    <p:sldLayoutId id="2147484085" r:id="rId3"/>
    <p:sldLayoutId id="2147484086" r:id="rId4"/>
    <p:sldLayoutId id="2147484087" r:id="rId5"/>
    <p:sldLayoutId id="2147484088" r:id="rId6"/>
    <p:sldLayoutId id="2147484089" r:id="rId7"/>
    <p:sldLayoutId id="2147484090" r:id="rId8"/>
    <p:sldLayoutId id="2147484091" r:id="rId9"/>
    <p:sldLayoutId id="2147484092" r:id="rId10"/>
    <p:sldLayoutId id="214748409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>
            <a:extLst>
              <a:ext uri="{FF2B5EF4-FFF2-40B4-BE49-F238E27FC236}">
                <a16:creationId xmlns:a16="http://schemas.microsoft.com/office/drawing/2014/main" id="{D615D1EF-C262-4995-9D49-77E40D426CE4}"/>
              </a:ext>
            </a:extLst>
          </p:cNvPr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2056" name="AutoShape 3">
              <a:extLst>
                <a:ext uri="{FF2B5EF4-FFF2-40B4-BE49-F238E27FC236}">
                  <a16:creationId xmlns:a16="http://schemas.microsoft.com/office/drawing/2014/main" id="{B67877E0-29AC-40FB-962C-8CC82126F0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T0" fmla="*/ 3 w 64000"/>
                <a:gd name="T1" fmla="*/ -1 h 64000"/>
                <a:gd name="T2" fmla="*/ 4 w 64000"/>
                <a:gd name="T3" fmla="*/ 0 h 64000"/>
                <a:gd name="T4" fmla="*/ 3 w 64000"/>
                <a:gd name="T5" fmla="*/ 1 h 64000"/>
                <a:gd name="T6" fmla="*/ 3 w 64000"/>
                <a:gd name="T7" fmla="*/ 1 h 64000"/>
                <a:gd name="T8" fmla="*/ 3 w 64000"/>
                <a:gd name="T9" fmla="*/ 1 h 64000"/>
                <a:gd name="T10" fmla="*/ 3 w 64000"/>
                <a:gd name="T11" fmla="*/ 1 h 64000"/>
                <a:gd name="T12" fmla="*/ 3 w 64000"/>
                <a:gd name="T13" fmla="*/ -1 h 64000"/>
                <a:gd name="T14" fmla="*/ 3 w 64000"/>
                <a:gd name="T15" fmla="*/ -1 h 64000"/>
                <a:gd name="T16" fmla="*/ 3 w 64000"/>
                <a:gd name="T17" fmla="*/ -1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296 w 64000"/>
                <a:gd name="T28" fmla="*/ -26244 h 64000"/>
                <a:gd name="T29" fmla="*/ 50296 w 64000"/>
                <a:gd name="T30" fmla="*/ 26244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7" name="AutoShape 4">
              <a:extLst>
                <a:ext uri="{FF2B5EF4-FFF2-40B4-BE49-F238E27FC236}">
                  <a16:creationId xmlns:a16="http://schemas.microsoft.com/office/drawing/2014/main" id="{9C986B02-846A-4D1E-BA7A-F9FC793681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T0" fmla="*/ 1 w 64000"/>
                <a:gd name="T1" fmla="*/ -1 h 64000"/>
                <a:gd name="T2" fmla="*/ 2 w 64000"/>
                <a:gd name="T3" fmla="*/ 0 h 64000"/>
                <a:gd name="T4" fmla="*/ 1 w 64000"/>
                <a:gd name="T5" fmla="*/ 1 h 64000"/>
                <a:gd name="T6" fmla="*/ 1 w 64000"/>
                <a:gd name="T7" fmla="*/ 1 h 64000"/>
                <a:gd name="T8" fmla="*/ 1 w 64000"/>
                <a:gd name="T9" fmla="*/ 1 h 64000"/>
                <a:gd name="T10" fmla="*/ 1 w 64000"/>
                <a:gd name="T11" fmla="*/ 1 h 64000"/>
                <a:gd name="T12" fmla="*/ 1 w 64000"/>
                <a:gd name="T13" fmla="*/ -1 h 64000"/>
                <a:gd name="T14" fmla="*/ 1 w 64000"/>
                <a:gd name="T15" fmla="*/ -1 h 64000"/>
                <a:gd name="T16" fmla="*/ 1 w 64000"/>
                <a:gd name="T17" fmla="*/ -1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077 w 64000"/>
                <a:gd name="T28" fmla="*/ -26412 h 64000"/>
                <a:gd name="T29" fmla="*/ 50077 w 64000"/>
                <a:gd name="T30" fmla="*/ 26412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8" name="Line 5">
              <a:extLst>
                <a:ext uri="{FF2B5EF4-FFF2-40B4-BE49-F238E27FC236}">
                  <a16:creationId xmlns:a16="http://schemas.microsoft.com/office/drawing/2014/main" id="{E5110A75-9E06-4234-8202-A497AC4FEA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2051" name="Rectangle 6">
            <a:extLst>
              <a:ext uri="{FF2B5EF4-FFF2-40B4-BE49-F238E27FC236}">
                <a16:creationId xmlns:a16="http://schemas.microsoft.com/office/drawing/2014/main" id="{B9038903-A0DA-4BE0-A694-107713CB01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2" name="Rectangle 7">
            <a:extLst>
              <a:ext uri="{FF2B5EF4-FFF2-40B4-BE49-F238E27FC236}">
                <a16:creationId xmlns:a16="http://schemas.microsoft.com/office/drawing/2014/main" id="{844A1136-DDDB-4CAF-AC3B-4F05AF46F3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3800" name="Rectangle 8">
            <a:extLst>
              <a:ext uri="{FF2B5EF4-FFF2-40B4-BE49-F238E27FC236}">
                <a16:creationId xmlns:a16="http://schemas.microsoft.com/office/drawing/2014/main" id="{E7FCA751-0512-44FA-B318-1D9BF574F4D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3801" name="Rectangle 9">
            <a:extLst>
              <a:ext uri="{FF2B5EF4-FFF2-40B4-BE49-F238E27FC236}">
                <a16:creationId xmlns:a16="http://schemas.microsoft.com/office/drawing/2014/main" id="{BF62709A-8926-4576-9CCE-44FD4B5999D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3802" name="Rectangle 10">
            <a:extLst>
              <a:ext uri="{FF2B5EF4-FFF2-40B4-BE49-F238E27FC236}">
                <a16:creationId xmlns:a16="http://schemas.microsoft.com/office/drawing/2014/main" id="{386726C4-4B7F-4C98-BFA4-3459361C4EB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fld id="{C96313ED-B6B9-41A7-AAB9-5FF2DACDBE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9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¡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anose="05000000000000000000" pitchFamily="2" charset="2"/>
        <a:buChar char="¡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¡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6">
            <a:extLst>
              <a:ext uri="{FF2B5EF4-FFF2-40B4-BE49-F238E27FC236}">
                <a16:creationId xmlns:a16="http://schemas.microsoft.com/office/drawing/2014/main" id="{71F97518-25B7-4726-A316-EBB894FA7B0F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7" y="-8468"/>
            <a:chExt cx="9169805" cy="6874935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43125EF0-867F-4C40-8625-5C96A8374C6E}"/>
                </a:ext>
              </a:extLst>
            </p:cNvPr>
            <p:cNvSpPr/>
            <p:nvPr/>
          </p:nvSpPr>
          <p:spPr>
            <a:xfrm>
              <a:off x="-8467" y="4013290"/>
              <a:ext cx="457221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F38A554-2ED5-4DC3-BBA3-F739667AB783}"/>
                </a:ext>
              </a:extLst>
            </p:cNvPr>
            <p:cNvCxnSpPr/>
            <p:nvPr/>
          </p:nvCxnSpPr>
          <p:spPr>
            <a:xfrm flipV="1">
              <a:off x="5130497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8F0BA7D-CBD3-4DCB-B136-70BF0C67ACB4}"/>
                </a:ext>
              </a:extLst>
            </p:cNvPr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52FEF9E1-0D80-44BE-97DF-85B7D7BBC2BB}"/>
                </a:ext>
              </a:extLst>
            </p:cNvPr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DB34D09F-0A5E-42F4-B593-861CDA6445B1}"/>
                </a:ext>
              </a:extLst>
            </p:cNvPr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9F9A2139-A439-43DA-99A7-2AA234DBF4A5}"/>
                </a:ext>
              </a:extLst>
            </p:cNvPr>
            <p:cNvSpPr/>
            <p:nvPr/>
          </p:nvSpPr>
          <p:spPr>
            <a:xfrm>
              <a:off x="6638689" y="3919613"/>
              <a:ext cx="2513124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F64D96DD-BC0F-4368-BC91-B7B0E04DA572}"/>
                </a:ext>
              </a:extLst>
            </p:cNvPr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D8330974-75DF-4E1C-B045-5C69BD0C4796}"/>
                </a:ext>
              </a:extLst>
            </p:cNvPr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DB4E0D97-47A7-4A5A-9614-6D82FF42B695}"/>
                </a:ext>
              </a:extLst>
            </p:cNvPr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A3D81BF2-B80E-4064-B354-560818A9AACB}"/>
                </a:ext>
              </a:extLst>
            </p:cNvPr>
            <p:cNvSpPr/>
            <p:nvPr/>
          </p:nvSpPr>
          <p:spPr>
            <a:xfrm>
              <a:off x="8059564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75" name="Title Placeholder 1">
            <a:extLst>
              <a:ext uri="{FF2B5EF4-FFF2-40B4-BE49-F238E27FC236}">
                <a16:creationId xmlns:a16="http://schemas.microsoft.com/office/drawing/2014/main" id="{027D45BD-C9CA-47BC-B0E2-3562CFF9BE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609600"/>
            <a:ext cx="6348413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6" name="Text Placeholder 2">
            <a:extLst>
              <a:ext uri="{FF2B5EF4-FFF2-40B4-BE49-F238E27FC236}">
                <a16:creationId xmlns:a16="http://schemas.microsoft.com/office/drawing/2014/main" id="{EDF5F59C-E61E-4882-8E51-5A4B8060F8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160588"/>
            <a:ext cx="6348413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12F468-1A8C-4F3F-990A-2BC9CCF813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4A262-0924-4143-B7F1-1B02BCBDC8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FDA687-689D-4FED-A58A-AC289E87EA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3072B010-E917-4CDF-B722-D0F19CB4F6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0" r:id="rId1"/>
    <p:sldLayoutId id="2147484104" r:id="rId2"/>
    <p:sldLayoutId id="2147484105" r:id="rId3"/>
    <p:sldLayoutId id="2147484106" r:id="rId4"/>
    <p:sldLayoutId id="2147484107" r:id="rId5"/>
    <p:sldLayoutId id="2147484108" r:id="rId6"/>
    <p:sldLayoutId id="2147484109" r:id="rId7"/>
    <p:sldLayoutId id="2147484110" r:id="rId8"/>
    <p:sldLayoutId id="2147484111" r:id="rId9"/>
    <p:sldLayoutId id="2147484112" r:id="rId10"/>
    <p:sldLayoutId id="2147484141" r:id="rId11"/>
    <p:sldLayoutId id="2147484113" r:id="rId12"/>
    <p:sldLayoutId id="2147484142" r:id="rId13"/>
    <p:sldLayoutId id="2147484114" r:id="rId14"/>
    <p:sldLayoutId id="2147484115" r:id="rId15"/>
    <p:sldLayoutId id="2147484116" r:id="rId1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>
            <a:extLst>
              <a:ext uri="{FF2B5EF4-FFF2-40B4-BE49-F238E27FC236}">
                <a16:creationId xmlns:a16="http://schemas.microsoft.com/office/drawing/2014/main" id="{F210AC03-C460-45FC-84E0-6BB12AF6BFE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85666C6F-BFE7-4083-9282-BC49FCE0029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>
                <a:gd name="T0" fmla="*/ 4800 w 4806"/>
                <a:gd name="T1" fmla="*/ 299 h 665"/>
                <a:gd name="T2" fmla="*/ 0 w 4806"/>
                <a:gd name="T3" fmla="*/ 665 h 665"/>
                <a:gd name="T4" fmla="*/ 0 w 4806"/>
                <a:gd name="T5" fmla="*/ 0 h 665"/>
                <a:gd name="T6" fmla="*/ 4806 w 4806"/>
                <a:gd name="T7" fmla="*/ 1 h 665"/>
                <a:gd name="T8" fmla="*/ 4800 w 4806"/>
                <a:gd name="T9" fmla="*/ 153 h 665"/>
                <a:gd name="T10" fmla="*/ 4800 w 4806"/>
                <a:gd name="T11" fmla="*/ 299 h 6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" name="Freeform 4">
              <a:extLst>
                <a:ext uri="{FF2B5EF4-FFF2-40B4-BE49-F238E27FC236}">
                  <a16:creationId xmlns:a16="http://schemas.microsoft.com/office/drawing/2014/main" id="{27C02D71-A328-4D5E-AF23-5BEA571F9AF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4101" name="Rectangle 5">
            <a:extLst>
              <a:ext uri="{FF2B5EF4-FFF2-40B4-BE49-F238E27FC236}">
                <a16:creationId xmlns:a16="http://schemas.microsoft.com/office/drawing/2014/main" id="{99808758-7068-4EB9-B224-34D6605E1D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19389D15-48D8-47B8-B152-C39CF33BFC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E007A7D8-B570-4453-A29D-9DECC0568A2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4" name="Rectangle 8">
            <a:extLst>
              <a:ext uri="{FF2B5EF4-FFF2-40B4-BE49-F238E27FC236}">
                <a16:creationId xmlns:a16="http://schemas.microsoft.com/office/drawing/2014/main" id="{2044F135-7DA3-4CEF-8EF9-A89DE2DE899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5" name="Rectangle 9">
            <a:extLst>
              <a:ext uri="{FF2B5EF4-FFF2-40B4-BE49-F238E27FC236}">
                <a16:creationId xmlns:a16="http://schemas.microsoft.com/office/drawing/2014/main" id="{EB299F75-48ED-43E9-AF62-0299B2BC221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6204F8F2-0A60-4CA8-965A-24110620D5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43" r:id="rId1"/>
    <p:sldLayoutId id="2147484117" r:id="rId2"/>
    <p:sldLayoutId id="2147484118" r:id="rId3"/>
    <p:sldLayoutId id="2147484119" r:id="rId4"/>
    <p:sldLayoutId id="2147484120" r:id="rId5"/>
    <p:sldLayoutId id="2147484121" r:id="rId6"/>
    <p:sldLayoutId id="2147484122" r:id="rId7"/>
    <p:sldLayoutId id="2147484123" r:id="rId8"/>
    <p:sldLayoutId id="2147484124" r:id="rId9"/>
    <p:sldLayoutId id="2147484125" r:id="rId10"/>
    <p:sldLayoutId id="214748412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FF696A10-1219-4ECA-80A1-EA43DD2F0C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DE795C49-A3AF-4EC1-A0C9-0D8A8EF2CC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0596" name="Rectangle 4">
            <a:extLst>
              <a:ext uri="{FF2B5EF4-FFF2-40B4-BE49-F238E27FC236}">
                <a16:creationId xmlns:a16="http://schemas.microsoft.com/office/drawing/2014/main" id="{9BCA4655-D943-4EE3-AE0C-ECF3C0E7CBF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0597" name="Rectangle 5">
            <a:extLst>
              <a:ext uri="{FF2B5EF4-FFF2-40B4-BE49-F238E27FC236}">
                <a16:creationId xmlns:a16="http://schemas.microsoft.com/office/drawing/2014/main" id="{0AD0AF95-207F-4390-9347-29A3D65730C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0598" name="Rectangle 6">
            <a:extLst>
              <a:ext uri="{FF2B5EF4-FFF2-40B4-BE49-F238E27FC236}">
                <a16:creationId xmlns:a16="http://schemas.microsoft.com/office/drawing/2014/main" id="{291FBEAD-3505-4025-AAC0-DAE17FC27DB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B0F72349-F76A-4A8E-985A-B02AC0D11D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7" r:id="rId1"/>
    <p:sldLayoutId id="2147484128" r:id="rId2"/>
    <p:sldLayoutId id="2147484129" r:id="rId3"/>
    <p:sldLayoutId id="2147484130" r:id="rId4"/>
    <p:sldLayoutId id="2147484131" r:id="rId5"/>
    <p:sldLayoutId id="2147484132" r:id="rId6"/>
    <p:sldLayoutId id="2147484133" r:id="rId7"/>
    <p:sldLayoutId id="2147484134" r:id="rId8"/>
    <p:sldLayoutId id="2147484135" r:id="rId9"/>
    <p:sldLayoutId id="2147484136" r:id="rId10"/>
    <p:sldLayoutId id="214748413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052C051A-83BB-47A0-848B-20325072E0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762000"/>
            <a:ext cx="9144000" cy="6096000"/>
          </a:xfrm>
        </p:spPr>
        <p:txBody>
          <a:bodyPr/>
          <a:lstStyle/>
          <a:p>
            <a:pPr eaLnBrk="1" hangingPunct="1"/>
            <a:r>
              <a:rPr lang="en-US" altLang="en-US" b="1">
                <a:latin typeface="Times Roman" pitchFamily="18" charset="0"/>
                <a:ea typeface="SimHei" panose="02010609060101010101" pitchFamily="49" charset="-122"/>
              </a:rPr>
              <a:t>15</a:t>
            </a:r>
            <a:r>
              <a:rPr lang="zh-CN" altLang="en-US" b="1">
                <a:latin typeface="Times Roman" pitchFamily="18" charset="0"/>
                <a:ea typeface="SimHei" panose="02010609060101010101" pitchFamily="49" charset="-122"/>
              </a:rPr>
              <a:t>．于是，当他们吃了早餐，耶稣就对西门</a:t>
            </a:r>
            <a:r>
              <a:rPr lang="en-US" altLang="zh-CN" b="1">
                <a:latin typeface="Times Roman" pitchFamily="18" charset="0"/>
                <a:ea typeface="SimHei" panose="02010609060101010101" pitchFamily="49" charset="-122"/>
              </a:rPr>
              <a:t>·</a:t>
            </a:r>
            <a:r>
              <a:rPr lang="zh-CN" altLang="en-US" b="1">
                <a:latin typeface="Times Roman" pitchFamily="18" charset="0"/>
                <a:ea typeface="SimHei" panose="02010609060101010101" pitchFamily="49" charset="-122"/>
              </a:rPr>
              <a:t>彼得说：“约拿的儿子西门，</a:t>
            </a:r>
            <a:r>
              <a:rPr lang="zh-CN" altLang="en-US" b="1">
                <a:solidFill>
                  <a:srgbClr val="00FFCC"/>
                </a:solidFill>
                <a:latin typeface="Times Roman" pitchFamily="18" charset="0"/>
                <a:ea typeface="SimHei" panose="02010609060101010101" pitchFamily="49" charset="-122"/>
              </a:rPr>
              <a:t>你爱我比这些更深吗</a:t>
            </a:r>
            <a:r>
              <a:rPr lang="zh-CN" altLang="en-US" b="1">
                <a:latin typeface="Times Roman" pitchFamily="18" charset="0"/>
                <a:ea typeface="SimHei" panose="02010609060101010101" pitchFamily="49" charset="-122"/>
              </a:rPr>
              <a:t>？”彼得对他说：“主啊！是的，你晓得我</a:t>
            </a:r>
            <a:r>
              <a:rPr lang="zh-CN" altLang="en-US" b="1">
                <a:solidFill>
                  <a:srgbClr val="00FFCC"/>
                </a:solidFill>
                <a:latin typeface="Times Roman" pitchFamily="18" charset="0"/>
                <a:ea typeface="SimHei" panose="02010609060101010101" pitchFamily="49" charset="-122"/>
              </a:rPr>
              <a:t>爱慕</a:t>
            </a:r>
            <a:r>
              <a:rPr lang="zh-CN" altLang="en-US" b="1">
                <a:latin typeface="Times Roman" pitchFamily="18" charset="0"/>
                <a:ea typeface="SimHei" panose="02010609060101010101" pitchFamily="49" charset="-122"/>
              </a:rPr>
              <a:t>你。”耶稣对他说：“你要</a:t>
            </a:r>
            <a:r>
              <a:rPr lang="zh-CN" altLang="en-US" b="1">
                <a:solidFill>
                  <a:srgbClr val="CCECFF"/>
                </a:solidFill>
                <a:latin typeface="Times Roman" pitchFamily="18" charset="0"/>
                <a:ea typeface="SimHei" panose="02010609060101010101" pitchFamily="49" charset="-122"/>
              </a:rPr>
              <a:t>喂养</a:t>
            </a:r>
            <a:r>
              <a:rPr lang="zh-CN" altLang="en-US" b="1">
                <a:solidFill>
                  <a:srgbClr val="00FFCC"/>
                </a:solidFill>
                <a:latin typeface="Times Roman" pitchFamily="18" charset="0"/>
                <a:ea typeface="SimHei" panose="02010609060101010101" pitchFamily="49" charset="-122"/>
              </a:rPr>
              <a:t>我的</a:t>
            </a:r>
            <a:r>
              <a:rPr lang="zh-CN" altLang="en-US" b="1">
                <a:solidFill>
                  <a:srgbClr val="CCECFF"/>
                </a:solidFill>
                <a:latin typeface="Times Roman" pitchFamily="18" charset="0"/>
                <a:ea typeface="SimHei" panose="02010609060101010101" pitchFamily="49" charset="-122"/>
              </a:rPr>
              <a:t>小羊</a:t>
            </a:r>
            <a:r>
              <a:rPr lang="zh-CN" altLang="en-US" b="1">
                <a:latin typeface="Times Roman" pitchFamily="18" charset="0"/>
                <a:ea typeface="SimHei" panose="02010609060101010101" pitchFamily="49" charset="-122"/>
              </a:rPr>
              <a:t>。”</a:t>
            </a:r>
          </a:p>
          <a:p>
            <a:pPr eaLnBrk="1" hangingPunct="1"/>
            <a:r>
              <a:rPr lang="en-US" altLang="zh-CN" b="1">
                <a:latin typeface="Times Roman" pitchFamily="18" charset="0"/>
                <a:ea typeface="SimHei" panose="02010609060101010101" pitchFamily="49" charset="-122"/>
              </a:rPr>
              <a:t>16</a:t>
            </a:r>
            <a:r>
              <a:rPr lang="zh-CN" altLang="en-US" b="1">
                <a:latin typeface="Times Roman" pitchFamily="18" charset="0"/>
                <a:ea typeface="SimHei" panose="02010609060101010101" pitchFamily="49" charset="-122"/>
              </a:rPr>
              <a:t>．耶稣第二次又对他说：“约拿的儿子西门，</a:t>
            </a:r>
            <a:r>
              <a:rPr lang="zh-CN" altLang="en-US" b="1">
                <a:solidFill>
                  <a:srgbClr val="00FFCC"/>
                </a:solidFill>
                <a:latin typeface="Times Roman" pitchFamily="18" charset="0"/>
                <a:ea typeface="SimHei" panose="02010609060101010101" pitchFamily="49" charset="-122"/>
              </a:rPr>
              <a:t>你爱我吗</a:t>
            </a:r>
            <a:r>
              <a:rPr lang="zh-CN" altLang="en-US" b="1">
                <a:latin typeface="Times Roman" pitchFamily="18" charset="0"/>
                <a:ea typeface="SimHei" panose="02010609060101010101" pitchFamily="49" charset="-122"/>
              </a:rPr>
              <a:t>？”彼得对他说：“主啊！是的，你晓得我</a:t>
            </a:r>
            <a:r>
              <a:rPr lang="zh-CN" altLang="en-US" b="1">
                <a:solidFill>
                  <a:srgbClr val="00FFCC"/>
                </a:solidFill>
                <a:latin typeface="Times Roman" pitchFamily="18" charset="0"/>
                <a:ea typeface="SimHei" panose="02010609060101010101" pitchFamily="49" charset="-122"/>
              </a:rPr>
              <a:t>爱慕</a:t>
            </a:r>
            <a:r>
              <a:rPr lang="zh-CN" altLang="en-US" b="1">
                <a:latin typeface="Times Roman" pitchFamily="18" charset="0"/>
                <a:ea typeface="SimHei" panose="02010609060101010101" pitchFamily="49" charset="-122"/>
              </a:rPr>
              <a:t>你。”耶稣对他说：“你要</a:t>
            </a:r>
            <a:r>
              <a:rPr lang="zh-CN" altLang="en-US" b="1">
                <a:solidFill>
                  <a:srgbClr val="CCECFF"/>
                </a:solidFill>
                <a:latin typeface="Times Roman" pitchFamily="18" charset="0"/>
                <a:ea typeface="SimHei" panose="02010609060101010101" pitchFamily="49" charset="-122"/>
              </a:rPr>
              <a:t>牧养</a:t>
            </a:r>
            <a:r>
              <a:rPr lang="zh-CN" altLang="en-US" b="1">
                <a:solidFill>
                  <a:srgbClr val="00FFCC"/>
                </a:solidFill>
                <a:latin typeface="Times Roman" pitchFamily="18" charset="0"/>
                <a:ea typeface="SimHei" panose="02010609060101010101" pitchFamily="49" charset="-122"/>
              </a:rPr>
              <a:t>我的</a:t>
            </a:r>
            <a:r>
              <a:rPr lang="zh-CN" altLang="en-US" b="1">
                <a:solidFill>
                  <a:srgbClr val="CCECFF"/>
                </a:solidFill>
                <a:latin typeface="Times Roman" pitchFamily="18" charset="0"/>
                <a:ea typeface="SimHei" panose="02010609060101010101" pitchFamily="49" charset="-122"/>
              </a:rPr>
              <a:t>羊</a:t>
            </a:r>
            <a:r>
              <a:rPr lang="zh-CN" altLang="en-US" b="1">
                <a:latin typeface="Times Roman" pitchFamily="18" charset="0"/>
                <a:ea typeface="SimHei" panose="02010609060101010101" pitchFamily="49" charset="-122"/>
              </a:rPr>
              <a:t>。”</a:t>
            </a:r>
          </a:p>
          <a:p>
            <a:pPr eaLnBrk="1" hangingPunct="1"/>
            <a:r>
              <a:rPr lang="en-US" altLang="zh-CN" b="1">
                <a:latin typeface="Times Roman" pitchFamily="18" charset="0"/>
                <a:ea typeface="SimHei" panose="02010609060101010101" pitchFamily="49" charset="-122"/>
              </a:rPr>
              <a:t>17</a:t>
            </a:r>
            <a:r>
              <a:rPr lang="zh-CN" altLang="en-US" b="1">
                <a:latin typeface="Times Roman" pitchFamily="18" charset="0"/>
                <a:ea typeface="SimHei" panose="02010609060101010101" pitchFamily="49" charset="-122"/>
              </a:rPr>
              <a:t>．耶稣第三次对彼得说：“约拿的儿子西门，</a:t>
            </a:r>
            <a:r>
              <a:rPr lang="zh-CN" altLang="en-US" b="1">
                <a:solidFill>
                  <a:srgbClr val="00FFCC"/>
                </a:solidFill>
                <a:latin typeface="Times Roman" pitchFamily="18" charset="0"/>
                <a:ea typeface="SimHei" panose="02010609060101010101" pitchFamily="49" charset="-122"/>
              </a:rPr>
              <a:t>你爱慕我吗</a:t>
            </a:r>
            <a:r>
              <a:rPr lang="zh-CN" altLang="en-US" b="1">
                <a:latin typeface="Times Roman" pitchFamily="18" charset="0"/>
                <a:ea typeface="SimHei" panose="02010609060101010101" pitchFamily="49" charset="-122"/>
              </a:rPr>
              <a:t>？”彼得因为耶稣第三次对他说“你爱慕我吗？”就忧愁，对耶稣说：“主啊！你是无所不知的，你知道我</a:t>
            </a:r>
            <a:r>
              <a:rPr lang="zh-CN" altLang="en-US" b="1">
                <a:solidFill>
                  <a:srgbClr val="00FFCC"/>
                </a:solidFill>
                <a:latin typeface="Times Roman" pitchFamily="18" charset="0"/>
                <a:ea typeface="SimHei" panose="02010609060101010101" pitchFamily="49" charset="-122"/>
              </a:rPr>
              <a:t>爱慕</a:t>
            </a:r>
            <a:r>
              <a:rPr lang="zh-CN" altLang="en-US" b="1">
                <a:latin typeface="Times Roman" pitchFamily="18" charset="0"/>
                <a:ea typeface="SimHei" panose="02010609060101010101" pitchFamily="49" charset="-122"/>
              </a:rPr>
              <a:t>你。”耶稣对他说：“你要</a:t>
            </a:r>
            <a:r>
              <a:rPr lang="zh-CN" altLang="en-US" b="1">
                <a:solidFill>
                  <a:srgbClr val="CCECFF"/>
                </a:solidFill>
                <a:latin typeface="Times Roman" pitchFamily="18" charset="0"/>
                <a:ea typeface="SimHei" panose="02010609060101010101" pitchFamily="49" charset="-122"/>
              </a:rPr>
              <a:t>喂养</a:t>
            </a:r>
            <a:r>
              <a:rPr lang="zh-CN" altLang="en-US" b="1">
                <a:solidFill>
                  <a:srgbClr val="00FFCC"/>
                </a:solidFill>
                <a:latin typeface="Times Roman" pitchFamily="18" charset="0"/>
                <a:ea typeface="SimHei" panose="02010609060101010101" pitchFamily="49" charset="-122"/>
              </a:rPr>
              <a:t>我的</a:t>
            </a:r>
            <a:r>
              <a:rPr lang="zh-CN" altLang="en-US" b="1">
                <a:solidFill>
                  <a:srgbClr val="CCECFF"/>
                </a:solidFill>
                <a:latin typeface="Times Roman" pitchFamily="18" charset="0"/>
                <a:ea typeface="SimHei" panose="02010609060101010101" pitchFamily="49" charset="-122"/>
              </a:rPr>
              <a:t>羊</a:t>
            </a:r>
            <a:r>
              <a:rPr lang="zh-CN" altLang="en-US" b="1">
                <a:latin typeface="Times Roman" pitchFamily="18" charset="0"/>
                <a:ea typeface="SimHei" panose="02010609060101010101" pitchFamily="49" charset="-122"/>
              </a:rPr>
              <a:t>。”约翰福音</a:t>
            </a:r>
            <a:r>
              <a:rPr lang="en-US" altLang="zh-CN" b="1">
                <a:latin typeface="Times Roman" pitchFamily="18" charset="0"/>
                <a:ea typeface="SimHei" panose="02010609060101010101" pitchFamily="49" charset="-122"/>
              </a:rPr>
              <a:t>21:15-17</a:t>
            </a:r>
            <a:endParaRPr lang="zh-CN" altLang="en-US" b="1">
              <a:latin typeface="Times Roman" pitchFamily="18" charset="0"/>
              <a:ea typeface="SimHei" panose="02010609060101010101" pitchFamily="49" charset="-122"/>
            </a:endParaRP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7546726F-D50F-441B-B12C-BADB118330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/>
          <a:lstStyle/>
          <a:p>
            <a:pPr eaLnBrk="1" hangingPunct="1"/>
            <a:r>
              <a:rPr lang="zh-CN" altLang="en-US" sz="4000" b="1">
                <a:ea typeface="SimHei" panose="02010609060101010101" pitchFamily="49" charset="-122"/>
              </a:rPr>
              <a:t>“确信主爱”的信心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A27B9790-270A-4A42-BCD0-2E1E13BB12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9144000" cy="5334000"/>
          </a:xfrm>
        </p:spPr>
        <p:txBody>
          <a:bodyPr/>
          <a:lstStyle/>
          <a:p>
            <a:pPr eaLnBrk="1" hangingPunct="1"/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彼得</a:t>
            </a:r>
            <a:r>
              <a:rPr lang="zh-CN" alt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不认识自己，不接纳自己，不接纳自己的失败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，即使主复活了，已经显现两次，他依然感觉无颜见江东父老，决定放弃服侍，金盆洗手，重操旧业，再去捕鱼。</a:t>
            </a:r>
          </a:p>
          <a:p>
            <a:pPr eaLnBrk="1" hangingPunct="1"/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他对自己已经万念俱灰，万分绝望，觉得自己没救了，完了。他不想干了，他想放弃。</a:t>
            </a:r>
            <a:r>
              <a:rPr lang="zh-CN" alt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像我这样的人，怎能服侍主呢？</a:t>
            </a:r>
          </a:p>
          <a:p>
            <a:pPr eaLnBrk="1" hangingPunct="1"/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有可能他也觉得主不要他了。即使主要他，他也无颜见主。众门徒也都如此。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592E43A2-F41E-4ABE-81B1-9B9C94F248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686800" cy="1295400"/>
          </a:xfrm>
        </p:spPr>
        <p:txBody>
          <a:bodyPr/>
          <a:lstStyle/>
          <a:p>
            <a:pPr eaLnBrk="1" hangingPunct="1"/>
            <a:r>
              <a:rPr lang="zh-CN" altLang="en-US" sz="7200" b="1">
                <a:ea typeface="SimHei" panose="02010609060101010101" pitchFamily="49" charset="-122"/>
              </a:rPr>
              <a:t>确信主爱，走出低谷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05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05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0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0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>
            <a:extLst>
              <a:ext uri="{FF2B5EF4-FFF2-40B4-BE49-F238E27FC236}">
                <a16:creationId xmlns:a16="http://schemas.microsoft.com/office/drawing/2014/main" id="{9FC7F7E0-2C8D-413F-A5EB-684D58557E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9144000" cy="5181600"/>
          </a:xfrm>
        </p:spPr>
        <p:txBody>
          <a:bodyPr/>
          <a:lstStyle/>
          <a:p>
            <a:pPr eaLnBrk="1" hangingPunct="1">
              <a:lnSpc>
                <a:spcPct val="105000"/>
              </a:lnSpc>
              <a:buClr>
                <a:srgbClr val="FF0000"/>
              </a:buClr>
              <a:buSzPct val="90000"/>
            </a:pPr>
            <a:r>
              <a:rPr lang="zh-CN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神的恩赐和选召是没有后悔的</a:t>
            </a:r>
            <a:r>
              <a:rPr lang="zh-CN" altLang="en-US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。罗</a:t>
            </a:r>
            <a:r>
              <a:rPr lang="en-US" altLang="zh-CN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Rom 11:29</a:t>
            </a:r>
          </a:p>
          <a:p>
            <a:pPr eaLnBrk="1" hangingPunct="1">
              <a:lnSpc>
                <a:spcPct val="105000"/>
              </a:lnSpc>
              <a:buClr>
                <a:srgbClr val="FF0000"/>
              </a:buClr>
              <a:buSzPct val="90000"/>
            </a:pPr>
            <a:r>
              <a:rPr lang="zh-CN" altLang="en-US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不是你们拣选了我，是我拣选了你们。约</a:t>
            </a:r>
            <a:r>
              <a:rPr lang="en-US" altLang="zh-CN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John 15:16</a:t>
            </a:r>
            <a:endParaRPr lang="zh-CN" altLang="en-US" sz="48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05000"/>
              </a:lnSpc>
              <a:buClr>
                <a:srgbClr val="FF0000"/>
              </a:buClr>
              <a:buSzPct val="90000"/>
            </a:pPr>
            <a:r>
              <a:rPr lang="zh-CN" altLang="en-US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因为主曾说：</a:t>
            </a:r>
            <a:r>
              <a:rPr lang="zh-CN" altLang="en-US" sz="4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我总不撇下你，也不丢弃你</a:t>
            </a:r>
            <a:r>
              <a:rPr lang="zh-CN" altLang="en-US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。来 </a:t>
            </a:r>
            <a:r>
              <a:rPr lang="en-US" altLang="zh-CN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Heb 13:5</a:t>
            </a:r>
            <a:r>
              <a:rPr lang="zh-CN" altLang="en-US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7</a:t>
            </a:r>
            <a:r>
              <a:rPr lang="zh-CN" altLang="en-US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次</a:t>
            </a:r>
          </a:p>
        </p:txBody>
      </p:sp>
      <p:sp>
        <p:nvSpPr>
          <p:cNvPr id="23555" name="Rectangle 6">
            <a:extLst>
              <a:ext uri="{FF2B5EF4-FFF2-40B4-BE49-F238E27FC236}">
                <a16:creationId xmlns:a16="http://schemas.microsoft.com/office/drawing/2014/main" id="{1A6B0E5C-7345-424A-B6D2-F39315BC00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7848600" cy="1066800"/>
          </a:xfrm>
          <a:noFill/>
        </p:spPr>
        <p:txBody>
          <a:bodyPr/>
          <a:lstStyle/>
          <a:p>
            <a:pPr eaLnBrk="1" hangingPunct="1"/>
            <a:r>
              <a:rPr lang="zh-CN" altLang="en-US" sz="6600" b="1">
                <a:ea typeface="SimHei" panose="02010609060101010101" pitchFamily="49" charset="-122"/>
              </a:rPr>
              <a:t>确信主爱，走出低谷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>
            <a:extLst>
              <a:ext uri="{FF2B5EF4-FFF2-40B4-BE49-F238E27FC236}">
                <a16:creationId xmlns:a16="http://schemas.microsoft.com/office/drawing/2014/main" id="{5D3278D8-DCB6-4F51-AB45-F3FAB23AA2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eaLnBrk="1" hangingPunct="1">
              <a:lnSpc>
                <a:spcPct val="105000"/>
              </a:lnSpc>
              <a:buClr>
                <a:srgbClr val="FF0000"/>
              </a:buClr>
            </a:pPr>
            <a:r>
              <a:rPr lang="zh-CN" altLang="en-US" sz="3600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侍奉的关注焦点不是事工，不是自己，不是自己的表现、失败或成功、缺点或完全，甚至不是我爱不爱主，而是主爱不爱我。</a:t>
            </a:r>
          </a:p>
          <a:p>
            <a:pPr eaLnBrk="1" hangingPunct="1">
              <a:lnSpc>
                <a:spcPct val="105000"/>
              </a:lnSpc>
              <a:buClr>
                <a:srgbClr val="FF0000"/>
              </a:buClr>
            </a:pPr>
            <a:r>
              <a:rPr lang="zh-CN" altLang="en-US" sz="3600" b="1">
                <a:solidFill>
                  <a:srgbClr val="0000FF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而是主不离不弃无怨无悔地爱我这样一个万念俱灰、走投无路、穷途末路、一无所有的卑微渺小、虚空无奈、愁烦迷茫、灰心疲惫、可怜自私的罪人小人。</a:t>
            </a:r>
          </a:p>
          <a:p>
            <a:pPr eaLnBrk="1" hangingPunct="1">
              <a:lnSpc>
                <a:spcPct val="105000"/>
              </a:lnSpc>
              <a:buClr>
                <a:srgbClr val="FF0000"/>
              </a:buClr>
            </a:pPr>
            <a:r>
              <a:rPr lang="zh-CN" altLang="en-US" sz="3600" b="1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信的不是自己，信的不是信心，信的是主</a:t>
            </a:r>
          </a:p>
        </p:txBody>
      </p:sp>
      <p:sp>
        <p:nvSpPr>
          <p:cNvPr id="24579" name="Rectangle 5">
            <a:extLst>
              <a:ext uri="{FF2B5EF4-FFF2-40B4-BE49-F238E27FC236}">
                <a16:creationId xmlns:a16="http://schemas.microsoft.com/office/drawing/2014/main" id="{CC0ACF0C-C284-4BA0-80E7-1F1EE3328E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7848600" cy="1066800"/>
          </a:xfrm>
          <a:noFill/>
        </p:spPr>
        <p:txBody>
          <a:bodyPr/>
          <a:lstStyle/>
          <a:p>
            <a:pPr eaLnBrk="1" hangingPunct="1"/>
            <a:r>
              <a:rPr lang="zh-CN" altLang="en-US" sz="6600" b="1">
                <a:ea typeface="SimHei" panose="02010609060101010101" pitchFamily="49" charset="-122"/>
              </a:rPr>
              <a:t>确信主爱，走出低谷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116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1116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3" name="Rectangle 3">
            <a:extLst>
              <a:ext uri="{FF2B5EF4-FFF2-40B4-BE49-F238E27FC236}">
                <a16:creationId xmlns:a16="http://schemas.microsoft.com/office/drawing/2014/main" id="{E574E0ED-8A51-4B44-BA4D-87B74DE53E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86800" cy="49530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zh-CN" altLang="en-US" sz="4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神所要的祭，就是忧伤的灵。</a:t>
            </a: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zh-CN" altLang="en-US" sz="4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神啊！忧伤痛悔的心，你必不轻看。诗篇</a:t>
            </a:r>
            <a:r>
              <a:rPr lang="en-US" altLang="zh-CN" sz="4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Psalm 51:17</a:t>
            </a:r>
          </a:p>
          <a:p>
            <a:pPr eaLnBrk="1" hangingPunct="1">
              <a:lnSpc>
                <a:spcPct val="110000"/>
              </a:lnSpc>
            </a:pPr>
            <a:r>
              <a:rPr lang="zh-CN" altLang="en-US" sz="4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因为主耶稣来“</a:t>
            </a:r>
            <a:r>
              <a:rPr lang="zh-CN" altLang="en-US" sz="4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本不是召义人悔改，乃是召罪人悔改</a:t>
            </a:r>
            <a:r>
              <a:rPr lang="zh-CN" altLang="en-US" sz="4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。”</a:t>
            </a: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zh-CN" altLang="en-US" sz="4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路加福音</a:t>
            </a:r>
            <a:r>
              <a:rPr lang="en-US" altLang="zh-CN" sz="4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Luke 5:32</a:t>
            </a:r>
            <a:r>
              <a:rPr lang="zh-CN" altLang="en-US" sz="4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endParaRPr lang="en-US" altLang="zh-CN" sz="44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5603" name="Rectangle 5">
            <a:extLst>
              <a:ext uri="{FF2B5EF4-FFF2-40B4-BE49-F238E27FC236}">
                <a16:creationId xmlns:a16="http://schemas.microsoft.com/office/drawing/2014/main" id="{190C9FBC-6ABB-4CFE-A4F0-052D681CCF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7848600" cy="1066800"/>
          </a:xfrm>
          <a:noFill/>
        </p:spPr>
        <p:txBody>
          <a:bodyPr/>
          <a:lstStyle/>
          <a:p>
            <a:pPr eaLnBrk="1" hangingPunct="1"/>
            <a:r>
              <a:rPr lang="zh-CN" altLang="en-US" sz="6600" b="1">
                <a:ea typeface="SimHei" panose="02010609060101010101" pitchFamily="49" charset="-122"/>
              </a:rPr>
              <a:t>确信主爱，走出低谷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79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179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1" name="Rectangle 3">
            <a:extLst>
              <a:ext uri="{FF2B5EF4-FFF2-40B4-BE49-F238E27FC236}">
                <a16:creationId xmlns:a16="http://schemas.microsoft.com/office/drawing/2014/main" id="{15130B26-16D7-49B9-9764-97C95B32B7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9144000" cy="51816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zh-CN" altLang="en-US" sz="44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罪是神所恨恶的，但犯罪之后不来到神面前，更是神所恨恶的。</a:t>
            </a:r>
          </a:p>
          <a:p>
            <a:pPr eaLnBrk="1" hangingPunct="1">
              <a:lnSpc>
                <a:spcPct val="110000"/>
              </a:lnSpc>
            </a:pPr>
            <a:r>
              <a:rPr lang="zh-CN" altLang="en-US" sz="44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神不喜悦我们犯罪，但神喜悦我们犯罪之后有信心来到神的面前。</a:t>
            </a:r>
          </a:p>
          <a:p>
            <a:pPr eaLnBrk="1" hangingPunct="1">
              <a:lnSpc>
                <a:spcPct val="110000"/>
              </a:lnSpc>
            </a:pPr>
            <a:r>
              <a:rPr lang="zh-CN" altLang="en-US" sz="44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不要像亚当那样躲藏，不要像大卫那样掩盖，不要像彼得那样灰心。</a:t>
            </a:r>
            <a:endParaRPr lang="en-US" altLang="zh-CN" sz="4400" b="1"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  <p:sp>
        <p:nvSpPr>
          <p:cNvPr id="26627" name="Rectangle 5">
            <a:extLst>
              <a:ext uri="{FF2B5EF4-FFF2-40B4-BE49-F238E27FC236}">
                <a16:creationId xmlns:a16="http://schemas.microsoft.com/office/drawing/2014/main" id="{8D4858C6-71D4-441B-82AA-52730FE77C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7848600" cy="1066800"/>
          </a:xfrm>
          <a:noFill/>
        </p:spPr>
        <p:txBody>
          <a:bodyPr/>
          <a:lstStyle/>
          <a:p>
            <a:pPr eaLnBrk="1" hangingPunct="1"/>
            <a:r>
              <a:rPr lang="zh-CN" altLang="en-US" sz="6600" b="1">
                <a:ea typeface="SimHei" panose="02010609060101010101" pitchFamily="49" charset="-122"/>
              </a:rPr>
              <a:t>确信主爱，走出低谷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81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181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5" name="Rectangle 3">
            <a:extLst>
              <a:ext uri="{FF2B5EF4-FFF2-40B4-BE49-F238E27FC236}">
                <a16:creationId xmlns:a16="http://schemas.microsoft.com/office/drawing/2014/main" id="{749687A2-1508-4ACB-BE7E-E3BDB2F3FF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9144000" cy="5334000"/>
          </a:xfrm>
        </p:spPr>
        <p:txBody>
          <a:bodyPr/>
          <a:lstStyle/>
          <a:p>
            <a:pPr eaLnBrk="1" hangingPunct="1">
              <a:lnSpc>
                <a:spcPct val="105000"/>
              </a:lnSpc>
            </a:pPr>
            <a:r>
              <a:rPr lang="zh-CN" altLang="en-US" sz="4400" b="1">
                <a:latin typeface="SimSun-ExtB" panose="02010609060101010101" pitchFamily="49" charset="-122"/>
                <a:ea typeface="SimSun-ExtB" panose="02010609060101010101" pitchFamily="49" charset="-122"/>
              </a:rPr>
              <a:t>真正的信心首先是努力不犯罪，其次是当万一为罪恶所胜，要靠着主的宝血再一次经历赦罪的平安，重新开始，忘记过去，努力面前。</a:t>
            </a:r>
          </a:p>
          <a:p>
            <a:pPr eaLnBrk="1" hangingPunct="1">
              <a:lnSpc>
                <a:spcPct val="105000"/>
              </a:lnSpc>
            </a:pPr>
            <a:r>
              <a:rPr lang="zh-CN" altLang="en-US" sz="4400" b="1">
                <a:solidFill>
                  <a:srgbClr val="0000FF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我们不仅需要知道过去当做什么，更要知道</a:t>
            </a:r>
            <a:r>
              <a:rPr lang="zh-CN" altLang="en-US" sz="4400" b="1">
                <a:solidFill>
                  <a:srgbClr val="FF0000"/>
                </a:solidFill>
                <a:latin typeface="SimSun-ExtB" panose="02010609060101010101" pitchFamily="49" charset="-122"/>
                <a:ea typeface="SimSun-ExtB" panose="02010609060101010101" pitchFamily="49" charset="-122"/>
              </a:rPr>
              <a:t>现在我当做什么，现在神的旨意是什么？</a:t>
            </a:r>
            <a:endParaRPr lang="en-US" altLang="zh-CN" sz="4400" b="1">
              <a:solidFill>
                <a:srgbClr val="FF0000"/>
              </a:solidFill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  <p:sp>
        <p:nvSpPr>
          <p:cNvPr id="27651" name="Rectangle 5">
            <a:extLst>
              <a:ext uri="{FF2B5EF4-FFF2-40B4-BE49-F238E27FC236}">
                <a16:creationId xmlns:a16="http://schemas.microsoft.com/office/drawing/2014/main" id="{F67961A6-441A-48EB-9ABD-789391641A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7848600" cy="1066800"/>
          </a:xfrm>
          <a:noFill/>
        </p:spPr>
        <p:txBody>
          <a:bodyPr/>
          <a:lstStyle/>
          <a:p>
            <a:pPr eaLnBrk="1" hangingPunct="1"/>
            <a:r>
              <a:rPr lang="zh-CN" altLang="en-US" sz="6600" b="1">
                <a:ea typeface="SimHei" panose="02010609060101010101" pitchFamily="49" charset="-122"/>
              </a:rPr>
              <a:t>确信主爱，走出低谷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3" name="Rectangle 3">
            <a:extLst>
              <a:ext uri="{FF2B5EF4-FFF2-40B4-BE49-F238E27FC236}">
                <a16:creationId xmlns:a16="http://schemas.microsoft.com/office/drawing/2014/main" id="{077FCFE8-6E26-4B89-A1C1-3C3BCFD291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9144000" cy="4953000"/>
          </a:xfrm>
        </p:spPr>
        <p:txBody>
          <a:bodyPr/>
          <a:lstStyle/>
          <a:p>
            <a:pPr eaLnBrk="1" hangingPunct="1"/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我们不能忽略罪而直接来到神面前，也不能仅专注于罪而不来到神面前。</a:t>
            </a:r>
          </a:p>
          <a:p>
            <a:pPr eaLnBrk="1" hangingPunct="1"/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忽略罪而直接来到神的面前，人就缺乏当有的谦卑，轻看恩典。</a:t>
            </a:r>
          </a:p>
          <a:p>
            <a:pPr eaLnBrk="1" hangingPunct="1"/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仅或太专注于罪而不来到神面前，人就缺乏在基督里的勇敢，陷于不信。</a:t>
            </a:r>
          </a:p>
          <a:p>
            <a:pPr eaLnBrk="1" hangingPunct="1"/>
            <a:r>
              <a:rPr lang="zh-CN" altLang="en-US" sz="4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信心：认识自己，认识上帝</a:t>
            </a:r>
          </a:p>
        </p:txBody>
      </p:sp>
      <p:sp>
        <p:nvSpPr>
          <p:cNvPr id="28675" name="Rectangle 5">
            <a:extLst>
              <a:ext uri="{FF2B5EF4-FFF2-40B4-BE49-F238E27FC236}">
                <a16:creationId xmlns:a16="http://schemas.microsoft.com/office/drawing/2014/main" id="{CC596729-A748-4430-82A2-A32C7A765A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7848600" cy="1066800"/>
          </a:xfrm>
          <a:noFill/>
        </p:spPr>
        <p:txBody>
          <a:bodyPr/>
          <a:lstStyle/>
          <a:p>
            <a:pPr eaLnBrk="1" hangingPunct="1"/>
            <a:r>
              <a:rPr lang="zh-CN" altLang="en-US" sz="6600" b="1">
                <a:ea typeface="SimHei" panose="02010609060101010101" pitchFamily="49" charset="-122"/>
              </a:rPr>
              <a:t>确信主爱，走出低谷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>
            <a:extLst>
              <a:ext uri="{FF2B5EF4-FFF2-40B4-BE49-F238E27FC236}">
                <a16:creationId xmlns:a16="http://schemas.microsoft.com/office/drawing/2014/main" id="{39140C9B-C16F-4E6E-B3C0-8AEEAC38EBA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52400"/>
            <a:ext cx="9144000" cy="6705600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105000"/>
              </a:lnSpc>
              <a:spcAft>
                <a:spcPts val="0"/>
              </a:spcAft>
              <a:buFont typeface="Wingdings 3" charset="2"/>
              <a:buChar char=""/>
              <a:defRPr/>
            </a:pPr>
            <a:r>
              <a:rPr lang="zh-CN" alt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罪人因为自己不够好、不够圣洁而不来到神的面前，或者因为自己够好了、够圣洁了就来到神的面前，这是人的骄傲和自义，这是神所恨恶的。</a:t>
            </a:r>
            <a:endParaRPr lang="en-US" altLang="zh-CN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fontAlgn="auto" hangingPunct="1">
              <a:lnSpc>
                <a:spcPct val="105000"/>
              </a:lnSpc>
              <a:spcAft>
                <a:spcPts val="0"/>
              </a:spcAft>
              <a:buFont typeface="Wingdings 3" charset="2"/>
              <a:buChar char=""/>
              <a:defRPr/>
            </a:pPr>
            <a:r>
              <a:rPr lang="zh-CN" alt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罪人充分认识了自己的罪，却单单靠基督而坦然无惧，不是骄傲，而是对神的信心。这是神的旨意，神的应许，神的命令！</a:t>
            </a:r>
            <a:endParaRPr lang="en-US" altLang="zh-CN" sz="36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fontAlgn="auto" hangingPunct="1">
              <a:lnSpc>
                <a:spcPct val="105000"/>
              </a:lnSpc>
              <a:spcAft>
                <a:spcPts val="0"/>
              </a:spcAft>
              <a:buFont typeface="Wingdings 3" charset="2"/>
              <a:buChar char=""/>
              <a:defRPr/>
            </a:pPr>
            <a:r>
              <a:rPr lang="zh-CN" alt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我们更深地认识自己的罪，同时也更深地认识基督的恩典；更深地悔改，同时也更深地信靠；更深地反省，同时只有更单单靠基督的血，这就是神的旨意，神的应许。</a:t>
            </a:r>
            <a:endParaRPr lang="en-US" altLang="zh-CN" sz="36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50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50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9" name="Rectangle 3">
            <a:extLst>
              <a:ext uri="{FF2B5EF4-FFF2-40B4-BE49-F238E27FC236}">
                <a16:creationId xmlns:a16="http://schemas.microsoft.com/office/drawing/2014/main" id="{58C65409-AC0B-4D8B-B47C-90B3C3860BD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52400"/>
            <a:ext cx="9144000" cy="6705600"/>
          </a:xfrm>
        </p:spPr>
        <p:txBody>
          <a:bodyPr/>
          <a:lstStyle/>
          <a:p>
            <a:pPr eaLnBrk="1" hangingPunct="1">
              <a:lnSpc>
                <a:spcPct val="105000"/>
              </a:lnSpc>
              <a:buClr>
                <a:srgbClr val="0000FF"/>
              </a:buClr>
              <a:buSzPct val="170000"/>
              <a:buFont typeface="Wingdings" panose="05000000000000000000" pitchFamily="2" charset="2"/>
              <a:buChar char="§"/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我的仇敌啊！不要向我夸耀。我虽跌倒，却要起来。我虽坐在黑暗里，耶和华却作我的光。</a:t>
            </a:r>
            <a:r>
              <a:rPr lang="zh-CN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我要忍受耶和华的恼怒，因我得罪了他</a:t>
            </a: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。弥迦书</a:t>
            </a:r>
            <a:r>
              <a:rPr lang="en-US" alt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7:8-9</a:t>
            </a:r>
          </a:p>
          <a:p>
            <a:pPr eaLnBrk="1" hangingPunct="1">
              <a:lnSpc>
                <a:spcPct val="105000"/>
              </a:lnSpc>
              <a:buClr>
                <a:srgbClr val="0000FF"/>
              </a:buClr>
              <a:buSzPct val="170000"/>
              <a:buFont typeface="Wingdings" panose="05000000000000000000" pitchFamily="2" charset="2"/>
              <a:buChar char="§"/>
              <a:defRPr/>
            </a:pPr>
            <a:r>
              <a:rPr lang="zh-CN" alt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确信神的爱、接受神的爱、敬畏神的爱，被主的爱激励</a:t>
            </a:r>
            <a:r>
              <a:rPr lang="en-US" altLang="zh-CN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主导：</a:t>
            </a: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耶和华啊！我晓得人的道路不由自己，行路的人也不能定自己的脚步。</a:t>
            </a:r>
            <a:r>
              <a:rPr lang="zh-CN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耶和华啊！求你从宽惩治我，不要在你的怒中惩治我，恐怕使我归于无有</a:t>
            </a: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。耶</a:t>
            </a:r>
            <a:r>
              <a:rPr lang="en-US" altLang="zh-CN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10:23-24</a:t>
            </a:r>
            <a:r>
              <a:rPr lang="zh-CN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9284" name="Group 116">
            <a:extLst>
              <a:ext uri="{FF2B5EF4-FFF2-40B4-BE49-F238E27FC236}">
                <a16:creationId xmlns:a16="http://schemas.microsoft.com/office/drawing/2014/main" id="{3E4D85EF-ED5B-4587-9CFA-B4A34BC03A49}"/>
              </a:ext>
            </a:extLst>
          </p:cNvPr>
          <p:cNvGraphicFramePr>
            <a:graphicFrameLocks noGrp="1"/>
          </p:cNvGraphicFramePr>
          <p:nvPr/>
        </p:nvGraphicFramePr>
        <p:xfrm>
          <a:off x="152400" y="1295400"/>
          <a:ext cx="8839200" cy="5410201"/>
        </p:xfrm>
        <a:graphic>
          <a:graphicData uri="http://schemas.openxmlformats.org/drawingml/2006/table">
            <a:tbl>
              <a:tblPr/>
              <a:tblGrid>
                <a:gridCol w="2486025">
                  <a:extLst>
                    <a:ext uri="{9D8B030D-6E8A-4147-A177-3AD203B41FA5}">
                      <a16:colId xmlns:a16="http://schemas.microsoft.com/office/drawing/2014/main" val="225308381"/>
                    </a:ext>
                  </a:extLst>
                </a:gridCol>
                <a:gridCol w="3838575">
                  <a:extLst>
                    <a:ext uri="{9D8B030D-6E8A-4147-A177-3AD203B41FA5}">
                      <a16:colId xmlns:a16="http://schemas.microsoft.com/office/drawing/2014/main" val="3165540852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4202556613"/>
                    </a:ext>
                  </a:extLst>
                </a:gridCol>
              </a:tblGrid>
              <a:tr h="771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耶稣问彼得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彼得的回答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耶稣的托付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2383877"/>
                  </a:ext>
                </a:extLst>
              </a:tr>
              <a:tr h="1387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你</a:t>
                      </a: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爱</a:t>
                      </a: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我比这些</a:t>
                      </a: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更深</a:t>
                      </a: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吗？</a:t>
                      </a:r>
                      <a:endParaRPr kumimoji="0" lang="en-US" alt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Roman" pitchFamily="18" charset="0"/>
                        <a:ea typeface="SimHei" panose="02010609060101010101" pitchFamily="49" charset="-122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主啊！是的，你晓得我</a:t>
                      </a: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爱慕</a:t>
                      </a: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你。</a:t>
                      </a:r>
                      <a:endParaRPr kumimoji="0" lang="en-US" alt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Roman" pitchFamily="18" charset="0"/>
                        <a:ea typeface="SimHei" panose="02010609060101010101" pitchFamily="49" charset="-122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你要</a:t>
                      </a: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0099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喂养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我的</a:t>
                      </a: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小羊</a:t>
                      </a: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。</a:t>
                      </a:r>
                      <a:endParaRPr kumimoji="0" lang="en-US" alt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SimHei" panose="02010609060101010101" pitchFamily="49" charset="-122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886053"/>
                  </a:ext>
                </a:extLst>
              </a:tr>
              <a:tr h="1385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你</a:t>
                      </a: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爱</a:t>
                      </a: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我吗？</a:t>
                      </a:r>
                      <a:endParaRPr kumimoji="0" lang="en-US" alt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Roman" pitchFamily="18" charset="0"/>
                        <a:ea typeface="SimHei" panose="02010609060101010101" pitchFamily="49" charset="-122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主啊！是的，你晓得我</a:t>
                      </a: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爱慕</a:t>
                      </a: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你。</a:t>
                      </a:r>
                      <a:endParaRPr kumimoji="0" lang="en-US" alt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Roman" pitchFamily="18" charset="0"/>
                        <a:ea typeface="SimHei" panose="02010609060101010101" pitchFamily="49" charset="-122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你要</a:t>
                      </a: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0099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牧养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我的</a:t>
                      </a: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羊。</a:t>
                      </a:r>
                      <a:endParaRPr kumimoji="0" lang="en-US" alt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SimHei" panose="02010609060101010101" pitchFamily="49" charset="-122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6552894"/>
                  </a:ext>
                </a:extLst>
              </a:tr>
              <a:tr h="1865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你</a:t>
                      </a: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爱慕</a:t>
                      </a: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我吗？</a:t>
                      </a:r>
                      <a:endParaRPr kumimoji="0" lang="en-US" alt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Roman" pitchFamily="18" charset="0"/>
                        <a:ea typeface="SimHei" panose="02010609060101010101" pitchFamily="49" charset="-122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主啊！你是无所不知的，你知道我</a:t>
                      </a: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爱慕</a:t>
                      </a: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你。</a:t>
                      </a:r>
                      <a:endParaRPr kumimoji="0" lang="en-US" alt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Roman" pitchFamily="18" charset="0"/>
                        <a:ea typeface="SimHei" panose="02010609060101010101" pitchFamily="49" charset="-122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你要</a:t>
                      </a: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0099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喂养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我的</a:t>
                      </a: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羊</a:t>
                      </a:r>
                      <a:r>
                        <a:rPr kumimoji="0" lang="zh-CN" alt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Roman" pitchFamily="18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。</a:t>
                      </a:r>
                      <a:endParaRPr kumimoji="0" lang="en-US" alt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SimHei" panose="02010609060101010101" pitchFamily="49" charset="-122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0515448"/>
                  </a:ext>
                </a:extLst>
              </a:tr>
            </a:tbl>
          </a:graphicData>
        </a:graphic>
      </p:graphicFrame>
      <p:sp>
        <p:nvSpPr>
          <p:cNvPr id="14360" name="Rectangle 44">
            <a:extLst>
              <a:ext uri="{FF2B5EF4-FFF2-40B4-BE49-F238E27FC236}">
                <a16:creationId xmlns:a16="http://schemas.microsoft.com/office/drawing/2014/main" id="{34D09F27-B1BB-4BA0-83B6-38F863BC0E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610600" cy="990600"/>
          </a:xfrm>
        </p:spPr>
        <p:txBody>
          <a:bodyPr/>
          <a:lstStyle/>
          <a:p>
            <a:pPr eaLnBrk="1" hangingPunct="1"/>
            <a:r>
              <a:rPr lang="zh-CN" altLang="en-US" sz="5200" b="1">
                <a:latin typeface="Times Roman" pitchFamily="18" charset="0"/>
                <a:ea typeface="SimHei" panose="02010609060101010101" pitchFamily="49" charset="-122"/>
              </a:rPr>
              <a:t>耶稣三问彼得（约</a:t>
            </a:r>
            <a:r>
              <a:rPr lang="en-US" altLang="zh-CN" sz="5200" b="1">
                <a:latin typeface="Times Roman" pitchFamily="18" charset="0"/>
                <a:ea typeface="SimHei" panose="02010609060101010101" pitchFamily="49" charset="-122"/>
              </a:rPr>
              <a:t>21:15-17</a:t>
            </a:r>
            <a:r>
              <a:rPr lang="zh-CN" altLang="en-US" sz="5200" b="1">
                <a:latin typeface="Times Roman" pitchFamily="18" charset="0"/>
                <a:ea typeface="SimHei" panose="02010609060101010101" pitchFamily="49" charset="-122"/>
              </a:rPr>
              <a:t>）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>
            <a:extLst>
              <a:ext uri="{FF2B5EF4-FFF2-40B4-BE49-F238E27FC236}">
                <a16:creationId xmlns:a16="http://schemas.microsoft.com/office/drawing/2014/main" id="{6301C7FA-2625-4329-B94B-86499A6A05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61913"/>
            <a:ext cx="8229600" cy="776287"/>
          </a:xfrm>
        </p:spPr>
        <p:txBody>
          <a:bodyPr/>
          <a:lstStyle/>
          <a:p>
            <a:pPr algn="ctr"/>
            <a:r>
              <a:rPr lang="zh-CN" altLang="en-US" sz="4800" b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SimHei" panose="02010609060101010101" pitchFamily="49" charset="-122"/>
              </a:rPr>
              <a:t>主说：你爱我吗？</a:t>
            </a:r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A180B9E8-A345-427E-B552-1827D9D253B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/>
          <a:lstStyle/>
          <a:p>
            <a:r>
              <a:rPr lang="zh-CN" altLang="en-US" sz="40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最重要：对主的爱，我们的内心信心</a:t>
            </a:r>
            <a:r>
              <a:rPr lang="en-US" altLang="zh-CN" sz="40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My son, give me thine heart. Pro 23:26</a:t>
            </a:r>
          </a:p>
          <a:p>
            <a:pPr>
              <a:buFont typeface="Wingdings" panose="05000000000000000000" pitchFamily="2" charset="2"/>
              <a:buNone/>
            </a:pPr>
            <a:r>
              <a:rPr lang="zh-CN" altLang="en-US" sz="40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主是我的满足，我的价值，我心所爱</a:t>
            </a:r>
          </a:p>
          <a:p>
            <a:r>
              <a:rPr lang="zh-CN" altLang="en-US" sz="40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们在服侍中最看重的可能是事工的大小、教会的大小、恩赐的大小、果效的大小，但是对主来说，最重要的是我们对主的爱。主最看重、主最关注、主最在乎的是我们的内心，是我们对主的爱，而不是我们做什么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>
            <a:extLst>
              <a:ext uri="{FF2B5EF4-FFF2-40B4-BE49-F238E27FC236}">
                <a16:creationId xmlns:a16="http://schemas.microsoft.com/office/drawing/2014/main" id="{30064A47-F62E-475B-816A-DCBF55D359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61913"/>
            <a:ext cx="8229600" cy="776287"/>
          </a:xfrm>
        </p:spPr>
        <p:txBody>
          <a:bodyPr/>
          <a:lstStyle/>
          <a:p>
            <a:pPr algn="ctr"/>
            <a:r>
              <a:rPr lang="zh-CN" altLang="en-US" sz="4800" b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SimHei" panose="02010609060101010101" pitchFamily="49" charset="-122"/>
              </a:rPr>
              <a:t>主说：你爱我吗？</a:t>
            </a:r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742A3A64-A36A-4F47-80A5-C130C6F43BB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/>
          <a:lstStyle/>
          <a:p>
            <a:r>
              <a:rPr lang="zh-CN" alt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如果我们的心不属于神，如果主不是我们的最爱，我们做什么都是没有意义的。</a:t>
            </a:r>
            <a:endParaRPr lang="en-US" altLang="zh-CN" sz="36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神是无所不能的，我是有罪有限的，我能为主做什么呢？从本质上讲，神不需要我为他做事，神要的是我们的心。当然我要忠心侍奉，但是最关键最基本的是我的心要爱主，要纯洁，要单单属于主。</a:t>
            </a:r>
            <a:endParaRPr lang="en-US" altLang="zh-CN" sz="36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最知道我的内心的也是主，而不是别人。</a:t>
            </a:r>
            <a:r>
              <a:rPr lang="en-US" altLang="zh-CN" sz="36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It matters nothing what others may think and say of us. —J. C. Ryle</a:t>
            </a:r>
            <a:r>
              <a:rPr lang="zh-CN" alt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>
            <a:extLst>
              <a:ext uri="{FF2B5EF4-FFF2-40B4-BE49-F238E27FC236}">
                <a16:creationId xmlns:a16="http://schemas.microsoft.com/office/drawing/2014/main" id="{D782A669-658C-4AB1-B350-A381D84799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61913"/>
            <a:ext cx="8229600" cy="776287"/>
          </a:xfrm>
        </p:spPr>
        <p:txBody>
          <a:bodyPr/>
          <a:lstStyle/>
          <a:p>
            <a:pPr algn="ctr"/>
            <a:r>
              <a:rPr lang="zh-CN" altLang="en-US" sz="4800" b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SimHei" panose="02010609060101010101" pitchFamily="49" charset="-122"/>
              </a:rPr>
              <a:t>主说：你爱我吗？</a:t>
            </a:r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7D216574-A9E6-467F-9F62-E42CFC680C3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/>
          <a:lstStyle/>
          <a:p>
            <a:r>
              <a:rPr lang="zh-CN" alt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对主的爱决定了对人的爱：凡是爱生他之上帝的，也必爱从上帝生的。约一</a:t>
            </a:r>
            <a:r>
              <a:rPr lang="en-US" altLang="zh-CN" sz="36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5:1</a:t>
            </a:r>
          </a:p>
          <a:p>
            <a:r>
              <a:rPr lang="zh-CN" alt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爱主的程度决定了服侍主的程度。我爱主到什么程度，就服侍主到什么程度。爱主就爱主所爱，就会爱主的羊；爱主才能爱主所爱，才能爱主的羊。我服侍主的程度不可能超过我内心对主的爱的程度。</a:t>
            </a:r>
            <a:endParaRPr lang="en-US" altLang="zh-CN" sz="36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有时候即使好像暂时超过了，作了很大的事工，但如果爱主不够，结果很有可能会跌倒，不会持久，最终害处大于益处。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>
            <a:extLst>
              <a:ext uri="{FF2B5EF4-FFF2-40B4-BE49-F238E27FC236}">
                <a16:creationId xmlns:a16="http://schemas.microsoft.com/office/drawing/2014/main" id="{E7FFE81A-907C-4D4B-A4AC-BA20732AC8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61913"/>
            <a:ext cx="8229600" cy="776287"/>
          </a:xfrm>
        </p:spPr>
        <p:txBody>
          <a:bodyPr/>
          <a:lstStyle/>
          <a:p>
            <a:pPr algn="ctr"/>
            <a:r>
              <a:rPr lang="zh-CN" altLang="en-US" sz="4800" b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SimHei" panose="02010609060101010101" pitchFamily="49" charset="-122"/>
              </a:rPr>
              <a:t>主说：你爱我吗？</a:t>
            </a:r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18B973D3-225A-4AB1-80E1-4BB3AC098F8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/>
          <a:lstStyle/>
          <a:p>
            <a:pPr>
              <a:defRPr/>
            </a:pPr>
            <a:r>
              <a:rPr lang="zh-CN" alt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最重要的是爱主。爱主的程度决定了服侍主的程度。</a:t>
            </a:r>
            <a:endParaRPr lang="en-US" altLang="zh-CN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SimSun-ExtB" panose="02010609060101010101" pitchFamily="49" charset="-122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CN" alt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服侍的对象是主的羊，不是我的羊；事工是主的事工，不是我的事工。有的同工非常爱教会，把教会当成自己的家！但是，如果成了家长，就不能荣神益人。</a:t>
            </a:r>
            <a:endParaRPr lang="en-US" altLang="zh-CN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CN" alt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主的羊也是主最关心的。所有的事工要落实到主的羊身上，落实到一个一个具体的生命身上，让每一个羊在基督里成长，成为更蒙神喜悦的人，才有永恒的价值意义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1B68F51E-51A9-4654-BA0A-0506869C71A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228600"/>
            <a:ext cx="8686800" cy="914400"/>
          </a:xfrm>
        </p:spPr>
        <p:txBody>
          <a:bodyPr anchorCtr="1"/>
          <a:lstStyle/>
          <a:p>
            <a:pPr eaLnBrk="1" hangingPunct="1"/>
            <a:r>
              <a:rPr lang="zh-CN" altLang="en-US" sz="5400" b="1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信：认识自己，认识主爱</a:t>
            </a:r>
          </a:p>
        </p:txBody>
      </p:sp>
      <p:sp>
        <p:nvSpPr>
          <p:cNvPr id="344067" name="Rectangle 3">
            <a:extLst>
              <a:ext uri="{FF2B5EF4-FFF2-40B4-BE49-F238E27FC236}">
                <a16:creationId xmlns:a16="http://schemas.microsoft.com/office/drawing/2014/main" id="{F5B0BCB8-35F3-4248-B1E0-9215F7BCE19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4864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q"/>
              <a:defRPr/>
            </a:pPr>
            <a:r>
              <a:rPr lang="zh-CN" alt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讲完了，对西门说：把船开到水深之处，下这</a:t>
            </a: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（这些）</a:t>
            </a:r>
            <a:r>
              <a:rPr lang="zh-CN" alt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网打鱼。西门说：夫子，我们整夜劳力，并没有打着什么。但依从你的话，我就下</a:t>
            </a: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（这只）</a:t>
            </a:r>
            <a:r>
              <a:rPr lang="zh-CN" alt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网。他们下了</a:t>
            </a: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（那只）</a:t>
            </a:r>
            <a:r>
              <a:rPr lang="zh-CN" alt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网，就圈住许多鱼，</a:t>
            </a: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（那只）</a:t>
            </a: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网险些（渐渐）裂开</a:t>
            </a:r>
            <a:r>
              <a:rPr lang="zh-CN" alt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。路</a:t>
            </a:r>
            <a:r>
              <a:rPr lang="en-US" altLang="zh-CN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5:4-6,</a:t>
            </a:r>
            <a:r>
              <a:rPr lang="zh-CN" alt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三一本</a:t>
            </a:r>
            <a:r>
              <a:rPr lang="en-US" altLang="zh-CN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, AV, Darby</a:t>
            </a:r>
          </a:p>
          <a:p>
            <a:pPr eaLnBrk="1" hangingPunct="1">
              <a:buFont typeface="Wingdings" panose="05000000000000000000" pitchFamily="2" charset="2"/>
              <a:buChar char="q"/>
              <a:defRPr/>
            </a:pPr>
            <a:r>
              <a:rPr lang="zh-CN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西门彼得就去，把网拉到岸上，那网满了大鱼，共一百五十三条。鱼虽这样多，</a:t>
            </a:r>
            <a:r>
              <a:rPr lang="zh-CN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网却没有破</a:t>
            </a:r>
            <a:r>
              <a:rPr lang="zh-CN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。约</a:t>
            </a:r>
            <a:r>
              <a:rPr lang="en-US" altLang="zh-CN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21:11</a:t>
            </a:r>
            <a:endParaRPr lang="zh-CN" altLang="en-US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AE51C871-7D32-4650-8D41-54AA5129FC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9144000" cy="5334000"/>
          </a:xfrm>
        </p:spPr>
        <p:txBody>
          <a:bodyPr/>
          <a:lstStyle/>
          <a:p>
            <a:pPr eaLnBrk="1" hangingPunct="1">
              <a:lnSpc>
                <a:spcPct val="95000"/>
              </a:lnSpc>
              <a:buClr>
                <a:srgbClr val="FF0000"/>
              </a:buClr>
            </a:pPr>
            <a:r>
              <a:rPr lang="zh-CN" altLang="en-US" sz="3600" b="1">
                <a:solidFill>
                  <a:srgbClr val="FF0000"/>
                </a:solidFill>
                <a:latin typeface="Times Roman" pitchFamily="18" charset="0"/>
                <a:ea typeface="SimHei" panose="02010609060101010101" pitchFamily="49" charset="-122"/>
              </a:rPr>
              <a:t>不认识自己，不接纳自己</a:t>
            </a:r>
            <a:r>
              <a:rPr lang="zh-CN" altLang="en-US" sz="3600" b="1">
                <a:latin typeface="Times Roman" pitchFamily="18" charset="0"/>
                <a:ea typeface="SimHei" panose="02010609060101010101" pitchFamily="49" charset="-122"/>
              </a:rPr>
              <a:t>，约</a:t>
            </a:r>
            <a:r>
              <a:rPr lang="en-US" altLang="zh-CN" sz="3600" b="1">
                <a:latin typeface="Times Roman" pitchFamily="18" charset="0"/>
                <a:ea typeface="SimHei" panose="02010609060101010101" pitchFamily="49" charset="-122"/>
              </a:rPr>
              <a:t>13:36-38</a:t>
            </a:r>
            <a:endParaRPr lang="zh-CN" altLang="en-US" sz="3600" b="1">
              <a:latin typeface="Times Roman" pitchFamily="18" charset="0"/>
              <a:ea typeface="SimHei" panose="02010609060101010101" pitchFamily="49" charset="-122"/>
            </a:endParaRPr>
          </a:p>
          <a:p>
            <a:pPr eaLnBrk="1" hangingPunct="1">
              <a:lnSpc>
                <a:spcPct val="95000"/>
              </a:lnSpc>
              <a:buClr>
                <a:srgbClr val="FF0000"/>
              </a:buClr>
            </a:pPr>
            <a:r>
              <a:rPr lang="zh-CN" altLang="en-US" sz="3600" b="1">
                <a:solidFill>
                  <a:srgbClr val="FF0000"/>
                </a:solidFill>
                <a:latin typeface="Times Roman" pitchFamily="18" charset="0"/>
                <a:ea typeface="SimHei" panose="02010609060101010101" pitchFamily="49" charset="-122"/>
              </a:rPr>
              <a:t>不认识主的爱</a:t>
            </a:r>
            <a:r>
              <a:rPr lang="zh-CN" altLang="en-US" sz="3600" b="1">
                <a:latin typeface="Times Roman" pitchFamily="18" charset="0"/>
                <a:ea typeface="SimHei" panose="02010609060101010101" pitchFamily="49" charset="-122"/>
              </a:rPr>
              <a:t>：</a:t>
            </a:r>
            <a:r>
              <a:rPr lang="zh-CN" altLang="en-US" sz="3600" b="1">
                <a:solidFill>
                  <a:srgbClr val="FF0000"/>
                </a:solidFill>
                <a:latin typeface="Times Roman" pitchFamily="18" charset="0"/>
                <a:ea typeface="SimHei" panose="02010609060101010101" pitchFamily="49" charset="-122"/>
              </a:rPr>
              <a:t>主不要我了？我没救了？</a:t>
            </a:r>
            <a:endParaRPr lang="zh-CN" altLang="en-US" sz="3600" b="1">
              <a:latin typeface="Times Roman" pitchFamily="18" charset="0"/>
              <a:ea typeface="SimHei" panose="02010609060101010101" pitchFamily="49" charset="-122"/>
            </a:endParaRPr>
          </a:p>
          <a:p>
            <a:pPr eaLnBrk="1" hangingPunct="1">
              <a:lnSpc>
                <a:spcPct val="95000"/>
              </a:lnSpc>
              <a:buClr>
                <a:srgbClr val="FF0000"/>
              </a:buClr>
            </a:pPr>
            <a:r>
              <a:rPr lang="zh-CN" altLang="en-US" sz="3600" b="1">
                <a:latin typeface="Times Roman" pitchFamily="18" charset="0"/>
                <a:ea typeface="SimHei" panose="02010609060101010101" pitchFamily="49" charset="-122"/>
              </a:rPr>
              <a:t>约</a:t>
            </a:r>
            <a:r>
              <a:rPr lang="en-US" altLang="zh-CN" sz="3600" b="1">
                <a:latin typeface="Times Roman" pitchFamily="18" charset="0"/>
                <a:ea typeface="SimHei" panose="02010609060101010101" pitchFamily="49" charset="-122"/>
              </a:rPr>
              <a:t>21/</a:t>
            </a:r>
            <a:r>
              <a:rPr lang="zh-CN" altLang="en-US" sz="3600" b="1">
                <a:latin typeface="Times Roman" pitchFamily="18" charset="0"/>
                <a:ea typeface="SimHei" panose="02010609060101010101" pitchFamily="49" charset="-122"/>
              </a:rPr>
              <a:t>路</a:t>
            </a:r>
            <a:r>
              <a:rPr lang="en-US" altLang="zh-CN" sz="3600" b="1">
                <a:latin typeface="Times Roman" pitchFamily="18" charset="0"/>
                <a:ea typeface="SimHei" panose="02010609060101010101" pitchFamily="49" charset="-122"/>
              </a:rPr>
              <a:t>5:1-11</a:t>
            </a:r>
            <a:endParaRPr lang="zh-CN" altLang="en-US" sz="3600" b="1">
              <a:latin typeface="Times Roman" pitchFamily="18" charset="0"/>
              <a:ea typeface="SimHei" panose="02010609060101010101" pitchFamily="49" charset="-122"/>
            </a:endParaRPr>
          </a:p>
          <a:p>
            <a:pPr eaLnBrk="1" hangingPunct="1">
              <a:lnSpc>
                <a:spcPct val="95000"/>
              </a:lnSpc>
              <a:buClr>
                <a:srgbClr val="FF0000"/>
              </a:buClr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三次显现，三问彼得</a:t>
            </a: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三次否认主</a:t>
            </a:r>
          </a:p>
          <a:p>
            <a:pPr eaLnBrk="1" hangingPunct="1">
              <a:lnSpc>
                <a:spcPct val="95000"/>
              </a:lnSpc>
              <a:buClr>
                <a:srgbClr val="FF0000"/>
              </a:buClr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是的，彼得无颜见主，对自己绝望了，但是主对他没有绝望；彼得要放弃自己了，但是主没有放弃他；彼得觉得自己完了，没救了，但是主认为他没有完，还有救。</a:t>
            </a:r>
          </a:p>
          <a:p>
            <a:pPr eaLnBrk="1" hangingPunct="1">
              <a:lnSpc>
                <a:spcPct val="95000"/>
              </a:lnSpc>
              <a:buClr>
                <a:srgbClr val="FF0000"/>
              </a:buClr>
            </a:pPr>
            <a:r>
              <a:rPr lang="zh-CN" alt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不是我来找主，而是主来找我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E427DA2F-07BC-4094-9266-AC62CDD2B6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7848600" cy="1066800"/>
          </a:xfrm>
        </p:spPr>
        <p:txBody>
          <a:bodyPr/>
          <a:lstStyle/>
          <a:p>
            <a:pPr eaLnBrk="1" hangingPunct="1"/>
            <a:r>
              <a:rPr lang="zh-CN" altLang="en-US" sz="6600" b="1">
                <a:ea typeface="SimHei" panose="02010609060101010101" pitchFamily="49" charset="-122"/>
              </a:rPr>
              <a:t>确信主爱，走出低谷</a:t>
            </a:r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F8F5534A-F9C6-4919-A03B-EE5E5D1A67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2133600"/>
            <a:ext cx="5105400" cy="685800"/>
          </a:xfrm>
          <a:prstGeom prst="rect">
            <a:avLst/>
          </a:prstGeom>
          <a:noFill/>
          <a:ln w="762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64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64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64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>
            <a:extLst>
              <a:ext uri="{FF2B5EF4-FFF2-40B4-BE49-F238E27FC236}">
                <a16:creationId xmlns:a16="http://schemas.microsoft.com/office/drawing/2014/main" id="{D947ACF4-3332-4CEB-A2C6-638ADB2526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pPr eaLnBrk="1" hangingPunct="1"/>
            <a:r>
              <a:rPr lang="zh-CN" altLang="zh-CN" sz="4000" b="1">
                <a:latin typeface="Times Roman" pitchFamily="18" charset="0"/>
                <a:ea typeface="SimHei" panose="02010609060101010101" pitchFamily="49" charset="-122"/>
              </a:rPr>
              <a:t>凡父所赐给我的人，必到我这里来。</a:t>
            </a:r>
            <a:r>
              <a:rPr lang="zh-CN" altLang="zh-CN" sz="4000" b="1">
                <a:solidFill>
                  <a:srgbClr val="FFFF00"/>
                </a:solidFill>
                <a:latin typeface="Times Roman" pitchFamily="18" charset="0"/>
                <a:ea typeface="SimHei" panose="02010609060101010101" pitchFamily="49" charset="-122"/>
              </a:rPr>
              <a:t>到我这里来</a:t>
            </a:r>
            <a:r>
              <a:rPr lang="zh-CN" altLang="zh-CN" sz="4000" b="1">
                <a:latin typeface="Times Roman" pitchFamily="18" charset="0"/>
                <a:ea typeface="SimHei" panose="02010609060101010101" pitchFamily="49" charset="-122"/>
              </a:rPr>
              <a:t>的，我总不丢弃他。</a:t>
            </a:r>
          </a:p>
          <a:p>
            <a:pPr eaLnBrk="1" hangingPunct="1"/>
            <a:r>
              <a:rPr lang="zh-CN" altLang="zh-CN" sz="4000" b="1">
                <a:latin typeface="Times Roman" pitchFamily="18" charset="0"/>
                <a:ea typeface="SimHei" panose="02010609060101010101" pitchFamily="49" charset="-122"/>
              </a:rPr>
              <a:t>因为我从天上降下来，不是要按自己的意思行，乃是要按那差我来者的意思行。差我来者的意思，就是他所赐给我的，叫</a:t>
            </a:r>
            <a:r>
              <a:rPr lang="zh-CN" altLang="zh-CN" sz="4000" b="1">
                <a:solidFill>
                  <a:srgbClr val="FFFF00"/>
                </a:solidFill>
                <a:latin typeface="Times Roman" pitchFamily="18" charset="0"/>
                <a:ea typeface="SimHei" panose="02010609060101010101" pitchFamily="49" charset="-122"/>
              </a:rPr>
              <a:t>我一个也不失落，在末日却叫他复活</a:t>
            </a:r>
            <a:r>
              <a:rPr lang="zh-CN" altLang="zh-CN" sz="4000" b="1">
                <a:latin typeface="Times Roman" pitchFamily="18" charset="0"/>
                <a:ea typeface="SimHei" panose="02010609060101010101" pitchFamily="49" charset="-122"/>
              </a:rPr>
              <a:t>。</a:t>
            </a:r>
            <a:r>
              <a:rPr lang="zh-CN" altLang="en-US" sz="4000" b="1">
                <a:latin typeface="Times Roman" pitchFamily="18" charset="0"/>
                <a:ea typeface="SimHei" panose="02010609060101010101" pitchFamily="49" charset="-122"/>
              </a:rPr>
              <a:t>约 </a:t>
            </a:r>
            <a:r>
              <a:rPr lang="en-US" altLang="zh-CN" sz="4000" b="1">
                <a:latin typeface="Times Roman" pitchFamily="18" charset="0"/>
                <a:ea typeface="SimHei" panose="02010609060101010101" pitchFamily="49" charset="-122"/>
              </a:rPr>
              <a:t>John 6:37-39</a:t>
            </a:r>
          </a:p>
          <a:p>
            <a:pPr eaLnBrk="1" hangingPunct="1"/>
            <a:r>
              <a:rPr lang="zh-CN" altLang="en-US" sz="5200" b="1">
                <a:solidFill>
                  <a:srgbClr val="FFFF00"/>
                </a:solidFill>
                <a:latin typeface="Times Roman" pitchFamily="18" charset="0"/>
                <a:ea typeface="SimHei" panose="02010609060101010101" pitchFamily="49" charset="-122"/>
              </a:rPr>
              <a:t>我到主那里去</a:t>
            </a:r>
            <a:r>
              <a:rPr lang="en-US" altLang="zh-CN" sz="5200" b="1">
                <a:solidFill>
                  <a:srgbClr val="FFFF00"/>
                </a:solidFill>
                <a:latin typeface="Times Roman" pitchFamily="18" charset="0"/>
                <a:ea typeface="SimHei" panose="02010609060101010101" pitchFamily="49" charset="-122"/>
              </a:rPr>
              <a:t>/</a:t>
            </a:r>
            <a:r>
              <a:rPr lang="zh-CN" altLang="en-US" sz="5200" b="1">
                <a:solidFill>
                  <a:srgbClr val="00CC00"/>
                </a:solidFill>
                <a:latin typeface="Times Roman" pitchFamily="18" charset="0"/>
                <a:ea typeface="SimHei" panose="02010609060101010101" pitchFamily="49" charset="-122"/>
              </a:rPr>
              <a:t>主到我这里来</a:t>
            </a:r>
          </a:p>
        </p:txBody>
      </p:sp>
      <p:sp>
        <p:nvSpPr>
          <p:cNvPr id="156675" name="Rectangle 3">
            <a:extLst>
              <a:ext uri="{FF2B5EF4-FFF2-40B4-BE49-F238E27FC236}">
                <a16:creationId xmlns:a16="http://schemas.microsoft.com/office/drawing/2014/main" id="{244DD86E-A6DF-42DF-A1FD-C067293755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610600" cy="914400"/>
          </a:xfrm>
        </p:spPr>
        <p:txBody>
          <a:bodyPr/>
          <a:lstStyle/>
          <a:p>
            <a:pPr eaLnBrk="1" hangingPunct="1"/>
            <a:r>
              <a:rPr lang="zh-CN" altLang="en-US" sz="5400" b="1">
                <a:solidFill>
                  <a:srgbClr val="FFFF99"/>
                </a:solidFill>
                <a:ea typeface="SimHei" panose="02010609060101010101" pitchFamily="49" charset="-122"/>
              </a:rPr>
              <a:t>确信主爱，走出低谷</a:t>
            </a:r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D24E37B3-020B-471F-83DC-86A3EECB8B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867400"/>
            <a:ext cx="8305800" cy="838200"/>
          </a:xfrm>
          <a:prstGeom prst="rect">
            <a:avLst/>
          </a:prstGeom>
          <a:noFill/>
          <a:ln w="1524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4.xml><?xml version="1.0" encoding="utf-8"?>
<a:theme xmlns:a="http://schemas.openxmlformats.org/drawingml/2006/main" name="1_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1370</TotalTime>
  <Words>1985</Words>
  <Application>Microsoft Office PowerPoint</Application>
  <PresentationFormat>全屏显示(4:3)</PresentationFormat>
  <Paragraphs>84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5</vt:i4>
      </vt:variant>
      <vt:variant>
        <vt:lpstr>幻灯片标题</vt:lpstr>
      </vt:variant>
      <vt:variant>
        <vt:i4>18</vt:i4>
      </vt:variant>
    </vt:vector>
  </HeadingPairs>
  <TitlesOfParts>
    <vt:vector size="33" baseType="lpstr">
      <vt:lpstr>Tahoma</vt:lpstr>
      <vt:lpstr>Arial</vt:lpstr>
      <vt:lpstr>Wingdings</vt:lpstr>
      <vt:lpstr>Verdana</vt:lpstr>
      <vt:lpstr>Trebuchet MS</vt:lpstr>
      <vt:lpstr>Wingdings 3</vt:lpstr>
      <vt:lpstr>Times New Roman</vt:lpstr>
      <vt:lpstr>Times Roman</vt:lpstr>
      <vt:lpstr>SimHei</vt:lpstr>
      <vt:lpstr>SimSun-ExtB</vt:lpstr>
      <vt:lpstr>Slit</vt:lpstr>
      <vt:lpstr>Eclipse</vt:lpstr>
      <vt:lpstr>Facet</vt:lpstr>
      <vt:lpstr>1_Slit</vt:lpstr>
      <vt:lpstr>Default Design</vt:lpstr>
      <vt:lpstr>“确信主爱”的信心</vt:lpstr>
      <vt:lpstr>耶稣三问彼得（约21:15-17）</vt:lpstr>
      <vt:lpstr>主说：你爱我吗？</vt:lpstr>
      <vt:lpstr>主说：你爱我吗？</vt:lpstr>
      <vt:lpstr>主说：你爱我吗？</vt:lpstr>
      <vt:lpstr>主说：你爱我吗？</vt:lpstr>
      <vt:lpstr>信：认识自己，认识主爱</vt:lpstr>
      <vt:lpstr>确信主爱，走出低谷</vt:lpstr>
      <vt:lpstr>确信主爱，走出低谷</vt:lpstr>
      <vt:lpstr>确信主爱，走出低谷</vt:lpstr>
      <vt:lpstr>确信主爱，走出低谷</vt:lpstr>
      <vt:lpstr>确信主爱，走出低谷</vt:lpstr>
      <vt:lpstr>确信主爱，走出低谷</vt:lpstr>
      <vt:lpstr>确信主爱，走出低谷</vt:lpstr>
      <vt:lpstr>确信主爱，走出低谷</vt:lpstr>
      <vt:lpstr>确信主爱，走出低谷</vt:lpstr>
      <vt:lpstr>PowerPoint 演示文稿</vt:lpstr>
      <vt:lpstr>PowerPoint 演示文稿</vt:lpstr>
    </vt:vector>
  </TitlesOfParts>
  <Company>PRTS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EzraZhou</dc:creator>
  <cp:lastModifiedBy>刘 松坚</cp:lastModifiedBy>
  <cp:revision>284</cp:revision>
  <cp:lastPrinted>2022-08-30T01:45:56Z</cp:lastPrinted>
  <dcterms:created xsi:type="dcterms:W3CDTF">2020-09-12T16:25:54Z</dcterms:created>
  <dcterms:modified xsi:type="dcterms:W3CDTF">2022-09-06T23:33:01Z</dcterms:modified>
</cp:coreProperties>
</file>