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  <p:sldMasterId id="2147483788" r:id="rId2"/>
    <p:sldMasterId id="2147483790" r:id="rId3"/>
  </p:sldMasterIdLst>
  <p:notesMasterIdLst>
    <p:notesMasterId r:id="rId25"/>
  </p:notesMasterIdLst>
  <p:handoutMasterIdLst>
    <p:handoutMasterId r:id="rId26"/>
  </p:handoutMasterIdLst>
  <p:sldIdLst>
    <p:sldId id="284" r:id="rId4"/>
    <p:sldId id="260" r:id="rId5"/>
    <p:sldId id="273" r:id="rId6"/>
    <p:sldId id="1298" r:id="rId7"/>
    <p:sldId id="283" r:id="rId8"/>
    <p:sldId id="289" r:id="rId9"/>
    <p:sldId id="288" r:id="rId10"/>
    <p:sldId id="276" r:id="rId11"/>
    <p:sldId id="286" r:id="rId12"/>
    <p:sldId id="297" r:id="rId13"/>
    <p:sldId id="270" r:id="rId14"/>
    <p:sldId id="292" r:id="rId15"/>
    <p:sldId id="1299" r:id="rId16"/>
    <p:sldId id="1300" r:id="rId17"/>
    <p:sldId id="1301" r:id="rId18"/>
    <p:sldId id="1302" r:id="rId19"/>
    <p:sldId id="1304" r:id="rId20"/>
    <p:sldId id="1305" r:id="rId21"/>
    <p:sldId id="1303" r:id="rId22"/>
    <p:sldId id="290" r:id="rId23"/>
    <p:sldId id="295" r:id="rId24"/>
  </p:sldIdLst>
  <p:sldSz cx="9144000" cy="6858000" type="screen4x3"/>
  <p:notesSz cx="6854825" cy="9083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B2B2B2"/>
    <a:srgbClr val="DDDDDD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68" y="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5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>
            <a:extLst>
              <a:ext uri="{FF2B5EF4-FFF2-40B4-BE49-F238E27FC236}">
                <a16:creationId xmlns:a16="http://schemas.microsoft.com/office/drawing/2014/main" id="{E3ADF2B5-82A4-4908-9995-2351D727775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40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2451" name="Rectangle 3">
            <a:extLst>
              <a:ext uri="{FF2B5EF4-FFF2-40B4-BE49-F238E27FC236}">
                <a16:creationId xmlns:a16="http://schemas.microsoft.com/office/drawing/2014/main" id="{AF2D42B7-8702-4A2A-88C8-9218ACBADC2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0213" cy="4540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2452" name="Rectangle 4">
            <a:extLst>
              <a:ext uri="{FF2B5EF4-FFF2-40B4-BE49-F238E27FC236}">
                <a16:creationId xmlns:a16="http://schemas.microsoft.com/office/drawing/2014/main" id="{6CDD9482-6D2C-4787-8F93-B34CCA4F120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8063"/>
            <a:ext cx="2970213" cy="4540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2453" name="Rectangle 5">
            <a:extLst>
              <a:ext uri="{FF2B5EF4-FFF2-40B4-BE49-F238E27FC236}">
                <a16:creationId xmlns:a16="http://schemas.microsoft.com/office/drawing/2014/main" id="{76A90224-289A-493B-9551-9E8B50B5C90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8628063"/>
            <a:ext cx="2970213" cy="4540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8C85325-CDFE-48BF-9D33-FAD9DCF1F2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>
            <a:extLst>
              <a:ext uri="{FF2B5EF4-FFF2-40B4-BE49-F238E27FC236}">
                <a16:creationId xmlns:a16="http://schemas.microsoft.com/office/drawing/2014/main" id="{D08DF694-51B0-4558-9DC0-82024F7EB8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40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74" tIns="45537" rIns="91074" bIns="45537" numCol="1" anchor="t" anchorCtr="0" compatLnSpc="1">
            <a:prstTxWarp prst="textNoShape">
              <a:avLst/>
            </a:prstTxWarp>
          </a:bodyPr>
          <a:lstStyle>
            <a:lvl1pPr defTabSz="911225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47233155-592A-4A55-8CEE-2D606B726FC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0213" cy="4540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74" tIns="45537" rIns="91074" bIns="45537" numCol="1" anchor="t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EC01ECD9-7FDE-4CD4-BBE3-DE15A25ADFD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57288" y="681038"/>
            <a:ext cx="4541837" cy="3406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7333" name="Rectangle 5">
            <a:extLst>
              <a:ext uri="{FF2B5EF4-FFF2-40B4-BE49-F238E27FC236}">
                <a16:creationId xmlns:a16="http://schemas.microsoft.com/office/drawing/2014/main" id="{EA901430-39FD-48FB-AD6B-C431A0AA09F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4825"/>
            <a:ext cx="5483225" cy="40878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74" tIns="45537" rIns="91074" bIns="455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27334" name="Rectangle 6">
            <a:extLst>
              <a:ext uri="{FF2B5EF4-FFF2-40B4-BE49-F238E27FC236}">
                <a16:creationId xmlns:a16="http://schemas.microsoft.com/office/drawing/2014/main" id="{975C399D-03CC-4E3B-9BF8-37E3C1770B2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8063"/>
            <a:ext cx="2970213" cy="4540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74" tIns="45537" rIns="91074" bIns="45537" numCol="1" anchor="b" anchorCtr="0" compatLnSpc="1">
            <a:prstTxWarp prst="textNoShape">
              <a:avLst/>
            </a:prstTxWarp>
          </a:bodyPr>
          <a:lstStyle>
            <a:lvl1pPr defTabSz="911225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7335" name="Rectangle 7">
            <a:extLst>
              <a:ext uri="{FF2B5EF4-FFF2-40B4-BE49-F238E27FC236}">
                <a16:creationId xmlns:a16="http://schemas.microsoft.com/office/drawing/2014/main" id="{F2D75A78-7C85-4ACE-B967-AF4850BFBA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28063"/>
            <a:ext cx="2970213" cy="4540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74" tIns="45537" rIns="91074" bIns="45537" numCol="1" anchor="b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 smtClean="0"/>
            </a:lvl1pPr>
          </a:lstStyle>
          <a:p>
            <a:pPr>
              <a:defRPr/>
            </a:pPr>
            <a:fld id="{9BFEEB87-B330-4591-8D47-533F6A903B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91461F52-8F2A-482B-9B1C-2AC18D3F60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46534A-9541-4EA2-B95D-E0B865F550E8}" type="slidenum">
              <a:rPr lang="en-US" altLang="zh-CN">
                <a:ea typeface="宋体" panose="02010600030101010101" pitchFamily="2" charset="-122"/>
              </a:rPr>
              <a:pPr/>
              <a:t>8</a:t>
            </a:fld>
            <a:endParaRPr lang="en-US" altLang="zh-CN">
              <a:ea typeface="宋体" panose="02010600030101010101" pitchFamily="2" charset="-122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9BDF8BF-F7E5-4915-A63E-53969FB8CD2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7EDE2D0-56A6-4C26-8C89-451C8EE94E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52D80028-289C-45B4-9E53-4DDB65D99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F7B33F85-7227-4AA1-9759-78CF024F0ED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62B3F8D-1933-470C-A14D-2080B81020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4187BD6-F162-4C6D-9BC5-AB5481AB40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F7A08A8F-4ABF-4958-A67F-A332B6207E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D4715D-C68A-4A8C-A72D-5B3E22E415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0727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4EE80B6-BF22-4CE9-A175-90D293A617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68EBFF-EBDC-48DB-87B4-39A22F8721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ECFF01-3B7A-4C5D-AE79-A68444F8E1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DFC78-D868-4360-8D0C-5ED48B88D5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783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45024E-6940-4E1D-9086-FD55664AFF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D8FF1E-A2B1-45AC-BE97-CAE84D7984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DB1560-4038-4762-958D-C8ADB74616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B5267-C0C0-4689-9F95-6FA196004E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667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BAECB41-7494-4A33-910E-8D142A5E228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12E9087-4BB5-498A-9D07-6FAE6625F1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0CD7DAC4-19D7-4C76-B221-23431ABA531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2F977809-FA4A-43DC-A422-5661390172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B77F4134-600A-478E-859D-DEC8E8FE052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5174D4D3-DAFE-43CD-869D-9FDBFE18719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9C43813E-D555-45F1-87B1-502BD343497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09458302-A6C0-4DEE-B66B-EFF211ECDE8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03AB11AD-2FB9-4A90-AFF5-7889533C56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23AE563E-FF1A-4A03-8D03-254A3696515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B55AF447-2BA0-4830-900F-9A0341E4D97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638015A1-EB49-458C-A615-4235367BE75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73BDD152-E16A-40C2-B5CD-863C373D0B2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9815707-E3DE-461E-87A7-848071B98E0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130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130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C4E2C6DA-89AE-4D4A-9BE8-D50147BBE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1C2AE44F-E77C-4E51-A159-ABF8260C40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F01774CB-FEEE-4ABA-99BA-AD51D190D1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60DCFB9-F9FA-4824-891E-F50D8B8725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5108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C7B1721-2E5E-4C2B-A5D3-0FAD7D64242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0FBF40C-34EA-4797-8425-62A265EBC7A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8F0CC-94C3-4954-AB94-B98C5F7DA6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34D56DF-18DD-492A-8A00-1E4AABC3999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5833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CBC5B5C-CA1F-4566-9617-23D3C89F7C8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A3918D0-5EC6-4722-9DCD-4B4F51F82B2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17C60-EB08-415D-B066-A757A41251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5AE5F52-B274-4CCD-8A69-25C17FD02FE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67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30053CC-6FAB-4CE0-9BE4-16BDF55BA8A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5EAB078-54AC-4ADD-AE89-177FDCB3F81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C9FB9-412D-4E94-91F1-3EE6E485B8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2CA694D-706C-4BDD-BFC8-84D7BEBFE4F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329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A59D9DD-0825-4ECB-8E2C-B3FD3A68E15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DC3DA47-A3A7-4C2D-B6CD-48B2AFB50A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29FB5-CAF3-4DB9-86F0-D5BCFD39FF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FA858226-5786-4E64-8EFE-C9CBE91321A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8102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CF40BD-317D-4E8E-98CA-C66A6E4E9DA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FB5F27-B984-4623-9E9A-B340D499FBC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FA8BF-B364-4B70-B396-AA8B9CA360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DC081312-9884-4CB0-81CB-96BD15ECE2B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70270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E91556A-D402-4A25-8904-CA6FB3B3A31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772368B-717F-46EF-9BCE-09B1F32B67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CDBEB-E7C2-4CD0-BECB-1529F9E6C2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8125AB45-B516-468A-A45F-C91A6F2F75E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6256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169311F-B0B3-4EE0-A30D-56C614FD75C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947B00F-F742-42AE-AD42-D07905B00A2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31E5C-2ED7-4161-8BEB-48649C046D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5F99B38-0192-4071-8834-3EB6BA0D41F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406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218320-331E-436C-877E-5CE3CEEFBE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37589F-06B3-4D1C-8926-84E90ED23A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9C49CA8-DE9F-461B-8DDE-BDA08B8E89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C7634-C02D-4222-95B2-DA66A915DB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4007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25A2D1A-D495-4333-A066-6AF6032A26C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43A4DE5-86C7-4EF8-83FC-25671C9DCDA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BFCA2-2109-4D38-8220-456FF32954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10FBA36-4176-4687-9A98-C9F0BD54406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70662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AAB2CC0-00DA-4ED7-B324-FEA35163CFA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15ABD3D-0917-49FB-9057-1E241199E54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475DB-5A62-49B5-B99E-0FC1F46D16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D26469B-5F47-4FAD-A3DE-0652AFD1A64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44105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BB7175C-B388-459B-B2E5-69528F44223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4C794C8-F002-4AA5-89E4-B0A502305A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038B5-601F-48E2-A753-5AB100E349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63AFB1BF-E7BC-4244-B60B-2C8AA84B9A4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30360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B3C4E0-C2C4-40BE-8892-01E926EE67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25900C-52C6-4C75-BCF7-CA39E695A1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BF16DF-A741-45D5-ACA5-94CF749BDD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38531-F186-4CA4-AB90-5FD14B1D12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16603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75EE92-C644-460F-8231-4417107B07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9887AB-2CE9-41A1-9E19-CA2092DC8A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FA23E3-3AB0-44AC-BFED-BDD1A689C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187E7-3614-4570-BE2A-6B28A437D0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98328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717246-F259-4131-84D5-3D067BCBD7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091C89-E1E7-42B0-ADE8-66F8AAEDC2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2DCB29-0E6B-48D3-9D25-BBF32AF8BD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F39EC-1B29-47A3-BFB8-578D1D83EF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4401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5AD8C5-EACB-47EE-82BF-02A4703579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561A84-EF2B-4F45-AE2D-324E9B6053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E9826A-7FE4-412C-A9E0-7CBE225549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C0418-97BA-4DFC-94A9-F890C192C2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64059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71C8531-13B4-4D0F-80D4-848EC216C9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0186BF5-7D8B-4528-B9EB-D60D541E8C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88A9430-7D76-4212-BD8E-D847844AE0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7F698-D142-4048-99B6-BF608E9BBE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94864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962C418-BC63-45B1-A1B2-624867A0DE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A92F507-9E80-492D-9A70-0A1DA9FA2D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ABB8EF3-1D1D-4361-8E2F-7C2310715D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110B9-56DA-4209-B9C4-82D8DE3AE3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71790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5C157C3-2224-40DF-B8CC-4579A51B9A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B91A158-0971-4008-A601-13D68B92DC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5ED0025-8F92-4D90-95CB-41DE7F51FF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70424-0753-4AB9-8DD6-FC49727675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2734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649FC9-B5F7-4202-8C7C-A6DCB76548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AAF2A8-5330-4061-931A-B349D21159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05E746-AFAD-4B36-B2AA-AF9669B336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C63E0-AE43-4048-965E-C50BFC76BF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49287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CDD163-D698-4D49-8154-4C8BC841C0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D90103-8755-4483-BE36-4B2FE6A6CF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D910CB-8CFE-45A1-9623-ED0882A28A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8B071-6EFB-4C15-9811-51562D4A93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78827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F943C1-5E5F-4C61-8861-583A9C5D0C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42CB87-9C06-4C26-8A8A-EDCB0867FB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41043F-1FEE-4331-89A7-BEE54009D2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093BE-748B-4ABA-8741-4BB412BBBF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5098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1099F4-4784-4D06-8EDA-F70F487CA0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ADFA04-6721-4E03-9AFF-40573F1A37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97E12C-B0F3-4590-B9EF-0262475F13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36154-015D-4585-9395-48CE6E2E96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82140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A2519-86C9-4412-B636-95CA8F5633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F70961-4A2B-4E1A-BAFB-0DB30799FE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943C5B-10AE-413F-9297-89EBCC3881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FEA12-FFC7-4A71-8AED-E31C15F127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079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A334BF-3755-4314-9FB4-F08B7D2FCC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AAEE12-525C-41BF-94E5-C15201564B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4F1A02-FD6B-482A-9FFF-D4F9E6751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08B13-262F-4D8F-88C5-C131DBEC20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754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B6A2C8C-ECFE-47F8-9517-825BF489AA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4D682B5-52B2-4339-A6E3-28A2B17147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1BDF705-17BC-419B-9723-86BEC59A9E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D8C60-5869-495A-BA46-F1BDF1225B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75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FEF5FEC-EDA5-41E6-9E22-FCF82E64DF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1DFD83F-D148-460C-B6A9-2F1F06AF54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DC9F7C0-2712-4C5B-AA4A-5031E41DBD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C02B3-D2A5-40C4-992B-90BD400DDA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295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FEC966B-49C9-4168-A304-1DF5972DEA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DFBB50-8432-40B9-8F39-C516CAD4B5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FFEA43B-5892-413E-B4B2-56A9553EDB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84AC9-7CB3-4387-82D8-BABD5414EA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598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AB8B1A-9517-4933-B0FC-072E9503A2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0A6230-CB49-4D34-A835-ABAB3AD34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E52734-60E9-48E0-B095-8C9FCDB6DB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4BD73-7017-4119-896B-E0B2A2812D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5501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0398F0-D4CB-4F32-BB6F-34E8CB192B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C283F9-E32F-4CE6-B803-95B3B54E5E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591D8D-109F-4301-9462-A2A7219264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59747-B7F5-49A8-B08D-8E61946553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163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5E75824-CBF2-49EC-9B93-A69183D4F2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86396B1-DE76-47DC-89D3-994D095D8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828" name="Rectangle 4">
            <a:extLst>
              <a:ext uri="{FF2B5EF4-FFF2-40B4-BE49-F238E27FC236}">
                <a16:creationId xmlns:a16="http://schemas.microsoft.com/office/drawing/2014/main" id="{7FD6B3D7-3E64-4565-92AE-3C02459AE5C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829" name="Rectangle 5">
            <a:extLst>
              <a:ext uri="{FF2B5EF4-FFF2-40B4-BE49-F238E27FC236}">
                <a16:creationId xmlns:a16="http://schemas.microsoft.com/office/drawing/2014/main" id="{394085C8-6379-4B1B-836D-D98B87500B6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830" name="Rectangle 6">
            <a:extLst>
              <a:ext uri="{FF2B5EF4-FFF2-40B4-BE49-F238E27FC236}">
                <a16:creationId xmlns:a16="http://schemas.microsoft.com/office/drawing/2014/main" id="{19B41E8B-6518-42A2-8E60-D7D84C090D7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+mj-lt"/>
              </a:defRPr>
            </a:lvl1pPr>
          </a:lstStyle>
          <a:p>
            <a:pPr>
              <a:defRPr/>
            </a:pPr>
            <a:fld id="{230C607C-9463-4695-B8D6-C5F41DAEE2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93A68F3E-C594-4A62-BF2F-EF3F857E0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CF7DA697-1A54-4A5F-ADC0-54A5DC8900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>
            <a:extLst>
              <a:ext uri="{FF2B5EF4-FFF2-40B4-BE49-F238E27FC236}">
                <a16:creationId xmlns:a16="http://schemas.microsoft.com/office/drawing/2014/main" id="{9260E7E0-1017-4ED0-8C80-ACC6A0F98F2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1971" name="Rectangle 3">
            <a:extLst>
              <a:ext uri="{FF2B5EF4-FFF2-40B4-BE49-F238E27FC236}">
                <a16:creationId xmlns:a16="http://schemas.microsoft.com/office/drawing/2014/main" id="{801D5ABE-129A-4D37-98D3-AD323C4980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3363384-1A42-45D8-A3DD-481A5871B8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052" name="Group 4">
            <a:extLst>
              <a:ext uri="{FF2B5EF4-FFF2-40B4-BE49-F238E27FC236}">
                <a16:creationId xmlns:a16="http://schemas.microsoft.com/office/drawing/2014/main" id="{4440815D-78EB-4C6A-83CE-37FE0EA1F05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056" name="Rectangle 5">
              <a:extLst>
                <a:ext uri="{FF2B5EF4-FFF2-40B4-BE49-F238E27FC236}">
                  <a16:creationId xmlns:a16="http://schemas.microsoft.com/office/drawing/2014/main" id="{91CAFC96-76AA-4C5D-AEB0-CA06572E40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57" name="Rectangle 6">
              <a:extLst>
                <a:ext uri="{FF2B5EF4-FFF2-40B4-BE49-F238E27FC236}">
                  <a16:creationId xmlns:a16="http://schemas.microsoft.com/office/drawing/2014/main" id="{CF862162-BEB0-497B-838F-373E61696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58" name="Rectangle 7">
              <a:extLst>
                <a:ext uri="{FF2B5EF4-FFF2-40B4-BE49-F238E27FC236}">
                  <a16:creationId xmlns:a16="http://schemas.microsoft.com/office/drawing/2014/main" id="{E46987B6-2FD0-4C9D-9BC4-680EB6CBA8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59" name="Rectangle 8">
              <a:extLst>
                <a:ext uri="{FF2B5EF4-FFF2-40B4-BE49-F238E27FC236}">
                  <a16:creationId xmlns:a16="http://schemas.microsoft.com/office/drawing/2014/main" id="{4619863C-24D5-4DD5-A471-1F1C7B637C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60" name="Rectangle 9">
              <a:extLst>
                <a:ext uri="{FF2B5EF4-FFF2-40B4-BE49-F238E27FC236}">
                  <a16:creationId xmlns:a16="http://schemas.microsoft.com/office/drawing/2014/main" id="{5F71C7E0-0F0B-4690-ACA3-C9C6D86F1F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2061" name="Rectangle 10">
              <a:extLst>
                <a:ext uri="{FF2B5EF4-FFF2-40B4-BE49-F238E27FC236}">
                  <a16:creationId xmlns:a16="http://schemas.microsoft.com/office/drawing/2014/main" id="{2D168BC5-E1C0-4A59-B436-8D66CEEFD5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62" name="Rectangle 11">
              <a:extLst>
                <a:ext uri="{FF2B5EF4-FFF2-40B4-BE49-F238E27FC236}">
                  <a16:creationId xmlns:a16="http://schemas.microsoft.com/office/drawing/2014/main" id="{574302E4-7E0F-4F12-8F40-7D6836299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63" name="Rectangle 12">
              <a:extLst>
                <a:ext uri="{FF2B5EF4-FFF2-40B4-BE49-F238E27FC236}">
                  <a16:creationId xmlns:a16="http://schemas.microsoft.com/office/drawing/2014/main" id="{BDFED1D7-F61E-4198-AB8F-6388A62A96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2064" name="Rectangle 13">
              <a:extLst>
                <a:ext uri="{FF2B5EF4-FFF2-40B4-BE49-F238E27FC236}">
                  <a16:creationId xmlns:a16="http://schemas.microsoft.com/office/drawing/2014/main" id="{617E05B9-8725-44CD-A861-45A39572FD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2053" name="Rectangle 14">
            <a:extLst>
              <a:ext uri="{FF2B5EF4-FFF2-40B4-BE49-F238E27FC236}">
                <a16:creationId xmlns:a16="http://schemas.microsoft.com/office/drawing/2014/main" id="{2E98CEBD-3D4D-4C81-BA8B-A0DBCD91FD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Rectangle 15">
            <a:extLst>
              <a:ext uri="{FF2B5EF4-FFF2-40B4-BE49-F238E27FC236}">
                <a16:creationId xmlns:a16="http://schemas.microsoft.com/office/drawing/2014/main" id="{33953F77-9B78-4522-8A01-61D2B0756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11984" name="Rectangle 16">
            <a:extLst>
              <a:ext uri="{FF2B5EF4-FFF2-40B4-BE49-F238E27FC236}">
                <a16:creationId xmlns:a16="http://schemas.microsoft.com/office/drawing/2014/main" id="{6A3757C8-1A23-497D-996B-C30191CF266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DAF5D27-68D0-4211-8C9B-79BAB84B63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A6FEA1B-7B2F-4FA1-82A3-E27C9A0783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29380" name="Rectangle 4">
            <a:extLst>
              <a:ext uri="{FF2B5EF4-FFF2-40B4-BE49-F238E27FC236}">
                <a16:creationId xmlns:a16="http://schemas.microsoft.com/office/drawing/2014/main" id="{4F3603E2-2F77-450C-A8BF-6CA61F13923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9381" name="Rectangle 5">
            <a:extLst>
              <a:ext uri="{FF2B5EF4-FFF2-40B4-BE49-F238E27FC236}">
                <a16:creationId xmlns:a16="http://schemas.microsoft.com/office/drawing/2014/main" id="{CBD3861E-537E-4083-9A3B-8AB25E7387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9382" name="Rectangle 6">
            <a:extLst>
              <a:ext uri="{FF2B5EF4-FFF2-40B4-BE49-F238E27FC236}">
                <a16:creationId xmlns:a16="http://schemas.microsoft.com/office/drawing/2014/main" id="{97B4BDE8-139D-4B05-8249-D62782938EC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4A809B6-D404-496C-B609-0587BA9A01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3" name="Rectangle 3">
            <a:extLst>
              <a:ext uri="{FF2B5EF4-FFF2-40B4-BE49-F238E27FC236}">
                <a16:creationId xmlns:a16="http://schemas.microsoft.com/office/drawing/2014/main" id="{9D896A12-3E25-4217-915F-5E8E1643867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Clr>
                <a:srgbClr val="3333FF"/>
              </a:buClr>
              <a:buFont typeface="Wingdings" panose="05000000000000000000" pitchFamily="2" charset="2"/>
              <a:buChar char="q"/>
            </a:pPr>
            <a:r>
              <a:rPr lang="en-US" altLang="en-US" sz="3000"/>
              <a:t>12 </a:t>
            </a:r>
            <a:r>
              <a:rPr lang="zh-CN" altLang="en-US" sz="3000">
                <a:ea typeface="宋体" panose="02010600030101010101" pitchFamily="2" charset="-122"/>
              </a:rPr>
              <a:t>天使说：你不可在这童子身上下手。一点不可害他。</a:t>
            </a:r>
            <a:r>
              <a:rPr lang="zh-CN" altLang="en-US" sz="3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现在我知道你是敬畏神的了，因为你没有将你的儿子，就是你独生的儿子，留下不给我</a:t>
            </a:r>
            <a:r>
              <a:rPr lang="zh-CN" altLang="en-US" sz="3000">
                <a:ea typeface="宋体" panose="02010600030101010101" pitchFamily="2" charset="-122"/>
              </a:rPr>
              <a:t>。</a:t>
            </a:r>
          </a:p>
          <a:p>
            <a:pPr eaLnBrk="1" hangingPunct="1">
              <a:lnSpc>
                <a:spcPct val="95000"/>
              </a:lnSpc>
              <a:buClr>
                <a:srgbClr val="3333FF"/>
              </a:buClr>
              <a:buFont typeface="Wingdings" panose="05000000000000000000" pitchFamily="2" charset="2"/>
              <a:buChar char="q"/>
            </a:pPr>
            <a:r>
              <a:rPr lang="en-US" altLang="zh-CN" sz="3000">
                <a:ea typeface="宋体" panose="02010600030101010101" pitchFamily="2" charset="-122"/>
              </a:rPr>
              <a:t>13 </a:t>
            </a:r>
            <a:r>
              <a:rPr lang="zh-CN" altLang="en-US" sz="3000">
                <a:ea typeface="宋体" panose="02010600030101010101" pitchFamily="2" charset="-122"/>
              </a:rPr>
              <a:t>亚伯拉罕举目观看，不料，有一只公羊，两角扣在稠密的小树中，亚伯拉罕就取了那只公羊来，献为燔祭，代替他的儿子。</a:t>
            </a:r>
            <a:r>
              <a:rPr lang="en-US" altLang="zh-CN" sz="3000">
                <a:ea typeface="宋体" panose="02010600030101010101" pitchFamily="2" charset="-122"/>
              </a:rPr>
              <a:t>14 </a:t>
            </a:r>
            <a:r>
              <a:rPr lang="zh-CN" altLang="en-US" sz="3000">
                <a:ea typeface="宋体" panose="02010600030101010101" pitchFamily="2" charset="-122"/>
              </a:rPr>
              <a:t>亚伯拉罕给那地方起名叫</a:t>
            </a:r>
            <a:r>
              <a:rPr lang="zh-CN" altLang="en-US" sz="30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耶和华以勒（意思就是耶和华必预备）</a:t>
            </a:r>
            <a:r>
              <a:rPr lang="zh-CN" altLang="en-US" sz="3000">
                <a:ea typeface="宋体" panose="02010600030101010101" pitchFamily="2" charset="-122"/>
              </a:rPr>
              <a:t>，直到今日人还说：在耶和华的山上必有预备。</a:t>
            </a:r>
          </a:p>
          <a:p>
            <a:pPr eaLnBrk="1" hangingPunct="1">
              <a:lnSpc>
                <a:spcPct val="95000"/>
              </a:lnSpc>
              <a:buClr>
                <a:srgbClr val="3333FF"/>
              </a:buClr>
              <a:buFont typeface="Wingdings" panose="05000000000000000000" pitchFamily="2" charset="2"/>
              <a:buChar char="q"/>
            </a:pPr>
            <a:r>
              <a:rPr lang="en-US" altLang="zh-CN" sz="3000">
                <a:ea typeface="宋体" panose="02010600030101010101" pitchFamily="2" charset="-122"/>
              </a:rPr>
              <a:t>15 </a:t>
            </a:r>
            <a:r>
              <a:rPr lang="zh-CN" altLang="en-US" sz="3000">
                <a:ea typeface="宋体" panose="02010600030101010101" pitchFamily="2" charset="-122"/>
              </a:rPr>
              <a:t>耶和华的使者第二次从天上呼叫亚伯拉罕说：</a:t>
            </a:r>
            <a:r>
              <a:rPr lang="en-US" altLang="zh-CN" sz="3000">
                <a:ea typeface="宋体" panose="02010600030101010101" pitchFamily="2" charset="-122"/>
              </a:rPr>
              <a:t>16 </a:t>
            </a:r>
            <a:r>
              <a:rPr lang="zh-CN" altLang="en-US" sz="3000">
                <a:ea typeface="宋体" panose="02010600030101010101" pitchFamily="2" charset="-122"/>
              </a:rPr>
              <a:t>耶和华说：你既行了这事，</a:t>
            </a:r>
            <a:r>
              <a:rPr lang="zh-CN" altLang="en-US" sz="3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不留下你的儿子，就是你独生的儿子</a:t>
            </a:r>
            <a:r>
              <a:rPr lang="zh-CN" altLang="en-US" sz="3000">
                <a:ea typeface="宋体" panose="02010600030101010101" pitchFamily="2" charset="-122"/>
              </a:rPr>
              <a:t>，我便指着自己起誓说：</a:t>
            </a:r>
            <a:r>
              <a:rPr lang="en-US" altLang="zh-CN" sz="3000">
                <a:ea typeface="宋体" panose="02010600030101010101" pitchFamily="2" charset="-122"/>
              </a:rPr>
              <a:t>17 </a:t>
            </a:r>
            <a:r>
              <a:rPr lang="zh-CN" altLang="en-US" sz="3000">
                <a:ea typeface="宋体" panose="02010600030101010101" pitchFamily="2" charset="-122"/>
              </a:rPr>
              <a:t>论福，我必赐大福给你。论子孙，我必叫你的子孙多起来，如同天上的星，海边的沙。你子孙必得着仇敌的城门，</a:t>
            </a:r>
            <a:r>
              <a:rPr lang="en-US" altLang="zh-CN" sz="3000">
                <a:ea typeface="宋体" panose="02010600030101010101" pitchFamily="2" charset="-122"/>
              </a:rPr>
              <a:t>18 </a:t>
            </a:r>
            <a:r>
              <a:rPr lang="zh-CN" altLang="en-US" sz="3000">
                <a:ea typeface="宋体" panose="02010600030101010101" pitchFamily="2" charset="-122"/>
              </a:rPr>
              <a:t>并且地上万国都必因你的后裔得福，因为你听从了我的话。创世纪</a:t>
            </a:r>
            <a:r>
              <a:rPr lang="en-US" altLang="zh-CN" sz="3000">
                <a:ea typeface="宋体" panose="02010600030101010101" pitchFamily="2" charset="-122"/>
              </a:rPr>
              <a:t>Genesis 22:12-18</a:t>
            </a:r>
            <a:endParaRPr lang="en-US" altLang="en-US" sz="3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>
            <a:extLst>
              <a:ext uri="{FF2B5EF4-FFF2-40B4-BE49-F238E27FC236}">
                <a16:creationId xmlns:a16="http://schemas.microsoft.com/office/drawing/2014/main" id="{ACF39F95-B793-4636-950A-CEF324CF2C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92150"/>
            <a:ext cx="9144000" cy="1152525"/>
          </a:xfrm>
        </p:spPr>
        <p:txBody>
          <a:bodyPr/>
          <a:lstStyle/>
          <a:p>
            <a:pPr algn="ctr" eaLnBrk="1" hangingPunct="1"/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</a:rPr>
              <a:t>“</a:t>
            </a:r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献上最爱</a:t>
            </a:r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</a:rPr>
              <a:t>”</a:t>
            </a:r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的信心</a:t>
            </a:r>
            <a:endParaRPr lang="en-US" altLang="en-US" sz="6600" b="1">
              <a:effectLst>
                <a:outerShdw blurRad="38100" dist="38100" dir="2700000" algn="tl">
                  <a:srgbClr val="C0C0C0"/>
                </a:outerShdw>
              </a:effectLst>
              <a:latin typeface="NSimSun" panose="02010609030101010101" pitchFamily="49" charset="-122"/>
              <a:ea typeface="NSimSun" panose="02010609030101010101" pitchFamily="49" charset="-122"/>
            </a:endParaRPr>
          </a:p>
        </p:txBody>
      </p:sp>
      <p:sp>
        <p:nvSpPr>
          <p:cNvPr id="256003" name="Rectangle 3">
            <a:extLst>
              <a:ext uri="{FF2B5EF4-FFF2-40B4-BE49-F238E27FC236}">
                <a16:creationId xmlns:a16="http://schemas.microsoft.com/office/drawing/2014/main" id="{FEA4E44B-9D0D-4634-9E80-2F1D8135F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3960813"/>
          </a:xfrm>
        </p:spPr>
        <p:txBody>
          <a:bodyPr/>
          <a:lstStyle/>
          <a:p>
            <a:pPr eaLnBrk="1" hangingPunct="1">
              <a:lnSpc>
                <a:spcPct val="110000"/>
              </a:lnSpc>
              <a:defRPr/>
            </a:pPr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大缺憾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大奉献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大信心</a:t>
            </a:r>
            <a:endParaRPr lang="zh-CN" altLang="en-US" sz="6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9BB4698-34C0-47ED-8987-F0946BFC44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936625"/>
          </a:xfrm>
        </p:spPr>
        <p:txBody>
          <a:bodyPr/>
          <a:lstStyle/>
          <a:p>
            <a:pPr algn="ctr" eaLnBrk="1" hangingPunct="1"/>
            <a:r>
              <a:rPr lang="zh-CN" altLang="en-US" sz="54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什么是我的最爱？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4E26914-D627-4A9B-BFF1-3CBB7E57CC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496300" cy="48974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600">
                <a:ea typeface="宋体" panose="02010600030101010101" pitchFamily="2" charset="-122"/>
              </a:rPr>
              <a:t>正面：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3600">
                <a:ea typeface="宋体" panose="02010600030101010101" pitchFamily="2" charset="-122"/>
              </a:rPr>
              <a:t>我最喜欢的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3600">
                <a:ea typeface="宋体" panose="02010600030101010101" pitchFamily="2" charset="-122"/>
              </a:rPr>
              <a:t>最让我高兴的、最让我开心的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3600">
                <a:ea typeface="宋体" panose="02010600030101010101" pitchFamily="2" charset="-122"/>
              </a:rPr>
              <a:t>我最想得到的、最想要的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3600">
                <a:ea typeface="宋体" panose="02010600030101010101" pitchFamily="2" charset="-122"/>
              </a:rPr>
              <a:t>反面：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3600">
                <a:ea typeface="宋体" panose="02010600030101010101" pitchFamily="2" charset="-122"/>
              </a:rPr>
              <a:t>我最不喜欢的、最不能容忍的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3600">
                <a:ea typeface="宋体" panose="02010600030101010101" pitchFamily="2" charset="-122"/>
              </a:rPr>
              <a:t>最让我难过的、最让我揪心的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z="3600">
                <a:ea typeface="宋体" panose="02010600030101010101" pitchFamily="2" charset="-122"/>
              </a:rPr>
              <a:t>我最怕失去的、最担心的、最难接受的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10D14EB1-B5C4-41A3-BA4E-00EEF643C1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229600" cy="720725"/>
          </a:xfrm>
        </p:spPr>
        <p:txBody>
          <a:bodyPr/>
          <a:lstStyle/>
          <a:p>
            <a:pPr eaLnBrk="1" hangingPunct="1"/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献上你的最爱</a:t>
            </a:r>
            <a:endParaRPr lang="en-US" altLang="zh-CN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271B3F42-C5D2-4FB0-8B50-8F27B50B5E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zh-CN" sz="3500">
                <a:ea typeface="宋体" panose="02010600030101010101" pitchFamily="2" charset="-122"/>
              </a:rPr>
              <a:t>我又见人为一切的劳碌和各样灵巧的工作，就被邻舍嫉妒。这也是虚空，也是捕风</a:t>
            </a:r>
            <a:r>
              <a:rPr lang="en-US" altLang="zh-CN" sz="3500">
                <a:ea typeface="宋体" panose="02010600030101010101" pitchFamily="2" charset="-122"/>
              </a:rPr>
              <a:t>…</a:t>
            </a:r>
            <a:r>
              <a:rPr lang="zh-CN" altLang="zh-CN" sz="35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满了一把，得享安静，强如满了两把，劳碌捕风</a:t>
            </a:r>
            <a:r>
              <a:rPr lang="zh-CN" altLang="zh-CN" sz="3500">
                <a:ea typeface="宋体" panose="02010600030101010101" pitchFamily="2" charset="-122"/>
              </a:rPr>
              <a:t>。 </a:t>
            </a:r>
            <a:r>
              <a:rPr lang="zh-CN" altLang="en-US" sz="3500">
                <a:ea typeface="宋体" panose="02010600030101010101" pitchFamily="2" charset="-122"/>
              </a:rPr>
              <a:t>传Ecc 4:4-</a:t>
            </a:r>
            <a:r>
              <a:rPr lang="en-US" altLang="zh-CN" sz="3500">
                <a:ea typeface="宋体" panose="02010600030101010101" pitchFamily="2" charset="-122"/>
              </a:rPr>
              <a:t>6</a:t>
            </a: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500">
                <a:ea typeface="宋体" panose="02010600030101010101" pitchFamily="2" charset="-122"/>
              </a:rPr>
              <a:t>凡愚昧人，他的劳碌使自己困乏。因为连进城的路他也不知道。 传</a:t>
            </a:r>
            <a:r>
              <a:rPr lang="en-US" altLang="zh-CN" sz="3500">
                <a:ea typeface="宋体" panose="02010600030101010101" pitchFamily="2" charset="-122"/>
              </a:rPr>
              <a:t>Eccl</a:t>
            </a:r>
            <a:r>
              <a:rPr lang="zh-CN" altLang="en-US" sz="3500">
                <a:ea typeface="宋体" panose="02010600030101010101" pitchFamily="2" charset="-122"/>
              </a:rPr>
              <a:t> </a:t>
            </a:r>
            <a:r>
              <a:rPr lang="en-US" altLang="zh-CN" sz="3500">
                <a:ea typeface="宋体" panose="02010600030101010101" pitchFamily="2" charset="-122"/>
              </a:rPr>
              <a:t>10:15</a:t>
            </a: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500">
                <a:ea typeface="宋体" panose="02010600030101010101" pitchFamily="2" charset="-122"/>
              </a:rPr>
              <a:t>不要行义过分。也不要过于自逞智慧。何必自取败亡呢？传</a:t>
            </a:r>
            <a:r>
              <a:rPr lang="en-US" altLang="zh-CN" sz="3500">
                <a:ea typeface="宋体" panose="02010600030101010101" pitchFamily="2" charset="-122"/>
              </a:rPr>
              <a:t>Eccl</a:t>
            </a:r>
            <a:r>
              <a:rPr lang="zh-CN" altLang="en-US" sz="3500">
                <a:ea typeface="宋体" panose="02010600030101010101" pitchFamily="2" charset="-122"/>
              </a:rPr>
              <a:t> </a:t>
            </a:r>
            <a:r>
              <a:rPr lang="en-US" altLang="zh-CN" sz="3500">
                <a:ea typeface="宋体" panose="02010600030101010101" pitchFamily="2" charset="-122"/>
              </a:rPr>
              <a:t>7:16</a:t>
            </a:r>
            <a:endParaRPr lang="zh-CN" altLang="en-US" sz="3500">
              <a:ea typeface="宋体" panose="02010600030101010101" pitchFamily="2" charset="-122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5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以别神代替耶和华的，他们的愁苦必加增</a:t>
            </a:r>
            <a:r>
              <a:rPr lang="zh-CN" altLang="en-US" sz="3500">
                <a:ea typeface="宋体" panose="02010600030101010101" pitchFamily="2" charset="-122"/>
              </a:rPr>
              <a:t>。诗篇</a:t>
            </a:r>
            <a:r>
              <a:rPr lang="en-US" altLang="zh-CN" sz="3500">
                <a:ea typeface="宋体" panose="02010600030101010101" pitchFamily="2" charset="-122"/>
              </a:rPr>
              <a:t>Psalms 16:4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EC856234-FDB1-47D9-B03B-BB2D1A81C0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15888"/>
            <a:ext cx="8229600" cy="720725"/>
          </a:xfrm>
        </p:spPr>
        <p:txBody>
          <a:bodyPr/>
          <a:lstStyle/>
          <a:p>
            <a:pPr eaLnBrk="1" hangingPunct="1"/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献上你的最爱</a:t>
            </a:r>
            <a:endParaRPr lang="en-US" altLang="zh-CN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1A690FA2-233A-4161-8A53-F362C172D0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李慕圣：不要把眼睛放在工作上，不要急着为主做大事、作大传道家，那样是很危险的。或许有人会发问：</a:t>
            </a:r>
            <a:r>
              <a:rPr lang="zh-CN" alt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为主传道还危险吗？为主发热心还危险吗？</a:t>
            </a:r>
            <a:endParaRPr lang="en-US" altLang="zh-CN" sz="3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我说：</a:t>
            </a:r>
            <a:r>
              <a:rPr lang="zh-CN" alt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是的，灵里面不对是很危险的。</a:t>
            </a: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我在青年时期，按外边看，也是很热心的、很追求的。礼拜天我从来不到任何娱乐场所去；别人到礼拜堂去，我也不肯去，只想独自上山去祷告、读经或到农村去传福音。</a:t>
            </a:r>
            <a:endParaRPr lang="en-US" altLang="zh-CN" sz="3800" b="1"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39F2BDE1-509E-4362-8928-09F314E75A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98425"/>
            <a:ext cx="8229600" cy="720725"/>
          </a:xfrm>
        </p:spPr>
        <p:txBody>
          <a:bodyPr/>
          <a:lstStyle/>
          <a:p>
            <a:pPr eaLnBrk="1" hangingPunct="1"/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献上你的最爱</a:t>
            </a:r>
            <a:endParaRPr lang="en-US" altLang="zh-CN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477E0452-F180-4C50-80AF-E0C98B9C8A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从外面看很热心，但里面呢？有一个心愿：我要作一个大传道家。我到山里面祷告、读经，然后就对着山讲道、对着河讲道、对着树讲道。这是为什么呢？</a:t>
            </a:r>
            <a:r>
              <a:rPr lang="en-US" altLang="zh-CN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——</a:t>
            </a: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要想练习作个大传道家，一鸣惊人，可以震动全国、震动全世界。</a:t>
            </a:r>
            <a:r>
              <a:rPr lang="zh-CN" alt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这种雄心其实是野心。</a:t>
            </a:r>
            <a:endParaRPr lang="en-US" altLang="zh-CN" sz="3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当初我蒙恩的时候，父亲对我说：</a:t>
            </a:r>
            <a:r>
              <a:rPr lang="zh-CN" alt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孩子，你不要求主怎么使用你，你要迫切祷告，叫主引导你一生走正路。</a:t>
            </a:r>
            <a:endParaRPr lang="en-US" altLang="zh-CN" sz="3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B4F080D2-9CA9-4AEA-915C-0043023D7F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229600" cy="720725"/>
          </a:xfrm>
        </p:spPr>
        <p:txBody>
          <a:bodyPr/>
          <a:lstStyle/>
          <a:p>
            <a:pPr eaLnBrk="1" hangingPunct="1"/>
            <a:r>
              <a:rPr lang="zh-CN" altLang="en-US" sz="54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献上你的最爱</a:t>
            </a:r>
            <a:endParaRPr lang="en-US" altLang="zh-CN" sz="54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CA38335F-F187-4CAD-AB10-4DC04F13E7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341438"/>
            <a:ext cx="8785225" cy="5256212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我当时不理解什么叫正路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，以为作大传道人，就要读神学，作一个神学大博士，讲一堂道下来能领三千人悔改，这就是正路了。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‘我不是爱世界啊！我是爱教会里的工作。’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其实，这正是一个隐藏的世界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——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更恶毒的世界。我却不认识、不领会。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31DE3B7C-C1D9-4EB8-AA16-AB1F97E27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87325"/>
            <a:ext cx="8229600" cy="720725"/>
          </a:xfrm>
        </p:spPr>
        <p:txBody>
          <a:bodyPr/>
          <a:lstStyle/>
          <a:p>
            <a:pPr eaLnBrk="1" hangingPunct="1"/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献上你的最爱</a:t>
            </a:r>
            <a:endParaRPr lang="en-US" altLang="zh-CN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735D2414-1DE6-4AB6-A749-50FAF30EB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949950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他请一个老牧师为他祷告，结果老牧师没有为他成为一个伟大的传道人祷告，只是为他忠心服事主祷告。他非常失望。</a:t>
            </a:r>
            <a:endParaRPr lang="en-US" altLang="zh-CN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那时他还不知道要成为合主心意的工人需要经历多大的试探、多少的磨练和神多么大的对付。</a:t>
            </a:r>
            <a:r>
              <a:rPr lang="zh-CN" altLang="en-US" sz="36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传道人有着和其他弟兄姐妹同样的软弱，但是比其他弟兄姐妹要面对更多更大的属灵争战。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可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10:38 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你们不知道所求的是什么？我所喝的杯，你们能喝吗？我所受的洗，你们能受吗？</a:t>
            </a:r>
            <a:endParaRPr lang="en-US" altLang="zh-CN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588B23F9-4815-4278-B5ED-A1CCA353BC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229600" cy="720725"/>
          </a:xfrm>
        </p:spPr>
        <p:txBody>
          <a:bodyPr/>
          <a:lstStyle/>
          <a:p>
            <a:pPr eaLnBrk="1" hangingPunct="1"/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献上你的最爱</a:t>
            </a:r>
            <a:endParaRPr lang="en-US" altLang="zh-CN" sz="4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ABA93298-E516-4557-803E-D7E91B1038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9144000" cy="5661025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8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不经过圣灵的重生，不经过十字架的对付，</a:t>
            </a: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我们每个人都会像扫罗那样对地位、影响力、名声极其敏感，纠缠不清，甚至为了自己的名利地位倒行逆施，利令智昏，成为可怕的兽。</a:t>
            </a:r>
            <a:endParaRPr lang="en-US" altLang="zh-CN" sz="3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他执迷不悟地追杀大卫，而且滥杀无辜。扫罗“吩咐多益说：你去杀祭司吧。以东人多益就去杀祭司，那日杀了穿细麻布以弗得的八十五人” </a:t>
            </a:r>
            <a:r>
              <a:rPr lang="en-US" altLang="zh-CN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撒上 </a:t>
            </a:r>
            <a:r>
              <a:rPr lang="en-US" altLang="zh-CN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22:18)</a:t>
            </a: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3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6A15C652-A0F9-41BC-8315-895018028A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87325"/>
            <a:ext cx="8229600" cy="720725"/>
          </a:xfrm>
        </p:spPr>
        <p:txBody>
          <a:bodyPr/>
          <a:lstStyle/>
          <a:p>
            <a:pPr eaLnBrk="1" hangingPunct="1"/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献上你的最爱</a:t>
            </a:r>
            <a:endParaRPr lang="en-US" altLang="zh-CN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E6696A95-41D6-4401-ABB5-FCE745268F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949950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即使是“合神心意”的大卫当权力膨胀、不知儆醒、欲望支配的时候，也难免杀人之命，夺人之妻。</a:t>
            </a:r>
            <a:r>
              <a:rPr lang="zh-CN" altLang="en-US" sz="36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我们一定不能认为自己比别人强，比别的牧师强，而是“存心谦卑，各人看别人比自己强”</a:t>
            </a:r>
            <a:r>
              <a:rPr lang="en-US" altLang="zh-CN" sz="36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腓</a:t>
            </a:r>
            <a:r>
              <a:rPr lang="en-US" altLang="zh-CN" sz="36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2:3 )</a:t>
            </a:r>
            <a:r>
              <a:rPr lang="zh-CN" altLang="en-US" sz="3600" b="1">
                <a:solidFill>
                  <a:srgbClr val="2222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3600" b="1">
              <a:solidFill>
                <a:srgbClr val="22226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6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站在他们的位置上，若非上帝的恩典，我们的本性都和他们一样，我们的表现甚至可能更差。</a:t>
            </a:r>
            <a:r>
              <a:rPr lang="zh-CN" altLang="en-US" sz="3600" b="1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神所求于管家的就是忠心。无论神带我们到哪里，求神怜悯我们，让我们忠心安心、知足感恩、信靠顺服就好了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E4D45C60-B231-4B1A-8A34-2E814CCB7F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03200"/>
            <a:ext cx="8229600" cy="720725"/>
          </a:xfrm>
        </p:spPr>
        <p:txBody>
          <a:bodyPr/>
          <a:lstStyle/>
          <a:p>
            <a:pPr eaLnBrk="1" hangingPunct="1"/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献上你的最爱</a:t>
            </a:r>
            <a:endParaRPr lang="en-US" altLang="zh-CN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3854870F-C15F-4881-9C76-4C3136C51D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949950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神的祝福和神的事情都是好的，但是不能够替代上帝，不能成为最高的追求。否则，就会很危险。我积累了很多的知识或经验，也可能积累了很多的骄傲。我建立了很大的事工，也可能建立了很强的肉体。</a:t>
            </a:r>
            <a:endParaRPr lang="en-US" altLang="zh-CN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钱苹洲：</a:t>
            </a:r>
            <a:r>
              <a:rPr lang="zh-CN" altLang="en-US" sz="36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不能让事工成为你的事业，成为你的梦想，成为你最高的追求，这样的追求不能为上帝所用，却能为魔鬼所用。这等人神不能用他，他反能被魔鬼利用。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 上帝最终的旨意是要把祂自己赐给我们。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9E4589F-E612-4C4B-B813-5CD68C1BD4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92150"/>
            <a:ext cx="9144000" cy="1152525"/>
          </a:xfrm>
        </p:spPr>
        <p:txBody>
          <a:bodyPr/>
          <a:lstStyle/>
          <a:p>
            <a:pPr algn="ctr" eaLnBrk="1" hangingPunct="1"/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</a:rPr>
              <a:t>“</a:t>
            </a:r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献上最爱</a:t>
            </a:r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</a:rPr>
              <a:t>”</a:t>
            </a:r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的信心</a:t>
            </a:r>
            <a:endParaRPr lang="en-US" altLang="en-US" sz="6600" b="1">
              <a:effectLst>
                <a:outerShdw blurRad="38100" dist="38100" dir="2700000" algn="tl">
                  <a:srgbClr val="C0C0C0"/>
                </a:outerShdw>
              </a:effectLst>
              <a:latin typeface="NSimSun" panose="02010609030101010101" pitchFamily="49" charset="-122"/>
              <a:ea typeface="NSimSun" panose="02010609030101010101" pitchFamily="49" charset="-122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1AA4903-690C-457A-96E1-34E177DA83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3960813"/>
          </a:xfrm>
        </p:spPr>
        <p:txBody>
          <a:bodyPr/>
          <a:lstStyle/>
          <a:p>
            <a:pPr eaLnBrk="1" hangingPunct="1">
              <a:lnSpc>
                <a:spcPct val="110000"/>
              </a:lnSpc>
              <a:defRPr/>
            </a:pPr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大缺憾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大奉献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大信心</a:t>
            </a:r>
            <a:endParaRPr lang="zh-CN" altLang="en-US" sz="6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>
            <a:extLst>
              <a:ext uri="{FF2B5EF4-FFF2-40B4-BE49-F238E27FC236}">
                <a16:creationId xmlns:a16="http://schemas.microsoft.com/office/drawing/2014/main" id="{C4F83F87-95AE-4F62-837C-BB9A6C50B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351838" cy="1008062"/>
          </a:xfrm>
        </p:spPr>
        <p:txBody>
          <a:bodyPr/>
          <a:lstStyle/>
          <a:p>
            <a:pPr algn="ctr" eaLnBrk="1" hangingPunct="1"/>
            <a:r>
              <a:rPr lang="zh-CN" altLang="en-US" sz="6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神的最爱和大奉献</a:t>
            </a:r>
          </a:p>
        </p:txBody>
      </p:sp>
      <p:sp>
        <p:nvSpPr>
          <p:cNvPr id="245763" name="Rectangle 3">
            <a:extLst>
              <a:ext uri="{FF2B5EF4-FFF2-40B4-BE49-F238E27FC236}">
                <a16:creationId xmlns:a16="http://schemas.microsoft.com/office/drawing/2014/main" id="{D8C875BA-BFFE-4596-B570-DD16EAF196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484313"/>
            <a:ext cx="8785225" cy="5040312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zh-CN" altLang="en-US" sz="3200">
                <a:ea typeface="宋体" panose="02010600030101010101" pitchFamily="2" charset="-122"/>
              </a:rPr>
              <a:t>神说：你带着</a:t>
            </a:r>
            <a:r>
              <a:rPr lang="zh-CN" altLang="en-US" sz="3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你的儿子</a:t>
            </a:r>
            <a:r>
              <a:rPr lang="zh-CN" altLang="en-US" sz="3200">
                <a:ea typeface="宋体" panose="02010600030101010101" pitchFamily="2" charset="-122"/>
              </a:rPr>
              <a:t>，就是你</a:t>
            </a:r>
            <a:r>
              <a:rPr lang="zh-CN" altLang="en-US" sz="3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独生的儿子</a:t>
            </a:r>
            <a:r>
              <a:rPr lang="zh-CN" altLang="en-US" sz="3200">
                <a:ea typeface="宋体" panose="02010600030101010101" pitchFamily="2" charset="-122"/>
              </a:rPr>
              <a:t>，</a:t>
            </a:r>
            <a:r>
              <a:rPr lang="zh-CN" altLang="en-US" sz="3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你所爱</a:t>
            </a:r>
            <a:r>
              <a:rPr lang="zh-CN" altLang="en-US" sz="3200">
                <a:ea typeface="宋体" panose="02010600030101010101" pitchFamily="2" charset="-122"/>
              </a:rPr>
              <a:t>的以撒，往摩利亚地去，在我所要指示你的山上，把他献为燔祭。 创</a:t>
            </a:r>
            <a:r>
              <a:rPr lang="en-US" altLang="zh-CN" sz="3200">
                <a:ea typeface="宋体" panose="02010600030101010101" pitchFamily="2" charset="-122"/>
              </a:rPr>
              <a:t>Gen 22:2</a:t>
            </a:r>
          </a:p>
          <a:p>
            <a:pPr eaLnBrk="1" hangingPunct="1">
              <a:lnSpc>
                <a:spcPct val="105000"/>
              </a:lnSpc>
              <a:buClr>
                <a:srgbClr val="3333FF"/>
              </a:buClr>
              <a:buFont typeface="Wingdings" panose="05000000000000000000" pitchFamily="2" charset="2"/>
              <a:buChar char="q"/>
            </a:pPr>
            <a:r>
              <a:rPr lang="zh-CN" altLang="en-US" sz="3200">
                <a:ea typeface="宋体" panose="02010600030101010101" pitchFamily="2" charset="-122"/>
              </a:rPr>
              <a:t>亚伯拉罕举目观看，不料，有一只公羊，两角扣在稠密的小树中，</a:t>
            </a:r>
            <a:r>
              <a:rPr lang="zh-CN" altLang="en-US" sz="3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亚伯拉罕就取了那只公羊来，献为燔祭，</a:t>
            </a:r>
            <a:r>
              <a:rPr lang="zh-CN" altLang="en-US" sz="32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代替</a:t>
            </a:r>
            <a:r>
              <a:rPr lang="zh-CN" altLang="en-US" sz="3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他的儿子</a:t>
            </a:r>
            <a:r>
              <a:rPr lang="zh-CN" altLang="en-US" sz="3200">
                <a:ea typeface="宋体" panose="02010600030101010101" pitchFamily="2" charset="-122"/>
              </a:rPr>
              <a:t>。亚伯拉罕给那地方起名叫耶和华以勒（意思就是</a:t>
            </a:r>
            <a:r>
              <a:rPr lang="zh-CN" altLang="en-US" sz="3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耶和华必预备</a:t>
            </a:r>
            <a:r>
              <a:rPr lang="zh-CN" altLang="en-US" sz="3200">
                <a:ea typeface="宋体" panose="02010600030101010101" pitchFamily="2" charset="-122"/>
              </a:rPr>
              <a:t>），直到今日人还说：在耶和华的山上必有预备。创</a:t>
            </a:r>
            <a:r>
              <a:rPr lang="en-US" altLang="zh-CN" sz="3200">
                <a:ea typeface="宋体" panose="02010600030101010101" pitchFamily="2" charset="-122"/>
              </a:rPr>
              <a:t>Gen 22:13-14</a:t>
            </a:r>
            <a:endParaRPr lang="zh-CN" altLang="en-US" sz="320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4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>
            <a:extLst>
              <a:ext uri="{FF2B5EF4-FFF2-40B4-BE49-F238E27FC236}">
                <a16:creationId xmlns:a16="http://schemas.microsoft.com/office/drawing/2014/main" id="{00F3B6AD-7BFF-4869-9DA5-BD9850B3E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8497888" cy="865188"/>
          </a:xfrm>
        </p:spPr>
        <p:txBody>
          <a:bodyPr/>
          <a:lstStyle/>
          <a:p>
            <a:pPr algn="ctr" eaLnBrk="1" hangingPunct="1"/>
            <a:r>
              <a:rPr lang="zh-CN" altLang="en-U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神的最爱和大奉献</a:t>
            </a:r>
          </a:p>
        </p:txBody>
      </p:sp>
      <p:sp>
        <p:nvSpPr>
          <p:cNvPr id="250883" name="Rectangle 3">
            <a:extLst>
              <a:ext uri="{FF2B5EF4-FFF2-40B4-BE49-F238E27FC236}">
                <a16:creationId xmlns:a16="http://schemas.microsoft.com/office/drawing/2014/main" id="{B3DC6D3B-81E5-4460-919B-1B44BF7D35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382000" cy="496728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zh-CN" altLang="en-US" sz="3200">
                <a:ea typeface="宋体" panose="02010600030101010101" pitchFamily="2" charset="-122"/>
              </a:rPr>
              <a:t>他看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为基督受的凌辱</a:t>
            </a:r>
            <a:r>
              <a:rPr lang="zh-CN" altLang="en-US" sz="3200">
                <a:ea typeface="宋体" panose="02010600030101010101" pitchFamily="2" charset="-122"/>
              </a:rPr>
              <a:t>比埃及的财物更宝贵，因他想望所要得的赏赐。</a:t>
            </a:r>
            <a:r>
              <a:rPr lang="zh-CN" altLang="en-US" sz="32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来</a:t>
            </a:r>
            <a:r>
              <a:rPr lang="en-US" altLang="zh-CN" sz="32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Hebrews 11:26</a:t>
            </a:r>
            <a:endParaRPr lang="zh-CN" altLang="en-US" sz="32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5000"/>
              </a:lnSpc>
              <a:buFont typeface="Wingdings" panose="05000000000000000000" pitchFamily="2" charset="2"/>
              <a:buNone/>
            </a:pPr>
            <a:r>
              <a:rPr lang="zh-CN" altLang="en-US" sz="3200">
                <a:ea typeface="宋体" panose="02010600030101010101" pitchFamily="2" charset="-122"/>
              </a:rPr>
              <a:t>	因为他看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基督所受的凌辱</a:t>
            </a:r>
            <a:r>
              <a:rPr lang="zh-CN" altLang="en-US" sz="3200">
                <a:ea typeface="宋体" panose="02010600030101010101" pitchFamily="2" charset="-122"/>
              </a:rPr>
              <a:t>比埃及的财宝更宝贵，他所注重的是将来的赏赐。三一本</a:t>
            </a:r>
          </a:p>
          <a:p>
            <a:pPr eaLnBrk="1" hangingPunct="1">
              <a:lnSpc>
                <a:spcPct val="115000"/>
              </a:lnSpc>
            </a:pPr>
            <a:r>
              <a:rPr lang="zh-CN" altLang="en-US" sz="3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不是我们爱神，乃是神爱我们</a:t>
            </a:r>
            <a:r>
              <a:rPr lang="zh-CN" altLang="en-US" sz="3200">
                <a:ea typeface="宋体" panose="02010600030101010101" pitchFamily="2" charset="-122"/>
              </a:rPr>
              <a:t>，差他的儿子，为我们的罪作了挽回祭，这就是爱了。亲爱的弟兄啊！神既是这样爱我们，我们也当彼此相爱。约一 </a:t>
            </a:r>
            <a:r>
              <a:rPr lang="en-US" altLang="zh-CN" sz="3200">
                <a:ea typeface="宋体" panose="02010600030101010101" pitchFamily="2" charset="-122"/>
              </a:rPr>
              <a:t>1 John</a:t>
            </a:r>
            <a:r>
              <a:rPr lang="zh-CN" altLang="en-US" sz="3200">
                <a:ea typeface="宋体" panose="02010600030101010101" pitchFamily="2" charset="-122"/>
              </a:rPr>
              <a:t> </a:t>
            </a:r>
            <a:r>
              <a:rPr lang="en-US" altLang="zh-CN" sz="3200">
                <a:ea typeface="宋体" panose="02010600030101010101" pitchFamily="2" charset="-122"/>
              </a:rPr>
              <a:t>4:8-11</a:t>
            </a:r>
            <a:endParaRPr lang="en-US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>
            <a:extLst>
              <a:ext uri="{FF2B5EF4-FFF2-40B4-BE49-F238E27FC236}">
                <a16:creationId xmlns:a16="http://schemas.microsoft.com/office/drawing/2014/main" id="{0F59791E-F6A5-4F20-B0EC-70D1304847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620713"/>
            <a:ext cx="8642350" cy="604837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zh-CN" altLang="en-US" sz="4400">
                <a:ea typeface="宋体" panose="02010600030101010101" pitchFamily="2" charset="-122"/>
              </a:rPr>
              <a:t>		   </a:t>
            </a:r>
            <a:r>
              <a:rPr lang="zh-CN" altLang="en-US" sz="4100">
                <a:ea typeface="宋体" panose="02010600030101010101" pitchFamily="2" charset="-122"/>
              </a:rPr>
              <a:t>亚伯拉罕因着</a:t>
            </a:r>
            <a:r>
              <a:rPr lang="zh-CN" altLang="en-US" sz="41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信</a:t>
            </a:r>
            <a:r>
              <a:rPr lang="zh-CN" altLang="en-US" sz="4100">
                <a:ea typeface="宋体" panose="02010600030101010101" pitchFamily="2" charset="-122"/>
              </a:rPr>
              <a:t>，被试验的时候，就把以撒</a:t>
            </a:r>
            <a:r>
              <a:rPr lang="zh-CN" altLang="en-US" sz="41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献上</a:t>
            </a:r>
            <a:r>
              <a:rPr lang="zh-CN" altLang="en-US" sz="4100">
                <a:ea typeface="宋体" panose="02010600030101010101" pitchFamily="2" charset="-122"/>
              </a:rPr>
              <a:t>；这便是那欢喜领受应许的，将自己独生的儿子</a:t>
            </a:r>
            <a:r>
              <a:rPr lang="zh-CN" altLang="en-US" sz="41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献上</a:t>
            </a:r>
            <a:r>
              <a:rPr lang="zh-CN" altLang="en-US" sz="4100">
                <a:ea typeface="宋体" panose="02010600030101010101" pitchFamily="2" charset="-122"/>
              </a:rPr>
              <a:t>。论到这儿子，曾有话说：“从以撒生的才要称为你的后裔。”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zh-CN" altLang="en-US" sz="4100">
                <a:ea typeface="宋体" panose="02010600030101010101" pitchFamily="2" charset="-122"/>
              </a:rPr>
              <a:t>		    </a:t>
            </a:r>
            <a:r>
              <a:rPr lang="zh-CN" altLang="en-US" sz="4100" b="1">
                <a:solidFill>
                  <a:srgbClr val="3333FF"/>
                </a:solidFill>
                <a:ea typeface="黑体" panose="02010609060101010101" pitchFamily="49" charset="-122"/>
              </a:rPr>
              <a:t>他以为神还能叫人从死里复活；他也仿佛从死中得回他的儿子来</a:t>
            </a:r>
            <a:r>
              <a:rPr lang="zh-CN" altLang="en-US" sz="4100">
                <a:ea typeface="宋体" panose="02010600030101010101" pitchFamily="2" charset="-122"/>
              </a:rPr>
              <a:t>。希伯来书</a:t>
            </a:r>
            <a:r>
              <a:rPr lang="en-US" altLang="zh-CN" sz="4100">
                <a:ea typeface="宋体" panose="02010600030101010101" pitchFamily="2" charset="-122"/>
              </a:rPr>
              <a:t>Hebrews </a:t>
            </a:r>
            <a:r>
              <a:rPr lang="en-US" altLang="zh-CN" sz="4100">
                <a:latin typeface="Times New Roman" panose="02020603050405020304" pitchFamily="18" charset="0"/>
                <a:ea typeface="宋体" panose="02010600030101010101" pitchFamily="2" charset="-122"/>
              </a:rPr>
              <a:t>11:17-19</a:t>
            </a:r>
            <a:endParaRPr lang="zh-CN" altLang="en-US" sz="41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68656A5-E05D-44B1-9B85-6A8822C2A6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9067800" cy="5616575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16 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信而受洗的必然得救，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不信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的必被定罪。</a:t>
            </a:r>
            <a:endParaRPr lang="en-US" altLang="zh-CN" sz="36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可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16:11 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他们听见耶稣活了，被马利亚看见，却是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不信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12 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这事以后，门徒中间有两个人，往乡下去。走路的时候，耶稣变了形像向他们显现，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13 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他们就去告诉其余的门徒。其余的门徒，也是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不信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14 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后来，十一个门徒坐席的时候，耶稣向他们显现，责备他们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不信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，心里刚硬，因为他们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不信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那些在他复活以后看见他的人。</a:t>
            </a:r>
          </a:p>
          <a:p>
            <a:pPr eaLnBrk="1" hangingPunct="1">
              <a:lnSpc>
                <a:spcPct val="110000"/>
              </a:lnSpc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267" name="Rectangle 5">
            <a:extLst>
              <a:ext uri="{FF2B5EF4-FFF2-40B4-BE49-F238E27FC236}">
                <a16:creationId xmlns:a16="http://schemas.microsoft.com/office/drawing/2014/main" id="{14C02E62-8B44-4556-BFB3-FB1822BDCC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404813"/>
            <a:ext cx="8915400" cy="647700"/>
          </a:xfrm>
        </p:spPr>
        <p:txBody>
          <a:bodyPr/>
          <a:lstStyle/>
          <a:p>
            <a:pPr algn="ctr" eaLnBrk="1" hangingPunct="1"/>
            <a:r>
              <a:rPr lang="zh-CN" altLang="en-US" sz="4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你信复活吗？</a:t>
            </a:r>
            <a:endParaRPr lang="en-US" altLang="zh-CN" sz="48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7" name="Rectangle 3">
            <a:extLst>
              <a:ext uri="{FF2B5EF4-FFF2-40B4-BE49-F238E27FC236}">
                <a16:creationId xmlns:a16="http://schemas.microsoft.com/office/drawing/2014/main" id="{CFDAD852-331C-4A19-9E16-C209C8D8BF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04813"/>
            <a:ext cx="8893175" cy="64531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600">
                <a:ea typeface="宋体" panose="02010600030101010101" pitchFamily="2" charset="-122"/>
              </a:rPr>
              <a:t>		   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你信神只有一位，你信的不错；鬼魔也信，却是战惊</a:t>
            </a:r>
            <a:r>
              <a:rPr lang="zh-CN" altLang="en-US" sz="3600">
                <a:ea typeface="宋体" panose="02010600030101010101" pitchFamily="2" charset="-122"/>
              </a:rPr>
              <a:t>。虚浮的人哪！你愿意知道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没有行为的信心是死的</a:t>
            </a:r>
            <a:r>
              <a:rPr lang="zh-CN" altLang="en-US" sz="3600">
                <a:ea typeface="宋体" panose="02010600030101010101" pitchFamily="2" charset="-122"/>
              </a:rPr>
              <a:t>吗？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600">
                <a:ea typeface="宋体" panose="02010600030101010101" pitchFamily="2" charset="-122"/>
              </a:rPr>
              <a:t>		  我们的祖宗亚伯拉罕把他儿子以撒献在坛上，岂不是</a:t>
            </a:r>
            <a:r>
              <a:rPr lang="zh-CN" altLang="en-US" sz="36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因行为称义</a:t>
            </a:r>
            <a:r>
              <a:rPr lang="zh-CN" altLang="en-US" sz="3600">
                <a:ea typeface="宋体" panose="02010600030101010101" pitchFamily="2" charset="-122"/>
              </a:rPr>
              <a:t>吗？</a:t>
            </a:r>
            <a:r>
              <a:rPr lang="zh-CN" altLang="en-US" sz="36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可见信心是与他的行为并行，而且信心因着行为才得成全</a:t>
            </a:r>
            <a:r>
              <a:rPr lang="zh-CN" altLang="en-US" sz="3600">
                <a:ea typeface="宋体" panose="02010600030101010101" pitchFamily="2" charset="-122"/>
              </a:rPr>
              <a:t>。这就应验经上所说：“亚伯拉罕信神，这就算为他的义。”他又得称为神的朋友。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3600">
                <a:ea typeface="宋体" panose="02010600030101010101" pitchFamily="2" charset="-122"/>
              </a:rPr>
              <a:t>		  这样看来，</a:t>
            </a:r>
            <a:r>
              <a:rPr lang="zh-CN" altLang="en-US" sz="36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人称义是因着行为，不是单因着信</a:t>
            </a:r>
            <a:r>
              <a:rPr lang="zh-CN" altLang="en-US" sz="3600">
                <a:ea typeface="宋体" panose="02010600030101010101" pitchFamily="2" charset="-122"/>
              </a:rPr>
              <a:t>。 雅</a:t>
            </a:r>
            <a:r>
              <a:rPr lang="en-US" altLang="zh-CN" sz="3600">
                <a:ea typeface="宋体" panose="02010600030101010101" pitchFamily="2" charset="-122"/>
              </a:rPr>
              <a:t>James </a:t>
            </a:r>
            <a:r>
              <a:rPr lang="en-US" altLang="zh-CN" sz="3600">
                <a:latin typeface="Times New Roman" panose="02020603050405020304" pitchFamily="18" charset="0"/>
                <a:ea typeface="宋体" panose="02010600030101010101" pitchFamily="2" charset="-122"/>
              </a:rPr>
              <a:t>2:19-24</a:t>
            </a:r>
            <a:endParaRPr lang="en-US" altLang="en-US" sz="36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>
            <a:extLst>
              <a:ext uri="{FF2B5EF4-FFF2-40B4-BE49-F238E27FC236}">
                <a16:creationId xmlns:a16="http://schemas.microsoft.com/office/drawing/2014/main" id="{17AEBA45-E642-44E4-BACE-BE1EA5C88D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580437" cy="1152525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66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大奉献与大信心</a:t>
            </a:r>
          </a:p>
        </p:txBody>
      </p:sp>
      <p:sp>
        <p:nvSpPr>
          <p:cNvPr id="244739" name="Rectangle 3">
            <a:extLst>
              <a:ext uri="{FF2B5EF4-FFF2-40B4-BE49-F238E27FC236}">
                <a16:creationId xmlns:a16="http://schemas.microsoft.com/office/drawing/2014/main" id="{4C31282D-2701-4C38-ABAB-02513A537D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557338"/>
            <a:ext cx="8785225" cy="4967287"/>
          </a:xfrm>
        </p:spPr>
        <p:txBody>
          <a:bodyPr/>
          <a:lstStyle/>
          <a:p>
            <a:pPr eaLnBrk="1" hangingPunct="1">
              <a:lnSpc>
                <a:spcPct val="125000"/>
              </a:lnSpc>
            </a:pPr>
            <a:r>
              <a:rPr lang="zh-CN" altLang="en-US" sz="5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信复活</a:t>
            </a:r>
          </a:p>
          <a:p>
            <a:pPr eaLnBrk="1" hangingPunct="1">
              <a:lnSpc>
                <a:spcPct val="125000"/>
              </a:lnSpc>
            </a:pPr>
            <a:r>
              <a:rPr lang="zh-CN" altLang="en-US" sz="5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顺服神</a:t>
            </a:r>
          </a:p>
          <a:p>
            <a:pPr eaLnBrk="1" hangingPunct="1">
              <a:lnSpc>
                <a:spcPct val="125000"/>
              </a:lnSpc>
            </a:pPr>
            <a:r>
              <a:rPr lang="zh-CN" altLang="en-US" sz="5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信心之父：独一无二</a:t>
            </a:r>
            <a:r>
              <a:rPr lang="en-US" altLang="zh-CN" sz="5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Unique</a:t>
            </a:r>
          </a:p>
          <a:p>
            <a:pPr eaLnBrk="1" hangingPunct="1">
              <a:lnSpc>
                <a:spcPct val="125000"/>
              </a:lnSpc>
            </a:pPr>
            <a:r>
              <a:rPr lang="zh-CN" altLang="en-US" sz="5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信心之路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>
            <a:extLst>
              <a:ext uri="{FF2B5EF4-FFF2-40B4-BE49-F238E27FC236}">
                <a16:creationId xmlns:a16="http://schemas.microsoft.com/office/drawing/2014/main" id="{18692904-9F97-4A1C-8055-CF9196EFC6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484313"/>
            <a:ext cx="8713787" cy="518477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zh-CN" altLang="en-US" sz="4000">
                <a:latin typeface="NSimSun" panose="02010609030101010101" pitchFamily="49" charset="-122"/>
                <a:ea typeface="NSimSun" panose="02010609030101010101" pitchFamily="49" charset="-122"/>
              </a:rPr>
              <a:t>	耶和华对亚伯兰说：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zh-CN" altLang="en-US" sz="4000">
                <a:latin typeface="NSimSun" panose="02010609030101010101" pitchFamily="49" charset="-122"/>
                <a:ea typeface="NSimSun" panose="02010609030101010101" pitchFamily="49" charset="-122"/>
              </a:rPr>
              <a:t>	  </a:t>
            </a:r>
            <a:r>
              <a:rPr lang="zh-CN" altLang="en-US" sz="4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sz="40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你要离开</a:t>
            </a:r>
            <a:r>
              <a:rPr lang="zh-CN" altLang="en-US" sz="4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本地、本族、父家，往我所要指示你的地去。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zh-CN" altLang="en-US" sz="4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	 </a:t>
            </a:r>
            <a:r>
              <a:rPr lang="zh-CN" altLang="en-US" sz="40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我必叫你</a:t>
            </a:r>
            <a:r>
              <a:rPr lang="zh-CN" altLang="en-US" sz="4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成为大国，我必赐福给你，叫你的名为大，你也要叫别人得福。</a:t>
            </a:r>
            <a:r>
              <a:rPr lang="en-US" altLang="zh-CN" sz="4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4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地上的万族都要因你得福。”创</a:t>
            </a:r>
            <a:r>
              <a:rPr lang="en-US" altLang="zh-CN" sz="4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Gen 12:1-2</a:t>
            </a:r>
            <a:endParaRPr lang="en-US" altLang="en-US" sz="40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id="{361B227F-D5B7-46F6-A22E-4AC61DB02B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6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信心之路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6361B908-844F-469D-B459-A566281E59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信心之路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2F6BB711-8E5A-420F-867F-D3FF9C5B59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en-US" altLang="zh-CN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						</a:t>
            </a:r>
            <a:r>
              <a:rPr lang="zh-CN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终点：献上爱子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zh-CN" alt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zh-CN" alt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zh-CN" alt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zh-CN" alt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zh-CN" alt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zh-CN" alt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zh-CN" altLang="en-US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黑体" panose="02010609060101010101" pitchFamily="49" charset="-122"/>
            </a:endParaRP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zh-CN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起点：去</a:t>
            </a:r>
          </a:p>
        </p:txBody>
      </p:sp>
      <p:sp>
        <p:nvSpPr>
          <p:cNvPr id="15364" name="AutoShape 4">
            <a:extLst>
              <a:ext uri="{FF2B5EF4-FFF2-40B4-BE49-F238E27FC236}">
                <a16:creationId xmlns:a16="http://schemas.microsoft.com/office/drawing/2014/main" id="{BF0B559A-4B40-475A-86E4-827AA8BB380E}"/>
              </a:ext>
            </a:extLst>
          </p:cNvPr>
          <p:cNvSpPr>
            <a:spLocks noChangeArrowheads="1"/>
          </p:cNvSpPr>
          <p:nvPr/>
        </p:nvSpPr>
        <p:spPr bwMode="auto">
          <a:xfrm rot="-2633166">
            <a:off x="2098675" y="3076575"/>
            <a:ext cx="7956550" cy="2765425"/>
          </a:xfrm>
          <a:prstGeom prst="curvedUpArrow">
            <a:avLst>
              <a:gd name="adj1" fmla="val 57543"/>
              <a:gd name="adj2" fmla="val 115086"/>
              <a:gd name="adj3" fmla="val 33333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ea typeface="宋体" panose="02010600030101010101" pitchFamily="2" charset="-122"/>
            </a:endParaRPr>
          </a:p>
        </p:txBody>
      </p:sp>
      <p:sp>
        <p:nvSpPr>
          <p:cNvPr id="15365" name="AutoShape 7">
            <a:extLst>
              <a:ext uri="{FF2B5EF4-FFF2-40B4-BE49-F238E27FC236}">
                <a16:creationId xmlns:a16="http://schemas.microsoft.com/office/drawing/2014/main" id="{54223948-C0D0-4E84-9F46-91BAAEC05AB8}"/>
              </a:ext>
            </a:extLst>
          </p:cNvPr>
          <p:cNvSpPr>
            <a:spLocks noChangeArrowheads="1"/>
          </p:cNvSpPr>
          <p:nvPr/>
        </p:nvSpPr>
        <p:spPr bwMode="auto">
          <a:xfrm rot="-410863">
            <a:off x="882650" y="1144588"/>
            <a:ext cx="4953000" cy="4122737"/>
          </a:xfrm>
          <a:prstGeom prst="curvedDownArrow">
            <a:avLst>
              <a:gd name="adj1" fmla="val 21302"/>
              <a:gd name="adj2" fmla="val 42616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ea typeface="宋体" panose="02010600030101010101" pitchFamily="2" charset="-122"/>
            </a:endParaRPr>
          </a:p>
        </p:txBody>
      </p:sp>
      <p:sp>
        <p:nvSpPr>
          <p:cNvPr id="15366" name="AutoShape 8">
            <a:extLst>
              <a:ext uri="{FF2B5EF4-FFF2-40B4-BE49-F238E27FC236}">
                <a16:creationId xmlns:a16="http://schemas.microsoft.com/office/drawing/2014/main" id="{0BDDAEC3-707D-4E72-9CBD-AD884FCB48DE}"/>
              </a:ext>
            </a:extLst>
          </p:cNvPr>
          <p:cNvSpPr>
            <a:spLocks noChangeArrowheads="1"/>
          </p:cNvSpPr>
          <p:nvPr/>
        </p:nvSpPr>
        <p:spPr bwMode="auto">
          <a:xfrm rot="-2655356">
            <a:off x="1285875" y="2806700"/>
            <a:ext cx="5861050" cy="1498600"/>
          </a:xfrm>
          <a:prstGeom prst="rightArrow">
            <a:avLst>
              <a:gd name="adj1" fmla="val 50000"/>
              <a:gd name="adj2" fmla="val 102012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76200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ea typeface="宋体" panose="02010600030101010101" pitchFamily="2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910AB1-6B8A-43D5-A8F4-40B45DE2E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0" y="1249363"/>
            <a:ext cx="3140075" cy="385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4800" b="1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因为神的恩赐和选召是没有后悔的。罗</a:t>
            </a:r>
            <a:r>
              <a:rPr lang="en-US" altLang="zh-CN" sz="4800" b="1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Rom.11:29 </a:t>
            </a:r>
            <a:endParaRPr lang="en-US" altLang="en-US" sz="4800" b="1">
              <a:solidFill>
                <a:srgbClr val="0000FF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>
            <a:extLst>
              <a:ext uri="{FF2B5EF4-FFF2-40B4-BE49-F238E27FC236}">
                <a16:creationId xmlns:a16="http://schemas.microsoft.com/office/drawing/2014/main" id="{26C95FBE-9F38-4C69-A1F1-5C84695942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497888" cy="6048375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zh-CN" altLang="en-US" sz="3900">
                <a:latin typeface="NSimSun" panose="02010609030101010101" pitchFamily="49" charset="-122"/>
                <a:ea typeface="NSimSun" panose="02010609030101010101" pitchFamily="49" charset="-122"/>
              </a:rPr>
              <a:t>		  </a:t>
            </a:r>
            <a:r>
              <a:rPr lang="zh-CN" altLang="en-US" sz="3900">
                <a:ea typeface="宋体" panose="02010600030101010101" pitchFamily="2" charset="-122"/>
              </a:rPr>
              <a:t>正如“亚伯拉罕信神，这就算为他的义。”所以你们要知道：</a:t>
            </a:r>
            <a:r>
              <a:rPr lang="zh-CN" altLang="en-US" sz="39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那以信为本的人，就是亚伯拉罕的子孙</a:t>
            </a:r>
            <a:r>
              <a:rPr lang="zh-CN" altLang="en-US" sz="3900" b="1">
                <a:solidFill>
                  <a:srgbClr val="3333FF"/>
                </a:solidFill>
                <a:ea typeface="宋体" panose="02010600030101010101" pitchFamily="2" charset="-122"/>
              </a:rPr>
              <a:t>。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zh-CN" altLang="en-US" sz="3900" b="1">
                <a:solidFill>
                  <a:srgbClr val="3333FF"/>
                </a:solidFill>
                <a:ea typeface="宋体" panose="02010600030101010101" pitchFamily="2" charset="-122"/>
              </a:rPr>
              <a:t>		   </a:t>
            </a:r>
            <a:r>
              <a:rPr lang="zh-CN" altLang="en-US" sz="3900">
                <a:ea typeface="宋体" panose="02010600030101010101" pitchFamily="2" charset="-122"/>
              </a:rPr>
              <a:t>并且圣经既然预先看明，神要叫外邦人因信称义，</a:t>
            </a:r>
            <a:r>
              <a:rPr lang="zh-CN" altLang="en-US" sz="39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就</a:t>
            </a:r>
            <a:r>
              <a:rPr lang="zh-CN" altLang="en-US" sz="39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早已传福音给亚伯拉罕</a:t>
            </a:r>
            <a:r>
              <a:rPr lang="zh-CN" altLang="en-US" sz="3900">
                <a:ea typeface="宋体" panose="02010600030101010101" pitchFamily="2" charset="-122"/>
              </a:rPr>
              <a:t>，说：“万国都必因你得福。”</a:t>
            </a:r>
            <a:r>
              <a:rPr lang="zh-CN" altLang="en-US" sz="39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可见那以</a:t>
            </a:r>
            <a:r>
              <a:rPr lang="zh-CN" altLang="en-US" sz="39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信</a:t>
            </a:r>
            <a:r>
              <a:rPr lang="zh-CN" altLang="en-US" sz="39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为本的人和有</a:t>
            </a:r>
            <a:r>
              <a:rPr lang="zh-CN" altLang="en-US" sz="39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信心</a:t>
            </a:r>
            <a:r>
              <a:rPr lang="zh-CN" altLang="en-US" sz="39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的亚伯拉罕</a:t>
            </a:r>
            <a:r>
              <a:rPr lang="zh-CN" altLang="en-US" sz="39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一同得福</a:t>
            </a:r>
            <a:r>
              <a:rPr lang="zh-CN" altLang="en-US" sz="3900" b="1">
                <a:ea typeface="宋体" panose="02010600030101010101" pitchFamily="2" charset="-122"/>
              </a:rPr>
              <a:t>。</a:t>
            </a:r>
            <a:r>
              <a:rPr lang="zh-CN" altLang="en-US" sz="3900">
                <a:ea typeface="宋体" panose="02010600030101010101" pitchFamily="2" charset="-122"/>
              </a:rPr>
              <a:t>加</a:t>
            </a:r>
            <a:r>
              <a:rPr lang="en-US" altLang="zh-CN" sz="3900">
                <a:ea typeface="宋体" panose="02010600030101010101" pitchFamily="2" charset="-122"/>
              </a:rPr>
              <a:t>Gal </a:t>
            </a:r>
            <a:r>
              <a:rPr lang="en-US" altLang="zh-CN" sz="3900">
                <a:latin typeface="Times New Roman" panose="02020603050405020304" pitchFamily="18" charset="0"/>
                <a:ea typeface="宋体" panose="02010600030101010101" pitchFamily="2" charset="-122"/>
              </a:rPr>
              <a:t>3:6-9</a:t>
            </a:r>
            <a:endParaRPr lang="en-US" altLang="en-US" sz="39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3112</TotalTime>
  <Words>2025</Words>
  <Application>Microsoft Office PowerPoint</Application>
  <PresentationFormat>全屏显示(4:3)</PresentationFormat>
  <Paragraphs>86</Paragraphs>
  <Slides>21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21</vt:i4>
      </vt:variant>
    </vt:vector>
  </HeadingPairs>
  <TitlesOfParts>
    <vt:vector size="34" baseType="lpstr">
      <vt:lpstr>Arial</vt:lpstr>
      <vt:lpstr>Garamond</vt:lpstr>
      <vt:lpstr>Wingdings</vt:lpstr>
      <vt:lpstr>Arial Black</vt:lpstr>
      <vt:lpstr>Times New Roman</vt:lpstr>
      <vt:lpstr>宋体</vt:lpstr>
      <vt:lpstr>黑体</vt:lpstr>
      <vt:lpstr>NSimSun</vt:lpstr>
      <vt:lpstr>SimSun-ExtB</vt:lpstr>
      <vt:lpstr>Times Roman</vt:lpstr>
      <vt:lpstr>Edge</vt:lpstr>
      <vt:lpstr>Pixel</vt:lpstr>
      <vt:lpstr>Default Design</vt:lpstr>
      <vt:lpstr>PowerPoint 演示文稿</vt:lpstr>
      <vt:lpstr>“献上最爱”的信心</vt:lpstr>
      <vt:lpstr>PowerPoint 演示文稿</vt:lpstr>
      <vt:lpstr>你信复活吗？</vt:lpstr>
      <vt:lpstr>PowerPoint 演示文稿</vt:lpstr>
      <vt:lpstr>大奉献与大信心</vt:lpstr>
      <vt:lpstr>信心之路</vt:lpstr>
      <vt:lpstr>信心之路</vt:lpstr>
      <vt:lpstr>PowerPoint 演示文稿</vt:lpstr>
      <vt:lpstr>“献上最爱”的信心</vt:lpstr>
      <vt:lpstr>什么是我的最爱？</vt:lpstr>
      <vt:lpstr>献上你的最爱</vt:lpstr>
      <vt:lpstr>献上你的最爱</vt:lpstr>
      <vt:lpstr>献上你的最爱</vt:lpstr>
      <vt:lpstr>献上你的最爱</vt:lpstr>
      <vt:lpstr>献上你的最爱</vt:lpstr>
      <vt:lpstr>献上你的最爱</vt:lpstr>
      <vt:lpstr>献上你的最爱</vt:lpstr>
      <vt:lpstr>献上你的最爱</vt:lpstr>
      <vt:lpstr>神的最爱和大奉献</vt:lpstr>
      <vt:lpstr>神的最爱和大奉献</vt:lpstr>
    </vt:vector>
  </TitlesOfParts>
  <Company>Baylor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我的最爱</dc:title>
  <dc:creator>Carolyn</dc:creator>
  <cp:lastModifiedBy>刘 松坚</cp:lastModifiedBy>
  <cp:revision>89</cp:revision>
  <dcterms:created xsi:type="dcterms:W3CDTF">2008-01-12T21:53:53Z</dcterms:created>
  <dcterms:modified xsi:type="dcterms:W3CDTF">2022-09-15T12:26:06Z</dcterms:modified>
</cp:coreProperties>
</file>