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6" r:id="rId1"/>
    <p:sldMasterId id="2147483774" r:id="rId2"/>
  </p:sldMasterIdLst>
  <p:notesMasterIdLst>
    <p:notesMasterId r:id="rId14"/>
  </p:notesMasterIdLst>
  <p:handoutMasterIdLst>
    <p:handoutMasterId r:id="rId15"/>
  </p:handoutMasterIdLst>
  <p:sldIdLst>
    <p:sldId id="400" r:id="rId3"/>
    <p:sldId id="324" r:id="rId4"/>
    <p:sldId id="385" r:id="rId5"/>
    <p:sldId id="386" r:id="rId6"/>
    <p:sldId id="401" r:id="rId7"/>
    <p:sldId id="384" r:id="rId8"/>
    <p:sldId id="314" r:id="rId9"/>
    <p:sldId id="396" r:id="rId10"/>
    <p:sldId id="402" r:id="rId11"/>
    <p:sldId id="700" r:id="rId12"/>
    <p:sldId id="701" r:id="rId13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anose="02020404030301010803" pitchFamily="18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anose="02020404030301010803" pitchFamily="18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anose="02020404030301010803" pitchFamily="18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anose="02020404030301010803" pitchFamily="18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anose="02020404030301010803" pitchFamily="18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Garamond" panose="02020404030301010803" pitchFamily="18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Garamond" panose="02020404030301010803" pitchFamily="18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Garamond" panose="02020404030301010803" pitchFamily="18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Garamond" panose="02020404030301010803" pitchFamily="18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33FF"/>
    <a:srgbClr val="FF0000"/>
    <a:srgbClr val="0000FF"/>
    <a:srgbClr val="FFFF00"/>
    <a:srgbClr val="CCFF33"/>
    <a:srgbClr val="FF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2585" autoAdjust="0"/>
    <p:restoredTop sz="94660"/>
  </p:normalViewPr>
  <p:slideViewPr>
    <p:cSldViewPr>
      <p:cViewPr varScale="1">
        <p:scale>
          <a:sx n="82" d="100"/>
          <a:sy n="82" d="100"/>
        </p:scale>
        <p:origin x="1613" y="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8.xml"/><Relationship Id="rId19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6" name="Rectangle 2">
            <a:extLst>
              <a:ext uri="{FF2B5EF4-FFF2-40B4-BE49-F238E27FC236}">
                <a16:creationId xmlns:a16="http://schemas.microsoft.com/office/drawing/2014/main" id="{3704C918-3438-48D6-941F-FADD47F0FAA1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18787" name="Rectangle 3">
            <a:extLst>
              <a:ext uri="{FF2B5EF4-FFF2-40B4-BE49-F238E27FC236}">
                <a16:creationId xmlns:a16="http://schemas.microsoft.com/office/drawing/2014/main" id="{24BC22C8-C706-4472-AD51-46E1A1F2B268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18788" name="Rectangle 4">
            <a:extLst>
              <a:ext uri="{FF2B5EF4-FFF2-40B4-BE49-F238E27FC236}">
                <a16:creationId xmlns:a16="http://schemas.microsoft.com/office/drawing/2014/main" id="{74464A06-50C3-4308-98B8-7AC094932979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1" hangingPunct="1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18789" name="Rectangle 5">
            <a:extLst>
              <a:ext uri="{FF2B5EF4-FFF2-40B4-BE49-F238E27FC236}">
                <a16:creationId xmlns:a16="http://schemas.microsoft.com/office/drawing/2014/main" id="{67EE31EC-E06C-4083-A636-D4981AD79B7C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26BB6974-6ACF-4CFF-8801-9437668159E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2">
            <a:extLst>
              <a:ext uri="{FF2B5EF4-FFF2-40B4-BE49-F238E27FC236}">
                <a16:creationId xmlns:a16="http://schemas.microsoft.com/office/drawing/2014/main" id="{FC3C41D4-59A4-4DED-A531-13007BD2E098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2163" name="Rectangle 3">
            <a:extLst>
              <a:ext uri="{FF2B5EF4-FFF2-40B4-BE49-F238E27FC236}">
                <a16:creationId xmlns:a16="http://schemas.microsoft.com/office/drawing/2014/main" id="{CC6B2CB3-7D6D-4ECC-83BE-736EEB3D5148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100" name="Rectangle 4">
            <a:extLst>
              <a:ext uri="{FF2B5EF4-FFF2-40B4-BE49-F238E27FC236}">
                <a16:creationId xmlns:a16="http://schemas.microsoft.com/office/drawing/2014/main" id="{22C3F241-379F-4497-AB72-F68107C395FD}"/>
              </a:ext>
            </a:extLst>
          </p:cNvPr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92165" name="Rectangle 5">
            <a:extLst>
              <a:ext uri="{FF2B5EF4-FFF2-40B4-BE49-F238E27FC236}">
                <a16:creationId xmlns:a16="http://schemas.microsoft.com/office/drawing/2014/main" id="{766981CE-2D90-49CD-9EA7-8E6F2172F1AC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noProof="0"/>
              <a:t>Click to edit Master text styles</a:t>
            </a:r>
          </a:p>
          <a:p>
            <a:pPr lvl="1"/>
            <a:r>
              <a:rPr lang="en-US" altLang="en-US" noProof="0"/>
              <a:t>Second level</a:t>
            </a:r>
          </a:p>
          <a:p>
            <a:pPr lvl="2"/>
            <a:r>
              <a:rPr lang="en-US" altLang="en-US" noProof="0"/>
              <a:t>Third level</a:t>
            </a:r>
          </a:p>
          <a:p>
            <a:pPr lvl="3"/>
            <a:r>
              <a:rPr lang="en-US" altLang="en-US" noProof="0"/>
              <a:t>Fourth level</a:t>
            </a:r>
          </a:p>
          <a:p>
            <a:pPr lvl="4"/>
            <a:r>
              <a:rPr lang="en-US" altLang="en-US" noProof="0"/>
              <a:t>Fifth level</a:t>
            </a:r>
          </a:p>
        </p:txBody>
      </p:sp>
      <p:sp>
        <p:nvSpPr>
          <p:cNvPr id="92166" name="Rectangle 6">
            <a:extLst>
              <a:ext uri="{FF2B5EF4-FFF2-40B4-BE49-F238E27FC236}">
                <a16:creationId xmlns:a16="http://schemas.microsoft.com/office/drawing/2014/main" id="{61C9A03A-9F6A-47AD-B647-A7C78545CA39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1" hangingPunct="1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2167" name="Rectangle 7">
            <a:extLst>
              <a:ext uri="{FF2B5EF4-FFF2-40B4-BE49-F238E27FC236}">
                <a16:creationId xmlns:a16="http://schemas.microsoft.com/office/drawing/2014/main" id="{A85F999A-7F17-49B7-ABE0-9267DF7AE71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CF0875F3-2A7C-4025-A6BC-618AF482C04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>
            <a:extLst>
              <a:ext uri="{FF2B5EF4-FFF2-40B4-BE49-F238E27FC236}">
                <a16:creationId xmlns:a16="http://schemas.microsoft.com/office/drawing/2014/main" id="{3010D1A8-2CB7-451D-BF11-766CE119C3F0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8805863" cy="6858000"/>
            <a:chOff x="0" y="0"/>
            <a:chExt cx="5547" cy="4320"/>
          </a:xfrm>
        </p:grpSpPr>
        <p:grpSp>
          <p:nvGrpSpPr>
            <p:cNvPr id="5" name="Group 3">
              <a:extLst>
                <a:ext uri="{FF2B5EF4-FFF2-40B4-BE49-F238E27FC236}">
                  <a16:creationId xmlns:a16="http://schemas.microsoft.com/office/drawing/2014/main" id="{48560925-231D-4A68-A50B-9A69F13F997C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 rot="-215207">
              <a:off x="3690" y="234"/>
              <a:ext cx="1857" cy="3625"/>
              <a:chOff x="3010" y="778"/>
              <a:chExt cx="1857" cy="3625"/>
            </a:xfrm>
          </p:grpSpPr>
          <p:sp>
            <p:nvSpPr>
              <p:cNvPr id="39" name="Freeform 4">
                <a:extLst>
                  <a:ext uri="{FF2B5EF4-FFF2-40B4-BE49-F238E27FC236}">
                    <a16:creationId xmlns:a16="http://schemas.microsoft.com/office/drawing/2014/main" id="{E39BB8A0-3609-4F90-84A5-01D34CC23CD5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 rot="12185230" flipV="1">
                <a:off x="3534" y="778"/>
                <a:ext cx="1333" cy="1485"/>
              </a:xfrm>
              <a:custGeom>
                <a:avLst/>
                <a:gdLst>
                  <a:gd name="T0" fmla="*/ 405 w 596"/>
                  <a:gd name="T1" fmla="*/ 9149 h 666"/>
                  <a:gd name="T2" fmla="*/ 145 w 596"/>
                  <a:gd name="T3" fmla="*/ 8426 h 666"/>
                  <a:gd name="T4" fmla="*/ 0 w 596"/>
                  <a:gd name="T5" fmla="*/ 7140 h 666"/>
                  <a:gd name="T6" fmla="*/ 101 w 596"/>
                  <a:gd name="T7" fmla="*/ 5490 h 666"/>
                  <a:gd name="T8" fmla="*/ 626 w 596"/>
                  <a:gd name="T9" fmla="*/ 3735 h 666"/>
                  <a:gd name="T10" fmla="*/ 1720 w 596"/>
                  <a:gd name="T11" fmla="*/ 2074 h 666"/>
                  <a:gd name="T12" fmla="*/ 3556 w 596"/>
                  <a:gd name="T13" fmla="*/ 765 h 666"/>
                  <a:gd name="T14" fmla="*/ 6177 w 596"/>
                  <a:gd name="T15" fmla="*/ 45 h 666"/>
                  <a:gd name="T16" fmla="*/ 9510 w 596"/>
                  <a:gd name="T17" fmla="*/ 223 h 666"/>
                  <a:gd name="T18" fmla="*/ 12116 w 596"/>
                  <a:gd name="T19" fmla="*/ 1686 h 666"/>
                  <a:gd name="T20" fmla="*/ 13862 w 596"/>
                  <a:gd name="T21" fmla="*/ 4083 h 666"/>
                  <a:gd name="T22" fmla="*/ 14793 w 596"/>
                  <a:gd name="T23" fmla="*/ 7015 h 666"/>
                  <a:gd name="T24" fmla="*/ 14891 w 596"/>
                  <a:gd name="T25" fmla="*/ 10112 h 666"/>
                  <a:gd name="T26" fmla="*/ 14166 w 596"/>
                  <a:gd name="T27" fmla="*/ 12981 h 666"/>
                  <a:gd name="T28" fmla="*/ 12686 w 596"/>
                  <a:gd name="T29" fmla="*/ 15198 h 666"/>
                  <a:gd name="T30" fmla="*/ 10440 w 596"/>
                  <a:gd name="T31" fmla="*/ 16386 h 666"/>
                  <a:gd name="T32" fmla="*/ 9734 w 596"/>
                  <a:gd name="T33" fmla="*/ 16281 h 666"/>
                  <a:gd name="T34" fmla="*/ 11031 w 596"/>
                  <a:gd name="T35" fmla="*/ 15254 h 666"/>
                  <a:gd name="T36" fmla="*/ 12060 w 596"/>
                  <a:gd name="T37" fmla="*/ 13448 h 666"/>
                  <a:gd name="T38" fmla="*/ 12731 w 596"/>
                  <a:gd name="T39" fmla="*/ 11216 h 666"/>
                  <a:gd name="T40" fmla="*/ 13010 w 596"/>
                  <a:gd name="T41" fmla="*/ 8781 h 666"/>
                  <a:gd name="T42" fmla="*/ 12865 w 596"/>
                  <a:gd name="T43" fmla="*/ 6375 h 666"/>
                  <a:gd name="T44" fmla="*/ 12140 w 596"/>
                  <a:gd name="T45" fmla="*/ 4301 h 666"/>
                  <a:gd name="T46" fmla="*/ 10830 w 596"/>
                  <a:gd name="T47" fmla="*/ 2769 h 666"/>
                  <a:gd name="T48" fmla="*/ 8539 w 596"/>
                  <a:gd name="T49" fmla="*/ 1848 h 666"/>
                  <a:gd name="T50" fmla="*/ 6153 w 596"/>
                  <a:gd name="T51" fmla="*/ 1507 h 666"/>
                  <a:gd name="T52" fmla="*/ 4352 w 596"/>
                  <a:gd name="T53" fmla="*/ 1750 h 666"/>
                  <a:gd name="T54" fmla="*/ 3031 w 596"/>
                  <a:gd name="T55" fmla="*/ 2495 h 666"/>
                  <a:gd name="T56" fmla="*/ 2100 w 596"/>
                  <a:gd name="T57" fmla="*/ 3679 h 666"/>
                  <a:gd name="T58" fmla="*/ 1420 w 596"/>
                  <a:gd name="T59" fmla="*/ 5086 h 666"/>
                  <a:gd name="T60" fmla="*/ 995 w 596"/>
                  <a:gd name="T61" fmla="*/ 6716 h 666"/>
                  <a:gd name="T62" fmla="*/ 705 w 596"/>
                  <a:gd name="T63" fmla="*/ 8382 h 66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</a:gdLst>
                <a:ahLst/>
                <a:cxnLst>
                  <a:cxn ang="T64">
                    <a:pos x="T0" y="T1"/>
                  </a:cxn>
                  <a:cxn ang="T65">
                    <a:pos x="T2" y="T3"/>
                  </a:cxn>
                  <a:cxn ang="T66">
                    <a:pos x="T4" y="T5"/>
                  </a:cxn>
                  <a:cxn ang="T67">
                    <a:pos x="T6" y="T7"/>
                  </a:cxn>
                  <a:cxn ang="T68">
                    <a:pos x="T8" y="T9"/>
                  </a:cxn>
                  <a:cxn ang="T69">
                    <a:pos x="T10" y="T11"/>
                  </a:cxn>
                  <a:cxn ang="T70">
                    <a:pos x="T12" y="T13"/>
                  </a:cxn>
                  <a:cxn ang="T71">
                    <a:pos x="T14" y="T15"/>
                  </a:cxn>
                  <a:cxn ang="T72">
                    <a:pos x="T16" y="T17"/>
                  </a:cxn>
                  <a:cxn ang="T73">
                    <a:pos x="T18" y="T19"/>
                  </a:cxn>
                  <a:cxn ang="T74">
                    <a:pos x="T20" y="T21"/>
                  </a:cxn>
                  <a:cxn ang="T75">
                    <a:pos x="T22" y="T23"/>
                  </a:cxn>
                  <a:cxn ang="T76">
                    <a:pos x="T24" y="T25"/>
                  </a:cxn>
                  <a:cxn ang="T77">
                    <a:pos x="T26" y="T27"/>
                  </a:cxn>
                  <a:cxn ang="T78">
                    <a:pos x="T28" y="T29"/>
                  </a:cxn>
                  <a:cxn ang="T79">
                    <a:pos x="T30" y="T31"/>
                  </a:cxn>
                  <a:cxn ang="T80">
                    <a:pos x="T32" y="T33"/>
                  </a:cxn>
                  <a:cxn ang="T81">
                    <a:pos x="T34" y="T35"/>
                  </a:cxn>
                  <a:cxn ang="T82">
                    <a:pos x="T36" y="T37"/>
                  </a:cxn>
                  <a:cxn ang="T83">
                    <a:pos x="T38" y="T39"/>
                  </a:cxn>
                  <a:cxn ang="T84">
                    <a:pos x="T40" y="T41"/>
                  </a:cxn>
                  <a:cxn ang="T85">
                    <a:pos x="T42" y="T43"/>
                  </a:cxn>
                  <a:cxn ang="T86">
                    <a:pos x="T44" y="T45"/>
                  </a:cxn>
                  <a:cxn ang="T87">
                    <a:pos x="T46" y="T47"/>
                  </a:cxn>
                  <a:cxn ang="T88">
                    <a:pos x="T48" y="T49"/>
                  </a:cxn>
                  <a:cxn ang="T89">
                    <a:pos x="T50" y="T51"/>
                  </a:cxn>
                  <a:cxn ang="T90">
                    <a:pos x="T52" y="T53"/>
                  </a:cxn>
                  <a:cxn ang="T91">
                    <a:pos x="T54" y="T55"/>
                  </a:cxn>
                  <a:cxn ang="T92">
                    <a:pos x="T56" y="T57"/>
                  </a:cxn>
                  <a:cxn ang="T93">
                    <a:pos x="T58" y="T59"/>
                  </a:cxn>
                  <a:cxn ang="T94">
                    <a:pos x="T60" y="T61"/>
                  </a:cxn>
                  <a:cxn ang="T95">
                    <a:pos x="T62" y="T63"/>
                  </a:cxn>
                </a:cxnLst>
                <a:rect l="0" t="0" r="r" b="b"/>
                <a:pathLst>
                  <a:path w="596" h="666">
                    <a:moveTo>
                      <a:pt x="22" y="372"/>
                    </a:moveTo>
                    <a:lnTo>
                      <a:pt x="16" y="370"/>
                    </a:lnTo>
                    <a:lnTo>
                      <a:pt x="10" y="360"/>
                    </a:lnTo>
                    <a:lnTo>
                      <a:pt x="6" y="341"/>
                    </a:lnTo>
                    <a:lnTo>
                      <a:pt x="1" y="318"/>
                    </a:lnTo>
                    <a:lnTo>
                      <a:pt x="0" y="289"/>
                    </a:lnTo>
                    <a:lnTo>
                      <a:pt x="0" y="257"/>
                    </a:lnTo>
                    <a:lnTo>
                      <a:pt x="4" y="222"/>
                    </a:lnTo>
                    <a:lnTo>
                      <a:pt x="13" y="187"/>
                    </a:lnTo>
                    <a:lnTo>
                      <a:pt x="25" y="151"/>
                    </a:lnTo>
                    <a:lnTo>
                      <a:pt x="45" y="116"/>
                    </a:lnTo>
                    <a:lnTo>
                      <a:pt x="69" y="84"/>
                    </a:lnTo>
                    <a:lnTo>
                      <a:pt x="101" y="55"/>
                    </a:lnTo>
                    <a:lnTo>
                      <a:pt x="142" y="31"/>
                    </a:lnTo>
                    <a:lnTo>
                      <a:pt x="190" y="13"/>
                    </a:lnTo>
                    <a:lnTo>
                      <a:pt x="247" y="2"/>
                    </a:lnTo>
                    <a:lnTo>
                      <a:pt x="314" y="0"/>
                    </a:lnTo>
                    <a:lnTo>
                      <a:pt x="380" y="9"/>
                    </a:lnTo>
                    <a:lnTo>
                      <a:pt x="436" y="33"/>
                    </a:lnTo>
                    <a:lnTo>
                      <a:pt x="484" y="68"/>
                    </a:lnTo>
                    <a:lnTo>
                      <a:pt x="524" y="113"/>
                    </a:lnTo>
                    <a:lnTo>
                      <a:pt x="554" y="165"/>
                    </a:lnTo>
                    <a:lnTo>
                      <a:pt x="577" y="222"/>
                    </a:lnTo>
                    <a:lnTo>
                      <a:pt x="591" y="284"/>
                    </a:lnTo>
                    <a:lnTo>
                      <a:pt x="596" y="347"/>
                    </a:lnTo>
                    <a:lnTo>
                      <a:pt x="595" y="409"/>
                    </a:lnTo>
                    <a:lnTo>
                      <a:pt x="585" y="469"/>
                    </a:lnTo>
                    <a:lnTo>
                      <a:pt x="566" y="525"/>
                    </a:lnTo>
                    <a:lnTo>
                      <a:pt x="540" y="574"/>
                    </a:lnTo>
                    <a:lnTo>
                      <a:pt x="507" y="615"/>
                    </a:lnTo>
                    <a:lnTo>
                      <a:pt x="465" y="645"/>
                    </a:lnTo>
                    <a:lnTo>
                      <a:pt x="417" y="663"/>
                    </a:lnTo>
                    <a:lnTo>
                      <a:pt x="360" y="666"/>
                    </a:lnTo>
                    <a:lnTo>
                      <a:pt x="389" y="659"/>
                    </a:lnTo>
                    <a:lnTo>
                      <a:pt x="417" y="642"/>
                    </a:lnTo>
                    <a:lnTo>
                      <a:pt x="441" y="617"/>
                    </a:lnTo>
                    <a:lnTo>
                      <a:pt x="463" y="583"/>
                    </a:lnTo>
                    <a:lnTo>
                      <a:pt x="482" y="544"/>
                    </a:lnTo>
                    <a:lnTo>
                      <a:pt x="497" y="501"/>
                    </a:lnTo>
                    <a:lnTo>
                      <a:pt x="509" y="454"/>
                    </a:lnTo>
                    <a:lnTo>
                      <a:pt x="517" y="404"/>
                    </a:lnTo>
                    <a:lnTo>
                      <a:pt x="520" y="355"/>
                    </a:lnTo>
                    <a:lnTo>
                      <a:pt x="519" y="305"/>
                    </a:lnTo>
                    <a:lnTo>
                      <a:pt x="514" y="258"/>
                    </a:lnTo>
                    <a:lnTo>
                      <a:pt x="502" y="213"/>
                    </a:lnTo>
                    <a:lnTo>
                      <a:pt x="485" y="174"/>
                    </a:lnTo>
                    <a:lnTo>
                      <a:pt x="462" y="139"/>
                    </a:lnTo>
                    <a:lnTo>
                      <a:pt x="433" y="112"/>
                    </a:lnTo>
                    <a:lnTo>
                      <a:pt x="397" y="93"/>
                    </a:lnTo>
                    <a:lnTo>
                      <a:pt x="341" y="75"/>
                    </a:lnTo>
                    <a:lnTo>
                      <a:pt x="290" y="65"/>
                    </a:lnTo>
                    <a:lnTo>
                      <a:pt x="246" y="61"/>
                    </a:lnTo>
                    <a:lnTo>
                      <a:pt x="207" y="63"/>
                    </a:lnTo>
                    <a:lnTo>
                      <a:pt x="174" y="71"/>
                    </a:lnTo>
                    <a:lnTo>
                      <a:pt x="146" y="84"/>
                    </a:lnTo>
                    <a:lnTo>
                      <a:pt x="121" y="101"/>
                    </a:lnTo>
                    <a:lnTo>
                      <a:pt x="101" y="123"/>
                    </a:lnTo>
                    <a:lnTo>
                      <a:pt x="84" y="149"/>
                    </a:lnTo>
                    <a:lnTo>
                      <a:pt x="69" y="176"/>
                    </a:lnTo>
                    <a:lnTo>
                      <a:pt x="57" y="206"/>
                    </a:lnTo>
                    <a:lnTo>
                      <a:pt x="48" y="239"/>
                    </a:lnTo>
                    <a:lnTo>
                      <a:pt x="40" y="272"/>
                    </a:lnTo>
                    <a:lnTo>
                      <a:pt x="33" y="305"/>
                    </a:lnTo>
                    <a:lnTo>
                      <a:pt x="28" y="339"/>
                    </a:lnTo>
                    <a:lnTo>
                      <a:pt x="22" y="372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40" name="Freeform 5">
                <a:extLst>
                  <a:ext uri="{FF2B5EF4-FFF2-40B4-BE49-F238E27FC236}">
                    <a16:creationId xmlns:a16="http://schemas.microsoft.com/office/drawing/2014/main" id="{B9DA191F-BF2C-4175-8144-F632D0787704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 rot="12185230" flipV="1">
                <a:off x="4029" y="1802"/>
                <a:ext cx="571" cy="531"/>
              </a:xfrm>
              <a:custGeom>
                <a:avLst/>
                <a:gdLst>
                  <a:gd name="T0" fmla="*/ 0 w 257"/>
                  <a:gd name="T1" fmla="*/ 0 h 237"/>
                  <a:gd name="T2" fmla="*/ 0 w 257"/>
                  <a:gd name="T3" fmla="*/ 627 h 237"/>
                  <a:gd name="T4" fmla="*/ 80 w 257"/>
                  <a:gd name="T5" fmla="*/ 1259 h 237"/>
                  <a:gd name="T6" fmla="*/ 142 w 257"/>
                  <a:gd name="T7" fmla="*/ 1887 h 237"/>
                  <a:gd name="T8" fmla="*/ 262 w 257"/>
                  <a:gd name="T9" fmla="*/ 2476 h 237"/>
                  <a:gd name="T10" fmla="*/ 440 w 257"/>
                  <a:gd name="T11" fmla="*/ 3002 h 237"/>
                  <a:gd name="T12" fmla="*/ 655 w 257"/>
                  <a:gd name="T13" fmla="*/ 3553 h 237"/>
                  <a:gd name="T14" fmla="*/ 922 w 257"/>
                  <a:gd name="T15" fmla="*/ 4062 h 237"/>
                  <a:gd name="T16" fmla="*/ 1240 w 257"/>
                  <a:gd name="T17" fmla="*/ 4488 h 237"/>
                  <a:gd name="T18" fmla="*/ 1633 w 257"/>
                  <a:gd name="T19" fmla="*/ 4893 h 237"/>
                  <a:gd name="T20" fmla="*/ 2093 w 257"/>
                  <a:gd name="T21" fmla="*/ 5241 h 237"/>
                  <a:gd name="T22" fmla="*/ 2586 w 257"/>
                  <a:gd name="T23" fmla="*/ 5523 h 237"/>
                  <a:gd name="T24" fmla="*/ 3193 w 257"/>
                  <a:gd name="T25" fmla="*/ 5747 h 237"/>
                  <a:gd name="T26" fmla="*/ 3850 w 257"/>
                  <a:gd name="T27" fmla="*/ 5893 h 237"/>
                  <a:gd name="T28" fmla="*/ 4586 w 257"/>
                  <a:gd name="T29" fmla="*/ 5973 h 237"/>
                  <a:gd name="T30" fmla="*/ 5361 w 257"/>
                  <a:gd name="T31" fmla="*/ 5949 h 237"/>
                  <a:gd name="T32" fmla="*/ 6263 w 257"/>
                  <a:gd name="T33" fmla="*/ 5848 h 237"/>
                  <a:gd name="T34" fmla="*/ 5459 w 257"/>
                  <a:gd name="T35" fmla="*/ 5722 h 237"/>
                  <a:gd name="T36" fmla="*/ 4748 w 257"/>
                  <a:gd name="T37" fmla="*/ 5547 h 237"/>
                  <a:gd name="T38" fmla="*/ 4146 w 257"/>
                  <a:gd name="T39" fmla="*/ 5341 h 237"/>
                  <a:gd name="T40" fmla="*/ 3608 w 257"/>
                  <a:gd name="T41" fmla="*/ 5140 h 237"/>
                  <a:gd name="T42" fmla="*/ 3115 w 257"/>
                  <a:gd name="T43" fmla="*/ 4860 h 237"/>
                  <a:gd name="T44" fmla="*/ 2731 w 257"/>
                  <a:gd name="T45" fmla="*/ 4589 h 237"/>
                  <a:gd name="T46" fmla="*/ 2368 w 257"/>
                  <a:gd name="T47" fmla="*/ 4261 h 237"/>
                  <a:gd name="T48" fmla="*/ 2048 w 257"/>
                  <a:gd name="T49" fmla="*/ 3901 h 237"/>
                  <a:gd name="T50" fmla="*/ 1753 w 257"/>
                  <a:gd name="T51" fmla="*/ 3553 h 237"/>
                  <a:gd name="T52" fmla="*/ 1491 w 257"/>
                  <a:gd name="T53" fmla="*/ 3148 h 237"/>
                  <a:gd name="T54" fmla="*/ 1273 w 257"/>
                  <a:gd name="T55" fmla="*/ 2700 h 237"/>
                  <a:gd name="T56" fmla="*/ 1051 w 257"/>
                  <a:gd name="T57" fmla="*/ 2214 h 237"/>
                  <a:gd name="T58" fmla="*/ 800 w 257"/>
                  <a:gd name="T59" fmla="*/ 1741 h 237"/>
                  <a:gd name="T60" fmla="*/ 558 w 257"/>
                  <a:gd name="T61" fmla="*/ 1181 h 237"/>
                  <a:gd name="T62" fmla="*/ 295 w 257"/>
                  <a:gd name="T63" fmla="*/ 607 h 237"/>
                  <a:gd name="T64" fmla="*/ 0 w 257"/>
                  <a:gd name="T65" fmla="*/ 0 h 237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0" t="0" r="r" b="b"/>
                <a:pathLst>
                  <a:path w="257" h="237">
                    <a:moveTo>
                      <a:pt x="0" y="0"/>
                    </a:moveTo>
                    <a:lnTo>
                      <a:pt x="0" y="25"/>
                    </a:lnTo>
                    <a:lnTo>
                      <a:pt x="3" y="50"/>
                    </a:lnTo>
                    <a:lnTo>
                      <a:pt x="6" y="75"/>
                    </a:lnTo>
                    <a:lnTo>
                      <a:pt x="11" y="98"/>
                    </a:lnTo>
                    <a:lnTo>
                      <a:pt x="18" y="119"/>
                    </a:lnTo>
                    <a:lnTo>
                      <a:pt x="27" y="141"/>
                    </a:lnTo>
                    <a:lnTo>
                      <a:pt x="38" y="161"/>
                    </a:lnTo>
                    <a:lnTo>
                      <a:pt x="51" y="178"/>
                    </a:lnTo>
                    <a:lnTo>
                      <a:pt x="67" y="194"/>
                    </a:lnTo>
                    <a:lnTo>
                      <a:pt x="86" y="208"/>
                    </a:lnTo>
                    <a:lnTo>
                      <a:pt x="106" y="219"/>
                    </a:lnTo>
                    <a:lnTo>
                      <a:pt x="131" y="228"/>
                    </a:lnTo>
                    <a:lnTo>
                      <a:pt x="158" y="234"/>
                    </a:lnTo>
                    <a:lnTo>
                      <a:pt x="188" y="237"/>
                    </a:lnTo>
                    <a:lnTo>
                      <a:pt x="220" y="236"/>
                    </a:lnTo>
                    <a:lnTo>
                      <a:pt x="257" y="232"/>
                    </a:lnTo>
                    <a:lnTo>
                      <a:pt x="224" y="227"/>
                    </a:lnTo>
                    <a:lnTo>
                      <a:pt x="195" y="220"/>
                    </a:lnTo>
                    <a:lnTo>
                      <a:pt x="170" y="212"/>
                    </a:lnTo>
                    <a:lnTo>
                      <a:pt x="148" y="204"/>
                    </a:lnTo>
                    <a:lnTo>
                      <a:pt x="128" y="193"/>
                    </a:lnTo>
                    <a:lnTo>
                      <a:pt x="112" y="182"/>
                    </a:lnTo>
                    <a:lnTo>
                      <a:pt x="97" y="169"/>
                    </a:lnTo>
                    <a:lnTo>
                      <a:pt x="84" y="155"/>
                    </a:lnTo>
                    <a:lnTo>
                      <a:pt x="72" y="141"/>
                    </a:lnTo>
                    <a:lnTo>
                      <a:pt x="61" y="125"/>
                    </a:lnTo>
                    <a:lnTo>
                      <a:pt x="52" y="107"/>
                    </a:lnTo>
                    <a:lnTo>
                      <a:pt x="43" y="88"/>
                    </a:lnTo>
                    <a:lnTo>
                      <a:pt x="33" y="69"/>
                    </a:lnTo>
                    <a:lnTo>
                      <a:pt x="23" y="47"/>
                    </a:lnTo>
                    <a:lnTo>
                      <a:pt x="12" y="2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41" name="Freeform 6">
                <a:extLst>
                  <a:ext uri="{FF2B5EF4-FFF2-40B4-BE49-F238E27FC236}">
                    <a16:creationId xmlns:a16="http://schemas.microsoft.com/office/drawing/2014/main" id="{F21CE5E1-E8A9-429D-B943-D0B7914EDE5D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 rot="12185230" flipV="1">
                <a:off x="3639" y="2167"/>
                <a:ext cx="277" cy="249"/>
              </a:xfrm>
              <a:custGeom>
                <a:avLst/>
                <a:gdLst>
                  <a:gd name="T0" fmla="*/ 1917 w 124"/>
                  <a:gd name="T1" fmla="*/ 0 h 110"/>
                  <a:gd name="T2" fmla="*/ 3089 w 124"/>
                  <a:gd name="T3" fmla="*/ 2830 h 110"/>
                  <a:gd name="T4" fmla="*/ 2989 w 124"/>
                  <a:gd name="T5" fmla="*/ 2807 h 110"/>
                  <a:gd name="T6" fmla="*/ 2665 w 124"/>
                  <a:gd name="T7" fmla="*/ 2762 h 110"/>
                  <a:gd name="T8" fmla="*/ 2220 w 124"/>
                  <a:gd name="T9" fmla="*/ 2655 h 110"/>
                  <a:gd name="T10" fmla="*/ 1698 w 124"/>
                  <a:gd name="T11" fmla="*/ 2599 h 110"/>
                  <a:gd name="T12" fmla="*/ 1128 w 124"/>
                  <a:gd name="T13" fmla="*/ 2551 h 110"/>
                  <a:gd name="T14" fmla="*/ 623 w 124"/>
                  <a:gd name="T15" fmla="*/ 2578 h 110"/>
                  <a:gd name="T16" fmla="*/ 226 w 124"/>
                  <a:gd name="T17" fmla="*/ 2680 h 110"/>
                  <a:gd name="T18" fmla="*/ 0 w 124"/>
                  <a:gd name="T19" fmla="*/ 2891 h 110"/>
                  <a:gd name="T20" fmla="*/ 101 w 124"/>
                  <a:gd name="T21" fmla="*/ 2578 h 110"/>
                  <a:gd name="T22" fmla="*/ 199 w 124"/>
                  <a:gd name="T23" fmla="*/ 2332 h 110"/>
                  <a:gd name="T24" fmla="*/ 400 w 124"/>
                  <a:gd name="T25" fmla="*/ 2157 h 110"/>
                  <a:gd name="T26" fmla="*/ 623 w 124"/>
                  <a:gd name="T27" fmla="*/ 1994 h 110"/>
                  <a:gd name="T28" fmla="*/ 894 w 124"/>
                  <a:gd name="T29" fmla="*/ 1890 h 110"/>
                  <a:gd name="T30" fmla="*/ 1173 w 124"/>
                  <a:gd name="T31" fmla="*/ 1865 h 110"/>
                  <a:gd name="T32" fmla="*/ 1472 w 124"/>
                  <a:gd name="T33" fmla="*/ 1865 h 110"/>
                  <a:gd name="T34" fmla="*/ 1796 w 124"/>
                  <a:gd name="T35" fmla="*/ 1947 h 110"/>
                  <a:gd name="T36" fmla="*/ 1816 w 124"/>
                  <a:gd name="T37" fmla="*/ 1865 h 110"/>
                  <a:gd name="T38" fmla="*/ 1736 w 124"/>
                  <a:gd name="T39" fmla="*/ 1471 h 110"/>
                  <a:gd name="T40" fmla="*/ 1671 w 124"/>
                  <a:gd name="T41" fmla="*/ 998 h 110"/>
                  <a:gd name="T42" fmla="*/ 1617 w 124"/>
                  <a:gd name="T43" fmla="*/ 790 h 110"/>
                  <a:gd name="T44" fmla="*/ 1573 w 124"/>
                  <a:gd name="T45" fmla="*/ 790 h 110"/>
                  <a:gd name="T46" fmla="*/ 1517 w 124"/>
                  <a:gd name="T47" fmla="*/ 763 h 110"/>
                  <a:gd name="T48" fmla="*/ 1472 w 124"/>
                  <a:gd name="T49" fmla="*/ 686 h 110"/>
                  <a:gd name="T50" fmla="*/ 1416 w 124"/>
                  <a:gd name="T51" fmla="*/ 604 h 110"/>
                  <a:gd name="T52" fmla="*/ 1416 w 124"/>
                  <a:gd name="T53" fmla="*/ 498 h 110"/>
                  <a:gd name="T54" fmla="*/ 1472 w 124"/>
                  <a:gd name="T55" fmla="*/ 369 h 110"/>
                  <a:gd name="T56" fmla="*/ 1637 w 124"/>
                  <a:gd name="T57" fmla="*/ 211 h 110"/>
                  <a:gd name="T58" fmla="*/ 1917 w 124"/>
                  <a:gd name="T59" fmla="*/ 0 h 110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</a:gdLst>
                <a:ahLst/>
                <a:cxnLst>
                  <a:cxn ang="T60">
                    <a:pos x="T0" y="T1"/>
                  </a:cxn>
                  <a:cxn ang="T61">
                    <a:pos x="T2" y="T3"/>
                  </a:cxn>
                  <a:cxn ang="T62">
                    <a:pos x="T4" y="T5"/>
                  </a:cxn>
                  <a:cxn ang="T63">
                    <a:pos x="T6" y="T7"/>
                  </a:cxn>
                  <a:cxn ang="T64">
                    <a:pos x="T8" y="T9"/>
                  </a:cxn>
                  <a:cxn ang="T65">
                    <a:pos x="T10" y="T11"/>
                  </a:cxn>
                  <a:cxn ang="T66">
                    <a:pos x="T12" y="T13"/>
                  </a:cxn>
                  <a:cxn ang="T67">
                    <a:pos x="T14" y="T15"/>
                  </a:cxn>
                  <a:cxn ang="T68">
                    <a:pos x="T16" y="T17"/>
                  </a:cxn>
                  <a:cxn ang="T69">
                    <a:pos x="T18" y="T19"/>
                  </a:cxn>
                  <a:cxn ang="T70">
                    <a:pos x="T20" y="T21"/>
                  </a:cxn>
                  <a:cxn ang="T71">
                    <a:pos x="T22" y="T23"/>
                  </a:cxn>
                  <a:cxn ang="T72">
                    <a:pos x="T24" y="T25"/>
                  </a:cxn>
                  <a:cxn ang="T73">
                    <a:pos x="T26" y="T27"/>
                  </a:cxn>
                  <a:cxn ang="T74">
                    <a:pos x="T28" y="T29"/>
                  </a:cxn>
                  <a:cxn ang="T75">
                    <a:pos x="T30" y="T31"/>
                  </a:cxn>
                  <a:cxn ang="T76">
                    <a:pos x="T32" y="T33"/>
                  </a:cxn>
                  <a:cxn ang="T77">
                    <a:pos x="T34" y="T35"/>
                  </a:cxn>
                  <a:cxn ang="T78">
                    <a:pos x="T36" y="T37"/>
                  </a:cxn>
                  <a:cxn ang="T79">
                    <a:pos x="T38" y="T39"/>
                  </a:cxn>
                  <a:cxn ang="T80">
                    <a:pos x="T40" y="T41"/>
                  </a:cxn>
                  <a:cxn ang="T81">
                    <a:pos x="T42" y="T43"/>
                  </a:cxn>
                  <a:cxn ang="T82">
                    <a:pos x="T44" y="T45"/>
                  </a:cxn>
                  <a:cxn ang="T83">
                    <a:pos x="T46" y="T47"/>
                  </a:cxn>
                  <a:cxn ang="T84">
                    <a:pos x="T48" y="T49"/>
                  </a:cxn>
                  <a:cxn ang="T85">
                    <a:pos x="T50" y="T51"/>
                  </a:cxn>
                  <a:cxn ang="T86">
                    <a:pos x="T52" y="T53"/>
                  </a:cxn>
                  <a:cxn ang="T87">
                    <a:pos x="T54" y="T55"/>
                  </a:cxn>
                  <a:cxn ang="T88">
                    <a:pos x="T56" y="T57"/>
                  </a:cxn>
                  <a:cxn ang="T89">
                    <a:pos x="T58" y="T59"/>
                  </a:cxn>
                </a:cxnLst>
                <a:rect l="0" t="0" r="r" b="b"/>
                <a:pathLst>
                  <a:path w="124" h="110">
                    <a:moveTo>
                      <a:pt x="77" y="0"/>
                    </a:moveTo>
                    <a:lnTo>
                      <a:pt x="124" y="108"/>
                    </a:lnTo>
                    <a:lnTo>
                      <a:pt x="120" y="107"/>
                    </a:lnTo>
                    <a:lnTo>
                      <a:pt x="107" y="105"/>
                    </a:lnTo>
                    <a:lnTo>
                      <a:pt x="89" y="101"/>
                    </a:lnTo>
                    <a:lnTo>
                      <a:pt x="68" y="99"/>
                    </a:lnTo>
                    <a:lnTo>
                      <a:pt x="45" y="97"/>
                    </a:lnTo>
                    <a:lnTo>
                      <a:pt x="25" y="98"/>
                    </a:lnTo>
                    <a:lnTo>
                      <a:pt x="9" y="102"/>
                    </a:lnTo>
                    <a:lnTo>
                      <a:pt x="0" y="110"/>
                    </a:lnTo>
                    <a:lnTo>
                      <a:pt x="4" y="98"/>
                    </a:lnTo>
                    <a:lnTo>
                      <a:pt x="8" y="89"/>
                    </a:lnTo>
                    <a:lnTo>
                      <a:pt x="16" y="82"/>
                    </a:lnTo>
                    <a:lnTo>
                      <a:pt x="25" y="76"/>
                    </a:lnTo>
                    <a:lnTo>
                      <a:pt x="36" y="72"/>
                    </a:lnTo>
                    <a:lnTo>
                      <a:pt x="47" y="71"/>
                    </a:lnTo>
                    <a:lnTo>
                      <a:pt x="59" y="71"/>
                    </a:lnTo>
                    <a:lnTo>
                      <a:pt x="72" y="74"/>
                    </a:lnTo>
                    <a:lnTo>
                      <a:pt x="73" y="71"/>
                    </a:lnTo>
                    <a:lnTo>
                      <a:pt x="70" y="56"/>
                    </a:lnTo>
                    <a:lnTo>
                      <a:pt x="67" y="38"/>
                    </a:lnTo>
                    <a:lnTo>
                      <a:pt x="65" y="30"/>
                    </a:lnTo>
                    <a:lnTo>
                      <a:pt x="63" y="30"/>
                    </a:lnTo>
                    <a:lnTo>
                      <a:pt x="61" y="29"/>
                    </a:lnTo>
                    <a:lnTo>
                      <a:pt x="59" y="26"/>
                    </a:lnTo>
                    <a:lnTo>
                      <a:pt x="57" y="23"/>
                    </a:lnTo>
                    <a:lnTo>
                      <a:pt x="57" y="19"/>
                    </a:lnTo>
                    <a:lnTo>
                      <a:pt x="59" y="14"/>
                    </a:lnTo>
                    <a:lnTo>
                      <a:pt x="66" y="8"/>
                    </a:lnTo>
                    <a:lnTo>
                      <a:pt x="77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42" name="Freeform 7">
                <a:extLst>
                  <a:ext uri="{FF2B5EF4-FFF2-40B4-BE49-F238E27FC236}">
                    <a16:creationId xmlns:a16="http://schemas.microsoft.com/office/drawing/2014/main" id="{D8354E34-9795-4176-9859-6B4B5DDFFF88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 rot="12185230" flipV="1">
                <a:off x="3979" y="977"/>
                <a:ext cx="245" cy="347"/>
              </a:xfrm>
              <a:custGeom>
                <a:avLst/>
                <a:gdLst>
                  <a:gd name="T0" fmla="*/ 0 w 109"/>
                  <a:gd name="T1" fmla="*/ 0 h 156"/>
                  <a:gd name="T2" fmla="*/ 126 w 109"/>
                  <a:gd name="T3" fmla="*/ 20 h 156"/>
                  <a:gd name="T4" fmla="*/ 454 w 109"/>
                  <a:gd name="T5" fmla="*/ 118 h 156"/>
                  <a:gd name="T6" fmla="*/ 944 w 109"/>
                  <a:gd name="T7" fmla="*/ 296 h 156"/>
                  <a:gd name="T8" fmla="*/ 1474 w 109"/>
                  <a:gd name="T9" fmla="*/ 583 h 156"/>
                  <a:gd name="T10" fmla="*/ 1985 w 109"/>
                  <a:gd name="T11" fmla="*/ 1079 h 156"/>
                  <a:gd name="T12" fmla="*/ 2454 w 109"/>
                  <a:gd name="T13" fmla="*/ 1737 h 156"/>
                  <a:gd name="T14" fmla="*/ 2738 w 109"/>
                  <a:gd name="T15" fmla="*/ 2643 h 156"/>
                  <a:gd name="T16" fmla="*/ 2783 w 109"/>
                  <a:gd name="T17" fmla="*/ 3819 h 156"/>
                  <a:gd name="T18" fmla="*/ 2677 w 109"/>
                  <a:gd name="T19" fmla="*/ 3819 h 156"/>
                  <a:gd name="T20" fmla="*/ 2531 w 109"/>
                  <a:gd name="T21" fmla="*/ 3819 h 156"/>
                  <a:gd name="T22" fmla="*/ 2374 w 109"/>
                  <a:gd name="T23" fmla="*/ 3819 h 156"/>
                  <a:gd name="T24" fmla="*/ 2227 w 109"/>
                  <a:gd name="T25" fmla="*/ 3775 h 156"/>
                  <a:gd name="T26" fmla="*/ 2066 w 109"/>
                  <a:gd name="T27" fmla="*/ 3741 h 156"/>
                  <a:gd name="T28" fmla="*/ 1884 w 109"/>
                  <a:gd name="T29" fmla="*/ 3677 h 156"/>
                  <a:gd name="T30" fmla="*/ 1681 w 109"/>
                  <a:gd name="T31" fmla="*/ 3552 h 156"/>
                  <a:gd name="T32" fmla="*/ 1474 w 109"/>
                  <a:gd name="T33" fmla="*/ 3399 h 156"/>
                  <a:gd name="T34" fmla="*/ 1349 w 109"/>
                  <a:gd name="T35" fmla="*/ 3083 h 156"/>
                  <a:gd name="T36" fmla="*/ 1349 w 109"/>
                  <a:gd name="T37" fmla="*/ 2716 h 156"/>
                  <a:gd name="T38" fmla="*/ 1430 w 109"/>
                  <a:gd name="T39" fmla="*/ 2356 h 156"/>
                  <a:gd name="T40" fmla="*/ 1510 w 109"/>
                  <a:gd name="T41" fmla="*/ 1960 h 156"/>
                  <a:gd name="T42" fmla="*/ 1430 w 109"/>
                  <a:gd name="T43" fmla="*/ 1519 h 156"/>
                  <a:gd name="T44" fmla="*/ 1227 w 109"/>
                  <a:gd name="T45" fmla="*/ 1059 h 156"/>
                  <a:gd name="T46" fmla="*/ 793 w 109"/>
                  <a:gd name="T47" fmla="*/ 558 h 156"/>
                  <a:gd name="T48" fmla="*/ 0 w 109"/>
                  <a:gd name="T49" fmla="*/ 0 h 15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0" t="0" r="r" b="b"/>
                <a:pathLst>
                  <a:path w="109" h="156">
                    <a:moveTo>
                      <a:pt x="0" y="0"/>
                    </a:moveTo>
                    <a:lnTo>
                      <a:pt x="5" y="1"/>
                    </a:lnTo>
                    <a:lnTo>
                      <a:pt x="18" y="5"/>
                    </a:lnTo>
                    <a:lnTo>
                      <a:pt x="37" y="12"/>
                    </a:lnTo>
                    <a:lnTo>
                      <a:pt x="58" y="24"/>
                    </a:lnTo>
                    <a:lnTo>
                      <a:pt x="78" y="44"/>
                    </a:lnTo>
                    <a:lnTo>
                      <a:pt x="96" y="71"/>
                    </a:lnTo>
                    <a:lnTo>
                      <a:pt x="107" y="108"/>
                    </a:lnTo>
                    <a:lnTo>
                      <a:pt x="109" y="156"/>
                    </a:lnTo>
                    <a:lnTo>
                      <a:pt x="105" y="156"/>
                    </a:lnTo>
                    <a:lnTo>
                      <a:pt x="99" y="156"/>
                    </a:lnTo>
                    <a:lnTo>
                      <a:pt x="93" y="156"/>
                    </a:lnTo>
                    <a:lnTo>
                      <a:pt x="87" y="154"/>
                    </a:lnTo>
                    <a:lnTo>
                      <a:pt x="81" y="153"/>
                    </a:lnTo>
                    <a:lnTo>
                      <a:pt x="74" y="150"/>
                    </a:lnTo>
                    <a:lnTo>
                      <a:pt x="66" y="145"/>
                    </a:lnTo>
                    <a:lnTo>
                      <a:pt x="58" y="139"/>
                    </a:lnTo>
                    <a:lnTo>
                      <a:pt x="53" y="126"/>
                    </a:lnTo>
                    <a:lnTo>
                      <a:pt x="53" y="111"/>
                    </a:lnTo>
                    <a:lnTo>
                      <a:pt x="56" y="96"/>
                    </a:lnTo>
                    <a:lnTo>
                      <a:pt x="59" y="80"/>
                    </a:lnTo>
                    <a:lnTo>
                      <a:pt x="56" y="62"/>
                    </a:lnTo>
                    <a:lnTo>
                      <a:pt x="48" y="43"/>
                    </a:lnTo>
                    <a:lnTo>
                      <a:pt x="31" y="23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43" name="Freeform 8">
                <a:extLst>
                  <a:ext uri="{FF2B5EF4-FFF2-40B4-BE49-F238E27FC236}">
                    <a16:creationId xmlns:a16="http://schemas.microsoft.com/office/drawing/2014/main" id="{7EA8BA57-3EBF-4BA5-B108-592418B1C1BE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 rot="12185230" flipV="1">
                <a:off x="3845" y="2207"/>
                <a:ext cx="103" cy="209"/>
              </a:xfrm>
              <a:custGeom>
                <a:avLst/>
                <a:gdLst>
                  <a:gd name="T0" fmla="*/ 777 w 46"/>
                  <a:gd name="T1" fmla="*/ 0 h 94"/>
                  <a:gd name="T2" fmla="*/ 506 w 46"/>
                  <a:gd name="T3" fmla="*/ 925 h 94"/>
                  <a:gd name="T4" fmla="*/ 381 w 46"/>
                  <a:gd name="T5" fmla="*/ 1519 h 94"/>
                  <a:gd name="T6" fmla="*/ 280 w 46"/>
                  <a:gd name="T7" fmla="*/ 1932 h 94"/>
                  <a:gd name="T8" fmla="*/ 0 w 46"/>
                  <a:gd name="T9" fmla="*/ 2299 h 94"/>
                  <a:gd name="T10" fmla="*/ 300 w 46"/>
                  <a:gd name="T11" fmla="*/ 2154 h 94"/>
                  <a:gd name="T12" fmla="*/ 582 w 46"/>
                  <a:gd name="T13" fmla="*/ 1957 h 94"/>
                  <a:gd name="T14" fmla="*/ 808 w 46"/>
                  <a:gd name="T15" fmla="*/ 1681 h 94"/>
                  <a:gd name="T16" fmla="*/ 1012 w 46"/>
                  <a:gd name="T17" fmla="*/ 1394 h 94"/>
                  <a:gd name="T18" fmla="*/ 1133 w 46"/>
                  <a:gd name="T19" fmla="*/ 1078 h 94"/>
                  <a:gd name="T20" fmla="*/ 1158 w 46"/>
                  <a:gd name="T21" fmla="*/ 736 h 94"/>
                  <a:gd name="T22" fmla="*/ 1052 w 46"/>
                  <a:gd name="T23" fmla="*/ 360 h 94"/>
                  <a:gd name="T24" fmla="*/ 777 w 46"/>
                  <a:gd name="T25" fmla="*/ 0 h 94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46" h="94">
                    <a:moveTo>
                      <a:pt x="31" y="0"/>
                    </a:moveTo>
                    <a:lnTo>
                      <a:pt x="20" y="38"/>
                    </a:lnTo>
                    <a:lnTo>
                      <a:pt x="15" y="62"/>
                    </a:lnTo>
                    <a:lnTo>
                      <a:pt x="11" y="79"/>
                    </a:lnTo>
                    <a:lnTo>
                      <a:pt x="0" y="94"/>
                    </a:lnTo>
                    <a:lnTo>
                      <a:pt x="12" y="88"/>
                    </a:lnTo>
                    <a:lnTo>
                      <a:pt x="23" y="80"/>
                    </a:lnTo>
                    <a:lnTo>
                      <a:pt x="32" y="69"/>
                    </a:lnTo>
                    <a:lnTo>
                      <a:pt x="40" y="57"/>
                    </a:lnTo>
                    <a:lnTo>
                      <a:pt x="45" y="44"/>
                    </a:lnTo>
                    <a:lnTo>
                      <a:pt x="46" y="30"/>
                    </a:lnTo>
                    <a:lnTo>
                      <a:pt x="42" y="15"/>
                    </a:lnTo>
                    <a:lnTo>
                      <a:pt x="31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44" name="Freeform 9">
                <a:extLst>
                  <a:ext uri="{FF2B5EF4-FFF2-40B4-BE49-F238E27FC236}">
                    <a16:creationId xmlns:a16="http://schemas.microsoft.com/office/drawing/2014/main" id="{033FD406-E8CA-4733-87A8-9A5F100FA636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 rot="12185230" flipV="1">
                <a:off x="3895" y="1325"/>
                <a:ext cx="120" cy="90"/>
              </a:xfrm>
              <a:custGeom>
                <a:avLst/>
                <a:gdLst>
                  <a:gd name="T0" fmla="*/ 0 w 54"/>
                  <a:gd name="T1" fmla="*/ 0 h 40"/>
                  <a:gd name="T2" fmla="*/ 20 w 54"/>
                  <a:gd name="T3" fmla="*/ 25 h 40"/>
                  <a:gd name="T4" fmla="*/ 142 w 54"/>
                  <a:gd name="T5" fmla="*/ 81 h 40"/>
                  <a:gd name="T6" fmla="*/ 316 w 54"/>
                  <a:gd name="T7" fmla="*/ 207 h 40"/>
                  <a:gd name="T8" fmla="*/ 513 w 54"/>
                  <a:gd name="T9" fmla="*/ 308 h 40"/>
                  <a:gd name="T10" fmla="*/ 702 w 54"/>
                  <a:gd name="T11" fmla="*/ 389 h 40"/>
                  <a:gd name="T12" fmla="*/ 924 w 54"/>
                  <a:gd name="T13" fmla="*/ 437 h 40"/>
                  <a:gd name="T14" fmla="*/ 1120 w 54"/>
                  <a:gd name="T15" fmla="*/ 466 h 40"/>
                  <a:gd name="T16" fmla="*/ 1318 w 54"/>
                  <a:gd name="T17" fmla="*/ 410 h 40"/>
                  <a:gd name="T18" fmla="*/ 1293 w 54"/>
                  <a:gd name="T19" fmla="*/ 639 h 40"/>
                  <a:gd name="T20" fmla="*/ 1220 w 54"/>
                  <a:gd name="T21" fmla="*/ 846 h 40"/>
                  <a:gd name="T22" fmla="*/ 1076 w 54"/>
                  <a:gd name="T23" fmla="*/ 983 h 40"/>
                  <a:gd name="T24" fmla="*/ 898 w 54"/>
                  <a:gd name="T25" fmla="*/ 1028 h 40"/>
                  <a:gd name="T26" fmla="*/ 682 w 54"/>
                  <a:gd name="T27" fmla="*/ 1004 h 40"/>
                  <a:gd name="T28" fmla="*/ 460 w 54"/>
                  <a:gd name="T29" fmla="*/ 821 h 40"/>
                  <a:gd name="T30" fmla="*/ 242 w 54"/>
                  <a:gd name="T31" fmla="*/ 511 h 40"/>
                  <a:gd name="T32" fmla="*/ 0 w 54"/>
                  <a:gd name="T33" fmla="*/ 0 h 40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0" t="0" r="r" b="b"/>
                <a:pathLst>
                  <a:path w="54" h="40">
                    <a:moveTo>
                      <a:pt x="0" y="0"/>
                    </a:moveTo>
                    <a:lnTo>
                      <a:pt x="1" y="1"/>
                    </a:lnTo>
                    <a:lnTo>
                      <a:pt x="6" y="3"/>
                    </a:lnTo>
                    <a:lnTo>
                      <a:pt x="13" y="8"/>
                    </a:lnTo>
                    <a:lnTo>
                      <a:pt x="21" y="12"/>
                    </a:lnTo>
                    <a:lnTo>
                      <a:pt x="29" y="15"/>
                    </a:lnTo>
                    <a:lnTo>
                      <a:pt x="38" y="17"/>
                    </a:lnTo>
                    <a:lnTo>
                      <a:pt x="46" y="18"/>
                    </a:lnTo>
                    <a:lnTo>
                      <a:pt x="54" y="16"/>
                    </a:lnTo>
                    <a:lnTo>
                      <a:pt x="53" y="25"/>
                    </a:lnTo>
                    <a:lnTo>
                      <a:pt x="50" y="33"/>
                    </a:lnTo>
                    <a:lnTo>
                      <a:pt x="44" y="38"/>
                    </a:lnTo>
                    <a:lnTo>
                      <a:pt x="37" y="40"/>
                    </a:lnTo>
                    <a:lnTo>
                      <a:pt x="28" y="39"/>
                    </a:lnTo>
                    <a:lnTo>
                      <a:pt x="19" y="32"/>
                    </a:lnTo>
                    <a:lnTo>
                      <a:pt x="10" y="2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45" name="Freeform 10">
                <a:extLst>
                  <a:ext uri="{FF2B5EF4-FFF2-40B4-BE49-F238E27FC236}">
                    <a16:creationId xmlns:a16="http://schemas.microsoft.com/office/drawing/2014/main" id="{C33F90D3-D2DB-4324-8EFE-E6121969F7A6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 rot="12185230" flipV="1">
                <a:off x="3010" y="2344"/>
                <a:ext cx="330" cy="2059"/>
              </a:xfrm>
              <a:custGeom>
                <a:avLst/>
                <a:gdLst>
                  <a:gd name="T0" fmla="*/ 0 w 149"/>
                  <a:gd name="T1" fmla="*/ 0 h 704"/>
                  <a:gd name="T2" fmla="*/ 142 w 149"/>
                  <a:gd name="T3" fmla="*/ 453 h 704"/>
                  <a:gd name="T4" fmla="*/ 383 w 149"/>
                  <a:gd name="T5" fmla="*/ 1027 h 704"/>
                  <a:gd name="T6" fmla="*/ 671 w 149"/>
                  <a:gd name="T7" fmla="*/ 1755 h 704"/>
                  <a:gd name="T8" fmla="*/ 990 w 149"/>
                  <a:gd name="T9" fmla="*/ 2702 h 704"/>
                  <a:gd name="T10" fmla="*/ 1389 w 149"/>
                  <a:gd name="T11" fmla="*/ 3875 h 704"/>
                  <a:gd name="T12" fmla="*/ 1761 w 149"/>
                  <a:gd name="T13" fmla="*/ 5133 h 704"/>
                  <a:gd name="T14" fmla="*/ 2120 w 149"/>
                  <a:gd name="T15" fmla="*/ 6578 h 704"/>
                  <a:gd name="T16" fmla="*/ 2399 w 149"/>
                  <a:gd name="T17" fmla="*/ 8254 h 704"/>
                  <a:gd name="T18" fmla="*/ 2693 w 149"/>
                  <a:gd name="T19" fmla="*/ 10035 h 704"/>
                  <a:gd name="T20" fmla="*/ 2888 w 149"/>
                  <a:gd name="T21" fmla="*/ 12088 h 704"/>
                  <a:gd name="T22" fmla="*/ 2988 w 149"/>
                  <a:gd name="T23" fmla="*/ 14337 h 704"/>
                  <a:gd name="T24" fmla="*/ 3032 w 149"/>
                  <a:gd name="T25" fmla="*/ 16688 h 704"/>
                  <a:gd name="T26" fmla="*/ 2888 w 149"/>
                  <a:gd name="T27" fmla="*/ 19315 h 704"/>
                  <a:gd name="T28" fmla="*/ 2620 w 149"/>
                  <a:gd name="T29" fmla="*/ 22096 h 704"/>
                  <a:gd name="T30" fmla="*/ 2217 w 149"/>
                  <a:gd name="T31" fmla="*/ 25021 h 704"/>
                  <a:gd name="T32" fmla="*/ 1608 w 149"/>
                  <a:gd name="T33" fmla="*/ 28244 h 704"/>
                  <a:gd name="T34" fmla="*/ 932 w 149"/>
                  <a:gd name="T35" fmla="*/ 31897 h 704"/>
                  <a:gd name="T36" fmla="*/ 509 w 149"/>
                  <a:gd name="T37" fmla="*/ 35278 h 704"/>
                  <a:gd name="T38" fmla="*/ 241 w 149"/>
                  <a:gd name="T39" fmla="*/ 38399 h 704"/>
                  <a:gd name="T40" fmla="*/ 142 w 149"/>
                  <a:gd name="T41" fmla="*/ 41402 h 704"/>
                  <a:gd name="T42" fmla="*/ 142 w 149"/>
                  <a:gd name="T43" fmla="*/ 44257 h 704"/>
                  <a:gd name="T44" fmla="*/ 197 w 149"/>
                  <a:gd name="T45" fmla="*/ 46910 h 704"/>
                  <a:gd name="T46" fmla="*/ 295 w 149"/>
                  <a:gd name="T47" fmla="*/ 49238 h 704"/>
                  <a:gd name="T48" fmla="*/ 339 w 149"/>
                  <a:gd name="T49" fmla="*/ 51513 h 704"/>
                  <a:gd name="T50" fmla="*/ 990 w 149"/>
                  <a:gd name="T51" fmla="*/ 50340 h 704"/>
                  <a:gd name="T52" fmla="*/ 932 w 149"/>
                  <a:gd name="T53" fmla="*/ 49758 h 704"/>
                  <a:gd name="T54" fmla="*/ 868 w 149"/>
                  <a:gd name="T55" fmla="*/ 48082 h 704"/>
                  <a:gd name="T56" fmla="*/ 795 w 149"/>
                  <a:gd name="T57" fmla="*/ 45506 h 704"/>
                  <a:gd name="T58" fmla="*/ 848 w 149"/>
                  <a:gd name="T59" fmla="*/ 42078 h 704"/>
                  <a:gd name="T60" fmla="*/ 990 w 149"/>
                  <a:gd name="T61" fmla="*/ 37980 h 704"/>
                  <a:gd name="T62" fmla="*/ 1389 w 149"/>
                  <a:gd name="T63" fmla="*/ 33301 h 704"/>
                  <a:gd name="T64" fmla="*/ 2064 w 149"/>
                  <a:gd name="T65" fmla="*/ 28244 h 704"/>
                  <a:gd name="T66" fmla="*/ 3105 w 149"/>
                  <a:gd name="T67" fmla="*/ 22892 h 704"/>
                  <a:gd name="T68" fmla="*/ 3444 w 149"/>
                  <a:gd name="T69" fmla="*/ 20417 h 704"/>
                  <a:gd name="T70" fmla="*/ 3586 w 149"/>
                  <a:gd name="T71" fmla="*/ 17186 h 704"/>
                  <a:gd name="T72" fmla="*/ 3468 w 149"/>
                  <a:gd name="T73" fmla="*/ 13457 h 704"/>
                  <a:gd name="T74" fmla="*/ 3149 w 149"/>
                  <a:gd name="T75" fmla="*/ 9804 h 704"/>
                  <a:gd name="T76" fmla="*/ 2620 w 149"/>
                  <a:gd name="T77" fmla="*/ 6227 h 704"/>
                  <a:gd name="T78" fmla="*/ 1942 w 149"/>
                  <a:gd name="T79" fmla="*/ 3226 h 704"/>
                  <a:gd name="T80" fmla="*/ 1054 w 149"/>
                  <a:gd name="T81" fmla="*/ 1027 h 704"/>
                  <a:gd name="T82" fmla="*/ 0 w 149"/>
                  <a:gd name="T83" fmla="*/ 0 h 704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</a:gdLst>
                <a:ahLst/>
                <a:cxnLst>
                  <a:cxn ang="T84">
                    <a:pos x="T0" y="T1"/>
                  </a:cxn>
                  <a:cxn ang="T85">
                    <a:pos x="T2" y="T3"/>
                  </a:cxn>
                  <a:cxn ang="T86">
                    <a:pos x="T4" y="T5"/>
                  </a:cxn>
                  <a:cxn ang="T87">
                    <a:pos x="T6" y="T7"/>
                  </a:cxn>
                  <a:cxn ang="T88">
                    <a:pos x="T8" y="T9"/>
                  </a:cxn>
                  <a:cxn ang="T89">
                    <a:pos x="T10" y="T11"/>
                  </a:cxn>
                  <a:cxn ang="T90">
                    <a:pos x="T12" y="T13"/>
                  </a:cxn>
                  <a:cxn ang="T91">
                    <a:pos x="T14" y="T15"/>
                  </a:cxn>
                  <a:cxn ang="T92">
                    <a:pos x="T16" y="T17"/>
                  </a:cxn>
                  <a:cxn ang="T93">
                    <a:pos x="T18" y="T19"/>
                  </a:cxn>
                  <a:cxn ang="T94">
                    <a:pos x="T20" y="T21"/>
                  </a:cxn>
                  <a:cxn ang="T95">
                    <a:pos x="T22" y="T23"/>
                  </a:cxn>
                  <a:cxn ang="T96">
                    <a:pos x="T24" y="T25"/>
                  </a:cxn>
                  <a:cxn ang="T97">
                    <a:pos x="T26" y="T27"/>
                  </a:cxn>
                  <a:cxn ang="T98">
                    <a:pos x="T28" y="T29"/>
                  </a:cxn>
                  <a:cxn ang="T99">
                    <a:pos x="T30" y="T31"/>
                  </a:cxn>
                  <a:cxn ang="T100">
                    <a:pos x="T32" y="T33"/>
                  </a:cxn>
                  <a:cxn ang="T101">
                    <a:pos x="T34" y="T35"/>
                  </a:cxn>
                  <a:cxn ang="T102">
                    <a:pos x="T36" y="T37"/>
                  </a:cxn>
                  <a:cxn ang="T103">
                    <a:pos x="T38" y="T39"/>
                  </a:cxn>
                  <a:cxn ang="T104">
                    <a:pos x="T40" y="T41"/>
                  </a:cxn>
                  <a:cxn ang="T105">
                    <a:pos x="T42" y="T43"/>
                  </a:cxn>
                  <a:cxn ang="T106">
                    <a:pos x="T44" y="T45"/>
                  </a:cxn>
                  <a:cxn ang="T107">
                    <a:pos x="T46" y="T47"/>
                  </a:cxn>
                  <a:cxn ang="T108">
                    <a:pos x="T48" y="T49"/>
                  </a:cxn>
                  <a:cxn ang="T109">
                    <a:pos x="T50" y="T51"/>
                  </a:cxn>
                  <a:cxn ang="T110">
                    <a:pos x="T52" y="T53"/>
                  </a:cxn>
                  <a:cxn ang="T111">
                    <a:pos x="T54" y="T55"/>
                  </a:cxn>
                  <a:cxn ang="T112">
                    <a:pos x="T56" y="T57"/>
                  </a:cxn>
                  <a:cxn ang="T113">
                    <a:pos x="T58" y="T59"/>
                  </a:cxn>
                  <a:cxn ang="T114">
                    <a:pos x="T60" y="T61"/>
                  </a:cxn>
                  <a:cxn ang="T115">
                    <a:pos x="T62" y="T63"/>
                  </a:cxn>
                  <a:cxn ang="T116">
                    <a:pos x="T64" y="T65"/>
                  </a:cxn>
                  <a:cxn ang="T117">
                    <a:pos x="T66" y="T67"/>
                  </a:cxn>
                  <a:cxn ang="T118">
                    <a:pos x="T68" y="T69"/>
                  </a:cxn>
                  <a:cxn ang="T119">
                    <a:pos x="T70" y="T71"/>
                  </a:cxn>
                  <a:cxn ang="T120">
                    <a:pos x="T72" y="T73"/>
                  </a:cxn>
                  <a:cxn ang="T121">
                    <a:pos x="T74" y="T75"/>
                  </a:cxn>
                  <a:cxn ang="T122">
                    <a:pos x="T76" y="T77"/>
                  </a:cxn>
                  <a:cxn ang="T123">
                    <a:pos x="T78" y="T79"/>
                  </a:cxn>
                  <a:cxn ang="T124">
                    <a:pos x="T80" y="T81"/>
                  </a:cxn>
                  <a:cxn ang="T125">
                    <a:pos x="T82" y="T83"/>
                  </a:cxn>
                </a:cxnLst>
                <a:rect l="0" t="0" r="r" b="b"/>
                <a:pathLst>
                  <a:path w="149" h="704">
                    <a:moveTo>
                      <a:pt x="0" y="0"/>
                    </a:moveTo>
                    <a:lnTo>
                      <a:pt x="6" y="6"/>
                    </a:lnTo>
                    <a:lnTo>
                      <a:pt x="16" y="14"/>
                    </a:lnTo>
                    <a:lnTo>
                      <a:pt x="28" y="24"/>
                    </a:lnTo>
                    <a:lnTo>
                      <a:pt x="41" y="37"/>
                    </a:lnTo>
                    <a:lnTo>
                      <a:pt x="58" y="53"/>
                    </a:lnTo>
                    <a:lnTo>
                      <a:pt x="73" y="70"/>
                    </a:lnTo>
                    <a:lnTo>
                      <a:pt x="88" y="90"/>
                    </a:lnTo>
                    <a:lnTo>
                      <a:pt x="100" y="113"/>
                    </a:lnTo>
                    <a:lnTo>
                      <a:pt x="112" y="137"/>
                    </a:lnTo>
                    <a:lnTo>
                      <a:pt x="120" y="165"/>
                    </a:lnTo>
                    <a:lnTo>
                      <a:pt x="124" y="196"/>
                    </a:lnTo>
                    <a:lnTo>
                      <a:pt x="126" y="228"/>
                    </a:lnTo>
                    <a:lnTo>
                      <a:pt x="120" y="264"/>
                    </a:lnTo>
                    <a:lnTo>
                      <a:pt x="109" y="302"/>
                    </a:lnTo>
                    <a:lnTo>
                      <a:pt x="92" y="342"/>
                    </a:lnTo>
                    <a:lnTo>
                      <a:pt x="67" y="386"/>
                    </a:lnTo>
                    <a:lnTo>
                      <a:pt x="39" y="436"/>
                    </a:lnTo>
                    <a:lnTo>
                      <a:pt x="21" y="482"/>
                    </a:lnTo>
                    <a:lnTo>
                      <a:pt x="10" y="525"/>
                    </a:lnTo>
                    <a:lnTo>
                      <a:pt x="6" y="566"/>
                    </a:lnTo>
                    <a:lnTo>
                      <a:pt x="6" y="605"/>
                    </a:lnTo>
                    <a:lnTo>
                      <a:pt x="8" y="641"/>
                    </a:lnTo>
                    <a:lnTo>
                      <a:pt x="12" y="673"/>
                    </a:lnTo>
                    <a:lnTo>
                      <a:pt x="14" y="704"/>
                    </a:lnTo>
                    <a:lnTo>
                      <a:pt x="41" y="688"/>
                    </a:lnTo>
                    <a:lnTo>
                      <a:pt x="39" y="680"/>
                    </a:lnTo>
                    <a:lnTo>
                      <a:pt x="36" y="657"/>
                    </a:lnTo>
                    <a:lnTo>
                      <a:pt x="33" y="622"/>
                    </a:lnTo>
                    <a:lnTo>
                      <a:pt x="35" y="575"/>
                    </a:lnTo>
                    <a:lnTo>
                      <a:pt x="41" y="519"/>
                    </a:lnTo>
                    <a:lnTo>
                      <a:pt x="58" y="455"/>
                    </a:lnTo>
                    <a:lnTo>
                      <a:pt x="86" y="386"/>
                    </a:lnTo>
                    <a:lnTo>
                      <a:pt x="129" y="313"/>
                    </a:lnTo>
                    <a:lnTo>
                      <a:pt x="143" y="279"/>
                    </a:lnTo>
                    <a:lnTo>
                      <a:pt x="149" y="235"/>
                    </a:lnTo>
                    <a:lnTo>
                      <a:pt x="144" y="184"/>
                    </a:lnTo>
                    <a:lnTo>
                      <a:pt x="131" y="134"/>
                    </a:lnTo>
                    <a:lnTo>
                      <a:pt x="109" y="85"/>
                    </a:lnTo>
                    <a:lnTo>
                      <a:pt x="81" y="44"/>
                    </a:lnTo>
                    <a:lnTo>
                      <a:pt x="44" y="1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</p:grpSp>
        <p:sp>
          <p:nvSpPr>
            <p:cNvPr id="6" name="Freeform 11">
              <a:extLst>
                <a:ext uri="{FF2B5EF4-FFF2-40B4-BE49-F238E27FC236}">
                  <a16:creationId xmlns:a16="http://schemas.microsoft.com/office/drawing/2014/main" id="{7FA81F01-B752-4027-98DD-9500C45EF348}"/>
                </a:ext>
              </a:extLst>
            </p:cNvPr>
            <p:cNvSpPr>
              <a:spLocks/>
            </p:cNvSpPr>
            <p:nvPr userDrawn="1"/>
          </p:nvSpPr>
          <p:spPr bwMode="ltGray">
            <a:xfrm rot="373331" flipH="1">
              <a:off x="22" y="1957"/>
              <a:ext cx="323" cy="649"/>
            </a:xfrm>
            <a:custGeom>
              <a:avLst/>
              <a:gdLst>
                <a:gd name="T0" fmla="*/ 3808 w 128"/>
                <a:gd name="T1" fmla="*/ 0 h 217"/>
                <a:gd name="T2" fmla="*/ 4260 w 128"/>
                <a:gd name="T3" fmla="*/ 724 h 217"/>
                <a:gd name="T4" fmla="*/ 4661 w 128"/>
                <a:gd name="T5" fmla="*/ 2165 h 217"/>
                <a:gd name="T6" fmla="*/ 4979 w 128"/>
                <a:gd name="T7" fmla="*/ 4017 h 217"/>
                <a:gd name="T8" fmla="*/ 5191 w 128"/>
                <a:gd name="T9" fmla="*/ 6236 h 217"/>
                <a:gd name="T10" fmla="*/ 5145 w 128"/>
                <a:gd name="T11" fmla="*/ 8883 h 217"/>
                <a:gd name="T12" fmla="*/ 4706 w 128"/>
                <a:gd name="T13" fmla="*/ 11610 h 217"/>
                <a:gd name="T14" fmla="*/ 3808 w 128"/>
                <a:gd name="T15" fmla="*/ 14472 h 217"/>
                <a:gd name="T16" fmla="*/ 2425 w 128"/>
                <a:gd name="T17" fmla="*/ 17361 h 217"/>
                <a:gd name="T18" fmla="*/ 1994 w 128"/>
                <a:gd name="T19" fmla="*/ 17038 h 217"/>
                <a:gd name="T20" fmla="*/ 1542 w 128"/>
                <a:gd name="T21" fmla="*/ 16799 h 217"/>
                <a:gd name="T22" fmla="*/ 1062 w 128"/>
                <a:gd name="T23" fmla="*/ 16395 h 217"/>
                <a:gd name="T24" fmla="*/ 643 w 128"/>
                <a:gd name="T25" fmla="*/ 16072 h 217"/>
                <a:gd name="T26" fmla="*/ 318 w 128"/>
                <a:gd name="T27" fmla="*/ 15681 h 217"/>
                <a:gd name="T28" fmla="*/ 83 w 128"/>
                <a:gd name="T29" fmla="*/ 15196 h 217"/>
                <a:gd name="T30" fmla="*/ 0 w 128"/>
                <a:gd name="T31" fmla="*/ 14634 h 217"/>
                <a:gd name="T32" fmla="*/ 50 w 128"/>
                <a:gd name="T33" fmla="*/ 14230 h 217"/>
                <a:gd name="T34" fmla="*/ 527 w 128"/>
                <a:gd name="T35" fmla="*/ 13668 h 217"/>
                <a:gd name="T36" fmla="*/ 1171 w 128"/>
                <a:gd name="T37" fmla="*/ 12899 h 217"/>
                <a:gd name="T38" fmla="*/ 1865 w 128"/>
                <a:gd name="T39" fmla="*/ 12014 h 217"/>
                <a:gd name="T40" fmla="*/ 2554 w 128"/>
                <a:gd name="T41" fmla="*/ 10725 h 217"/>
                <a:gd name="T42" fmla="*/ 3197 w 128"/>
                <a:gd name="T43" fmla="*/ 8963 h 217"/>
                <a:gd name="T44" fmla="*/ 3694 w 128"/>
                <a:gd name="T45" fmla="*/ 6637 h 217"/>
                <a:gd name="T46" fmla="*/ 3934 w 128"/>
                <a:gd name="T47" fmla="*/ 3694 h 217"/>
                <a:gd name="T48" fmla="*/ 3808 w 128"/>
                <a:gd name="T49" fmla="*/ 0 h 217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128" h="217">
                  <a:moveTo>
                    <a:pt x="94" y="0"/>
                  </a:moveTo>
                  <a:lnTo>
                    <a:pt x="105" y="9"/>
                  </a:lnTo>
                  <a:lnTo>
                    <a:pt x="115" y="27"/>
                  </a:lnTo>
                  <a:lnTo>
                    <a:pt x="123" y="50"/>
                  </a:lnTo>
                  <a:lnTo>
                    <a:pt x="128" y="78"/>
                  </a:lnTo>
                  <a:lnTo>
                    <a:pt x="127" y="111"/>
                  </a:lnTo>
                  <a:lnTo>
                    <a:pt x="116" y="145"/>
                  </a:lnTo>
                  <a:lnTo>
                    <a:pt x="94" y="181"/>
                  </a:lnTo>
                  <a:lnTo>
                    <a:pt x="60" y="217"/>
                  </a:lnTo>
                  <a:lnTo>
                    <a:pt x="49" y="213"/>
                  </a:lnTo>
                  <a:lnTo>
                    <a:pt x="38" y="210"/>
                  </a:lnTo>
                  <a:lnTo>
                    <a:pt x="26" y="205"/>
                  </a:lnTo>
                  <a:lnTo>
                    <a:pt x="16" y="201"/>
                  </a:lnTo>
                  <a:lnTo>
                    <a:pt x="8" y="196"/>
                  </a:lnTo>
                  <a:lnTo>
                    <a:pt x="2" y="190"/>
                  </a:lnTo>
                  <a:lnTo>
                    <a:pt x="0" y="183"/>
                  </a:lnTo>
                  <a:lnTo>
                    <a:pt x="1" y="178"/>
                  </a:lnTo>
                  <a:lnTo>
                    <a:pt x="13" y="171"/>
                  </a:lnTo>
                  <a:lnTo>
                    <a:pt x="29" y="161"/>
                  </a:lnTo>
                  <a:lnTo>
                    <a:pt x="46" y="150"/>
                  </a:lnTo>
                  <a:lnTo>
                    <a:pt x="63" y="134"/>
                  </a:lnTo>
                  <a:lnTo>
                    <a:pt x="79" y="112"/>
                  </a:lnTo>
                  <a:lnTo>
                    <a:pt x="91" y="83"/>
                  </a:lnTo>
                  <a:lnTo>
                    <a:pt x="97" y="46"/>
                  </a:lnTo>
                  <a:lnTo>
                    <a:pt x="94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7" name="Freeform 12">
              <a:extLst>
                <a:ext uri="{FF2B5EF4-FFF2-40B4-BE49-F238E27FC236}">
                  <a16:creationId xmlns:a16="http://schemas.microsoft.com/office/drawing/2014/main" id="{EF1B31F4-AEF8-4716-9BF7-A0B2D72703D4}"/>
                </a:ext>
              </a:extLst>
            </p:cNvPr>
            <p:cNvSpPr>
              <a:spLocks/>
            </p:cNvSpPr>
            <p:nvPr userDrawn="1"/>
          </p:nvSpPr>
          <p:spPr bwMode="ltGray">
            <a:xfrm>
              <a:off x="168" y="1260"/>
              <a:ext cx="1259" cy="1532"/>
            </a:xfrm>
            <a:custGeom>
              <a:avLst/>
              <a:gdLst>
                <a:gd name="T0" fmla="*/ 891 w 1259"/>
                <a:gd name="T1" fmla="*/ 1532 h 1532"/>
                <a:gd name="T2" fmla="*/ 954 w 1259"/>
                <a:gd name="T3" fmla="*/ 1452 h 1532"/>
                <a:gd name="T4" fmla="*/ 1032 w 1259"/>
                <a:gd name="T5" fmla="*/ 1338 h 1532"/>
                <a:gd name="T6" fmla="*/ 1115 w 1259"/>
                <a:gd name="T7" fmla="*/ 1188 h 1532"/>
                <a:gd name="T8" fmla="*/ 1194 w 1259"/>
                <a:gd name="T9" fmla="*/ 1023 h 1532"/>
                <a:gd name="T10" fmla="*/ 1244 w 1259"/>
                <a:gd name="T11" fmla="*/ 841 h 1532"/>
                <a:gd name="T12" fmla="*/ 1259 w 1259"/>
                <a:gd name="T13" fmla="*/ 647 h 1532"/>
                <a:gd name="T14" fmla="*/ 1230 w 1259"/>
                <a:gd name="T15" fmla="*/ 463 h 1532"/>
                <a:gd name="T16" fmla="*/ 1140 w 1259"/>
                <a:gd name="T17" fmla="*/ 294 h 1532"/>
                <a:gd name="T18" fmla="*/ 1043 w 1259"/>
                <a:gd name="T19" fmla="*/ 190 h 1532"/>
                <a:gd name="T20" fmla="*/ 961 w 1259"/>
                <a:gd name="T21" fmla="*/ 109 h 1532"/>
                <a:gd name="T22" fmla="*/ 894 w 1259"/>
                <a:gd name="T23" fmla="*/ 65 h 1532"/>
                <a:gd name="T24" fmla="*/ 786 w 1259"/>
                <a:gd name="T25" fmla="*/ 18 h 1532"/>
                <a:gd name="T26" fmla="*/ 642 w 1259"/>
                <a:gd name="T27" fmla="*/ 0 h 1532"/>
                <a:gd name="T28" fmla="*/ 440 w 1259"/>
                <a:gd name="T29" fmla="*/ 23 h 1532"/>
                <a:gd name="T30" fmla="*/ 366 w 1259"/>
                <a:gd name="T31" fmla="*/ 44 h 1532"/>
                <a:gd name="T32" fmla="*/ 292 w 1259"/>
                <a:gd name="T33" fmla="*/ 58 h 1532"/>
                <a:gd name="T34" fmla="*/ 229 w 1259"/>
                <a:gd name="T35" fmla="*/ 79 h 1532"/>
                <a:gd name="T36" fmla="*/ 178 w 1259"/>
                <a:gd name="T37" fmla="*/ 103 h 1532"/>
                <a:gd name="T38" fmla="*/ 127 w 1259"/>
                <a:gd name="T39" fmla="*/ 127 h 1532"/>
                <a:gd name="T40" fmla="*/ 82 w 1259"/>
                <a:gd name="T41" fmla="*/ 158 h 1532"/>
                <a:gd name="T42" fmla="*/ 41 w 1259"/>
                <a:gd name="T43" fmla="*/ 197 h 1532"/>
                <a:gd name="T44" fmla="*/ 0 w 1259"/>
                <a:gd name="T45" fmla="*/ 243 h 1532"/>
                <a:gd name="T46" fmla="*/ 76 w 1259"/>
                <a:gd name="T47" fmla="*/ 215 h 1532"/>
                <a:gd name="T48" fmla="*/ 144 w 1259"/>
                <a:gd name="T49" fmla="*/ 194 h 1532"/>
                <a:gd name="T50" fmla="*/ 212 w 1259"/>
                <a:gd name="T51" fmla="*/ 179 h 1532"/>
                <a:gd name="T52" fmla="*/ 280 w 1259"/>
                <a:gd name="T53" fmla="*/ 164 h 1532"/>
                <a:gd name="T54" fmla="*/ 336 w 1259"/>
                <a:gd name="T55" fmla="*/ 149 h 1532"/>
                <a:gd name="T56" fmla="*/ 397 w 1259"/>
                <a:gd name="T57" fmla="*/ 149 h 1532"/>
                <a:gd name="T58" fmla="*/ 458 w 1259"/>
                <a:gd name="T59" fmla="*/ 141 h 1532"/>
                <a:gd name="T60" fmla="*/ 511 w 1259"/>
                <a:gd name="T61" fmla="*/ 146 h 1532"/>
                <a:gd name="T62" fmla="*/ 565 w 1259"/>
                <a:gd name="T63" fmla="*/ 152 h 1532"/>
                <a:gd name="T64" fmla="*/ 618 w 1259"/>
                <a:gd name="T65" fmla="*/ 166 h 1532"/>
                <a:gd name="T66" fmla="*/ 669 w 1259"/>
                <a:gd name="T67" fmla="*/ 186 h 1532"/>
                <a:gd name="T68" fmla="*/ 715 w 1259"/>
                <a:gd name="T69" fmla="*/ 205 h 1532"/>
                <a:gd name="T70" fmla="*/ 760 w 1259"/>
                <a:gd name="T71" fmla="*/ 239 h 1532"/>
                <a:gd name="T72" fmla="*/ 811 w 1259"/>
                <a:gd name="T73" fmla="*/ 267 h 1532"/>
                <a:gd name="T74" fmla="*/ 855 w 1259"/>
                <a:gd name="T75" fmla="*/ 307 h 1532"/>
                <a:gd name="T76" fmla="*/ 899 w 1259"/>
                <a:gd name="T77" fmla="*/ 348 h 1532"/>
                <a:gd name="T78" fmla="*/ 971 w 1259"/>
                <a:gd name="T79" fmla="*/ 464 h 1532"/>
                <a:gd name="T80" fmla="*/ 1016 w 1259"/>
                <a:gd name="T81" fmla="*/ 606 h 1532"/>
                <a:gd name="T82" fmla="*/ 1027 w 1259"/>
                <a:gd name="T83" fmla="*/ 774 h 1532"/>
                <a:gd name="T84" fmla="*/ 1022 w 1259"/>
                <a:gd name="T85" fmla="*/ 939 h 1532"/>
                <a:gd name="T86" fmla="*/ 1002 w 1259"/>
                <a:gd name="T87" fmla="*/ 1117 h 1532"/>
                <a:gd name="T88" fmla="*/ 966 w 1259"/>
                <a:gd name="T89" fmla="*/ 1279 h 1532"/>
                <a:gd name="T90" fmla="*/ 933 w 1259"/>
                <a:gd name="T91" fmla="*/ 1421 h 1532"/>
                <a:gd name="T92" fmla="*/ 891 w 1259"/>
                <a:gd name="T93" fmla="*/ 1532 h 1532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</a:gdLst>
              <a:ahLst/>
              <a:cxnLst>
                <a:cxn ang="T94">
                  <a:pos x="T0" y="T1"/>
                </a:cxn>
                <a:cxn ang="T95">
                  <a:pos x="T2" y="T3"/>
                </a:cxn>
                <a:cxn ang="T96">
                  <a:pos x="T4" y="T5"/>
                </a:cxn>
                <a:cxn ang="T97">
                  <a:pos x="T6" y="T7"/>
                </a:cxn>
                <a:cxn ang="T98">
                  <a:pos x="T8" y="T9"/>
                </a:cxn>
                <a:cxn ang="T99">
                  <a:pos x="T10" y="T11"/>
                </a:cxn>
                <a:cxn ang="T100">
                  <a:pos x="T12" y="T13"/>
                </a:cxn>
                <a:cxn ang="T101">
                  <a:pos x="T14" y="T15"/>
                </a:cxn>
                <a:cxn ang="T102">
                  <a:pos x="T16" y="T17"/>
                </a:cxn>
                <a:cxn ang="T103">
                  <a:pos x="T18" y="T19"/>
                </a:cxn>
                <a:cxn ang="T104">
                  <a:pos x="T20" y="T21"/>
                </a:cxn>
                <a:cxn ang="T105">
                  <a:pos x="T22" y="T23"/>
                </a:cxn>
                <a:cxn ang="T106">
                  <a:pos x="T24" y="T25"/>
                </a:cxn>
                <a:cxn ang="T107">
                  <a:pos x="T26" y="T27"/>
                </a:cxn>
                <a:cxn ang="T108">
                  <a:pos x="T28" y="T29"/>
                </a:cxn>
                <a:cxn ang="T109">
                  <a:pos x="T30" y="T31"/>
                </a:cxn>
                <a:cxn ang="T110">
                  <a:pos x="T32" y="T33"/>
                </a:cxn>
                <a:cxn ang="T111">
                  <a:pos x="T34" y="T35"/>
                </a:cxn>
                <a:cxn ang="T112">
                  <a:pos x="T36" y="T37"/>
                </a:cxn>
                <a:cxn ang="T113">
                  <a:pos x="T38" y="T39"/>
                </a:cxn>
                <a:cxn ang="T114">
                  <a:pos x="T40" y="T41"/>
                </a:cxn>
                <a:cxn ang="T115">
                  <a:pos x="T42" y="T43"/>
                </a:cxn>
                <a:cxn ang="T116">
                  <a:pos x="T44" y="T45"/>
                </a:cxn>
                <a:cxn ang="T117">
                  <a:pos x="T46" y="T47"/>
                </a:cxn>
                <a:cxn ang="T118">
                  <a:pos x="T48" y="T49"/>
                </a:cxn>
                <a:cxn ang="T119">
                  <a:pos x="T50" y="T51"/>
                </a:cxn>
                <a:cxn ang="T120">
                  <a:pos x="T52" y="T53"/>
                </a:cxn>
                <a:cxn ang="T121">
                  <a:pos x="T54" y="T55"/>
                </a:cxn>
                <a:cxn ang="T122">
                  <a:pos x="T56" y="T57"/>
                </a:cxn>
                <a:cxn ang="T123">
                  <a:pos x="T58" y="T59"/>
                </a:cxn>
                <a:cxn ang="T124">
                  <a:pos x="T60" y="T61"/>
                </a:cxn>
                <a:cxn ang="T125">
                  <a:pos x="T62" y="T63"/>
                </a:cxn>
                <a:cxn ang="T126">
                  <a:pos x="T64" y="T65"/>
                </a:cxn>
                <a:cxn ang="T127">
                  <a:pos x="T66" y="T67"/>
                </a:cxn>
                <a:cxn ang="T128">
                  <a:pos x="T68" y="T69"/>
                </a:cxn>
                <a:cxn ang="T129">
                  <a:pos x="T70" y="T71"/>
                </a:cxn>
                <a:cxn ang="T130">
                  <a:pos x="T72" y="T73"/>
                </a:cxn>
                <a:cxn ang="T131">
                  <a:pos x="T74" y="T75"/>
                </a:cxn>
                <a:cxn ang="T132">
                  <a:pos x="T76" y="T77"/>
                </a:cxn>
                <a:cxn ang="T133">
                  <a:pos x="T78" y="T79"/>
                </a:cxn>
                <a:cxn ang="T134">
                  <a:pos x="T80" y="T81"/>
                </a:cxn>
                <a:cxn ang="T135">
                  <a:pos x="T82" y="T83"/>
                </a:cxn>
                <a:cxn ang="T136">
                  <a:pos x="T84" y="T85"/>
                </a:cxn>
                <a:cxn ang="T137">
                  <a:pos x="T86" y="T87"/>
                </a:cxn>
                <a:cxn ang="T138">
                  <a:pos x="T88" y="T89"/>
                </a:cxn>
                <a:cxn ang="T139">
                  <a:pos x="T90" y="T91"/>
                </a:cxn>
                <a:cxn ang="T140">
                  <a:pos x="T92" y="T93"/>
                </a:cxn>
              </a:cxnLst>
              <a:rect l="0" t="0" r="r" b="b"/>
              <a:pathLst>
                <a:path w="1259" h="1532">
                  <a:moveTo>
                    <a:pt x="891" y="1532"/>
                  </a:moveTo>
                  <a:lnTo>
                    <a:pt x="954" y="1452"/>
                  </a:lnTo>
                  <a:lnTo>
                    <a:pt x="1032" y="1338"/>
                  </a:lnTo>
                  <a:lnTo>
                    <a:pt x="1115" y="1188"/>
                  </a:lnTo>
                  <a:lnTo>
                    <a:pt x="1194" y="1023"/>
                  </a:lnTo>
                  <a:lnTo>
                    <a:pt x="1244" y="841"/>
                  </a:lnTo>
                  <a:lnTo>
                    <a:pt x="1259" y="647"/>
                  </a:lnTo>
                  <a:lnTo>
                    <a:pt x="1230" y="463"/>
                  </a:lnTo>
                  <a:lnTo>
                    <a:pt x="1140" y="294"/>
                  </a:lnTo>
                  <a:lnTo>
                    <a:pt x="1043" y="190"/>
                  </a:lnTo>
                  <a:lnTo>
                    <a:pt x="961" y="109"/>
                  </a:lnTo>
                  <a:lnTo>
                    <a:pt x="894" y="65"/>
                  </a:lnTo>
                  <a:lnTo>
                    <a:pt x="786" y="18"/>
                  </a:lnTo>
                  <a:lnTo>
                    <a:pt x="642" y="0"/>
                  </a:lnTo>
                  <a:lnTo>
                    <a:pt x="440" y="23"/>
                  </a:lnTo>
                  <a:lnTo>
                    <a:pt x="366" y="44"/>
                  </a:lnTo>
                  <a:lnTo>
                    <a:pt x="292" y="58"/>
                  </a:lnTo>
                  <a:lnTo>
                    <a:pt x="229" y="79"/>
                  </a:lnTo>
                  <a:lnTo>
                    <a:pt x="178" y="103"/>
                  </a:lnTo>
                  <a:lnTo>
                    <a:pt x="127" y="127"/>
                  </a:lnTo>
                  <a:lnTo>
                    <a:pt x="82" y="158"/>
                  </a:lnTo>
                  <a:lnTo>
                    <a:pt x="41" y="197"/>
                  </a:lnTo>
                  <a:lnTo>
                    <a:pt x="0" y="243"/>
                  </a:lnTo>
                  <a:lnTo>
                    <a:pt x="76" y="215"/>
                  </a:lnTo>
                  <a:lnTo>
                    <a:pt x="144" y="194"/>
                  </a:lnTo>
                  <a:lnTo>
                    <a:pt x="212" y="179"/>
                  </a:lnTo>
                  <a:lnTo>
                    <a:pt x="280" y="164"/>
                  </a:lnTo>
                  <a:lnTo>
                    <a:pt x="336" y="149"/>
                  </a:lnTo>
                  <a:lnTo>
                    <a:pt x="397" y="149"/>
                  </a:lnTo>
                  <a:lnTo>
                    <a:pt x="458" y="141"/>
                  </a:lnTo>
                  <a:lnTo>
                    <a:pt x="511" y="146"/>
                  </a:lnTo>
                  <a:lnTo>
                    <a:pt x="565" y="152"/>
                  </a:lnTo>
                  <a:lnTo>
                    <a:pt x="618" y="166"/>
                  </a:lnTo>
                  <a:lnTo>
                    <a:pt x="669" y="186"/>
                  </a:lnTo>
                  <a:lnTo>
                    <a:pt x="715" y="205"/>
                  </a:lnTo>
                  <a:lnTo>
                    <a:pt x="760" y="239"/>
                  </a:lnTo>
                  <a:lnTo>
                    <a:pt x="811" y="267"/>
                  </a:lnTo>
                  <a:lnTo>
                    <a:pt x="855" y="307"/>
                  </a:lnTo>
                  <a:lnTo>
                    <a:pt x="899" y="348"/>
                  </a:lnTo>
                  <a:lnTo>
                    <a:pt x="971" y="464"/>
                  </a:lnTo>
                  <a:lnTo>
                    <a:pt x="1016" y="606"/>
                  </a:lnTo>
                  <a:lnTo>
                    <a:pt x="1027" y="774"/>
                  </a:lnTo>
                  <a:lnTo>
                    <a:pt x="1022" y="939"/>
                  </a:lnTo>
                  <a:lnTo>
                    <a:pt x="1002" y="1117"/>
                  </a:lnTo>
                  <a:lnTo>
                    <a:pt x="966" y="1279"/>
                  </a:lnTo>
                  <a:lnTo>
                    <a:pt x="933" y="1421"/>
                  </a:lnTo>
                  <a:lnTo>
                    <a:pt x="891" y="1532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8" name="Freeform 13">
              <a:extLst>
                <a:ext uri="{FF2B5EF4-FFF2-40B4-BE49-F238E27FC236}">
                  <a16:creationId xmlns:a16="http://schemas.microsoft.com/office/drawing/2014/main" id="{2D64FCCE-3BF4-46C2-A814-E2A511B9F47E}"/>
                </a:ext>
              </a:extLst>
            </p:cNvPr>
            <p:cNvSpPr>
              <a:spLocks/>
            </p:cNvSpPr>
            <p:nvPr userDrawn="1"/>
          </p:nvSpPr>
          <p:spPr bwMode="ltGray">
            <a:xfrm>
              <a:off x="0" y="2610"/>
              <a:ext cx="801" cy="459"/>
            </a:xfrm>
            <a:custGeom>
              <a:avLst/>
              <a:gdLst>
                <a:gd name="T0" fmla="*/ 0 w 801"/>
                <a:gd name="T1" fmla="*/ 0 h 459"/>
                <a:gd name="T2" fmla="*/ 37 w 801"/>
                <a:gd name="T3" fmla="*/ 69 h 459"/>
                <a:gd name="T4" fmla="*/ 68 w 801"/>
                <a:gd name="T5" fmla="*/ 132 h 459"/>
                <a:gd name="T6" fmla="*/ 110 w 801"/>
                <a:gd name="T7" fmla="*/ 188 h 459"/>
                <a:gd name="T8" fmla="*/ 149 w 801"/>
                <a:gd name="T9" fmla="*/ 229 h 459"/>
                <a:gd name="T10" fmla="*/ 192 w 801"/>
                <a:gd name="T11" fmla="*/ 278 h 459"/>
                <a:gd name="T12" fmla="*/ 250 w 801"/>
                <a:gd name="T13" fmla="*/ 314 h 459"/>
                <a:gd name="T14" fmla="*/ 308 w 801"/>
                <a:gd name="T15" fmla="*/ 336 h 459"/>
                <a:gd name="T16" fmla="*/ 365 w 801"/>
                <a:gd name="T17" fmla="*/ 365 h 459"/>
                <a:gd name="T18" fmla="*/ 430 w 801"/>
                <a:gd name="T19" fmla="*/ 381 h 459"/>
                <a:gd name="T20" fmla="*/ 501 w 801"/>
                <a:gd name="T21" fmla="*/ 390 h 459"/>
                <a:gd name="T22" fmla="*/ 573 w 801"/>
                <a:gd name="T23" fmla="*/ 392 h 459"/>
                <a:gd name="T24" fmla="*/ 646 w 801"/>
                <a:gd name="T25" fmla="*/ 381 h 459"/>
                <a:gd name="T26" fmla="*/ 726 w 801"/>
                <a:gd name="T27" fmla="*/ 362 h 459"/>
                <a:gd name="T28" fmla="*/ 801 w 801"/>
                <a:gd name="T29" fmla="*/ 335 h 459"/>
                <a:gd name="T30" fmla="*/ 731 w 801"/>
                <a:gd name="T31" fmla="*/ 377 h 459"/>
                <a:gd name="T32" fmla="*/ 662 w 801"/>
                <a:gd name="T33" fmla="*/ 404 h 459"/>
                <a:gd name="T34" fmla="*/ 594 w 801"/>
                <a:gd name="T35" fmla="*/ 432 h 459"/>
                <a:gd name="T36" fmla="*/ 532 w 801"/>
                <a:gd name="T37" fmla="*/ 445 h 459"/>
                <a:gd name="T38" fmla="*/ 471 w 801"/>
                <a:gd name="T39" fmla="*/ 459 h 459"/>
                <a:gd name="T40" fmla="*/ 411 w 801"/>
                <a:gd name="T41" fmla="*/ 458 h 459"/>
                <a:gd name="T42" fmla="*/ 350 w 801"/>
                <a:gd name="T43" fmla="*/ 458 h 459"/>
                <a:gd name="T44" fmla="*/ 291 w 801"/>
                <a:gd name="T45" fmla="*/ 450 h 459"/>
                <a:gd name="T46" fmla="*/ 244 w 801"/>
                <a:gd name="T47" fmla="*/ 436 h 459"/>
                <a:gd name="T48" fmla="*/ 192 w 801"/>
                <a:gd name="T49" fmla="*/ 415 h 459"/>
                <a:gd name="T50" fmla="*/ 145 w 801"/>
                <a:gd name="T51" fmla="*/ 394 h 459"/>
                <a:gd name="T52" fmla="*/ 100 w 801"/>
                <a:gd name="T53" fmla="*/ 373 h 459"/>
                <a:gd name="T54" fmla="*/ 60 w 801"/>
                <a:gd name="T55" fmla="*/ 347 h 459"/>
                <a:gd name="T56" fmla="*/ 0 w 801"/>
                <a:gd name="T57" fmla="*/ 294 h 459"/>
                <a:gd name="T58" fmla="*/ 0 w 801"/>
                <a:gd name="T59" fmla="*/ 0 h 459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</a:gdLst>
              <a:ahLst/>
              <a:cxnLst>
                <a:cxn ang="T60">
                  <a:pos x="T0" y="T1"/>
                </a:cxn>
                <a:cxn ang="T61">
                  <a:pos x="T2" y="T3"/>
                </a:cxn>
                <a:cxn ang="T62">
                  <a:pos x="T4" y="T5"/>
                </a:cxn>
                <a:cxn ang="T63">
                  <a:pos x="T6" y="T7"/>
                </a:cxn>
                <a:cxn ang="T64">
                  <a:pos x="T8" y="T9"/>
                </a:cxn>
                <a:cxn ang="T65">
                  <a:pos x="T10" y="T11"/>
                </a:cxn>
                <a:cxn ang="T66">
                  <a:pos x="T12" y="T13"/>
                </a:cxn>
                <a:cxn ang="T67">
                  <a:pos x="T14" y="T15"/>
                </a:cxn>
                <a:cxn ang="T68">
                  <a:pos x="T16" y="T17"/>
                </a:cxn>
                <a:cxn ang="T69">
                  <a:pos x="T18" y="T19"/>
                </a:cxn>
                <a:cxn ang="T70">
                  <a:pos x="T20" y="T21"/>
                </a:cxn>
                <a:cxn ang="T71">
                  <a:pos x="T22" y="T23"/>
                </a:cxn>
                <a:cxn ang="T72">
                  <a:pos x="T24" y="T25"/>
                </a:cxn>
                <a:cxn ang="T73">
                  <a:pos x="T26" y="T27"/>
                </a:cxn>
                <a:cxn ang="T74">
                  <a:pos x="T28" y="T29"/>
                </a:cxn>
                <a:cxn ang="T75">
                  <a:pos x="T30" y="T31"/>
                </a:cxn>
                <a:cxn ang="T76">
                  <a:pos x="T32" y="T33"/>
                </a:cxn>
                <a:cxn ang="T77">
                  <a:pos x="T34" y="T35"/>
                </a:cxn>
                <a:cxn ang="T78">
                  <a:pos x="T36" y="T37"/>
                </a:cxn>
                <a:cxn ang="T79">
                  <a:pos x="T38" y="T39"/>
                </a:cxn>
                <a:cxn ang="T80">
                  <a:pos x="T40" y="T41"/>
                </a:cxn>
                <a:cxn ang="T81">
                  <a:pos x="T42" y="T43"/>
                </a:cxn>
                <a:cxn ang="T82">
                  <a:pos x="T44" y="T45"/>
                </a:cxn>
                <a:cxn ang="T83">
                  <a:pos x="T46" y="T47"/>
                </a:cxn>
                <a:cxn ang="T84">
                  <a:pos x="T48" y="T49"/>
                </a:cxn>
                <a:cxn ang="T85">
                  <a:pos x="T50" y="T51"/>
                </a:cxn>
                <a:cxn ang="T86">
                  <a:pos x="T52" y="T53"/>
                </a:cxn>
                <a:cxn ang="T87">
                  <a:pos x="T54" y="T55"/>
                </a:cxn>
                <a:cxn ang="T88">
                  <a:pos x="T56" y="T57"/>
                </a:cxn>
                <a:cxn ang="T89">
                  <a:pos x="T58" y="T59"/>
                </a:cxn>
              </a:cxnLst>
              <a:rect l="0" t="0" r="r" b="b"/>
              <a:pathLst>
                <a:path w="801" h="459">
                  <a:moveTo>
                    <a:pt x="0" y="0"/>
                  </a:moveTo>
                  <a:lnTo>
                    <a:pt x="37" y="69"/>
                  </a:lnTo>
                  <a:lnTo>
                    <a:pt x="68" y="132"/>
                  </a:lnTo>
                  <a:lnTo>
                    <a:pt x="110" y="188"/>
                  </a:lnTo>
                  <a:lnTo>
                    <a:pt x="149" y="229"/>
                  </a:lnTo>
                  <a:lnTo>
                    <a:pt x="192" y="278"/>
                  </a:lnTo>
                  <a:lnTo>
                    <a:pt x="250" y="314"/>
                  </a:lnTo>
                  <a:lnTo>
                    <a:pt x="308" y="336"/>
                  </a:lnTo>
                  <a:lnTo>
                    <a:pt x="365" y="365"/>
                  </a:lnTo>
                  <a:lnTo>
                    <a:pt x="430" y="381"/>
                  </a:lnTo>
                  <a:lnTo>
                    <a:pt x="501" y="390"/>
                  </a:lnTo>
                  <a:lnTo>
                    <a:pt x="573" y="392"/>
                  </a:lnTo>
                  <a:lnTo>
                    <a:pt x="646" y="381"/>
                  </a:lnTo>
                  <a:lnTo>
                    <a:pt x="726" y="362"/>
                  </a:lnTo>
                  <a:lnTo>
                    <a:pt x="801" y="335"/>
                  </a:lnTo>
                  <a:lnTo>
                    <a:pt x="731" y="377"/>
                  </a:lnTo>
                  <a:lnTo>
                    <a:pt x="662" y="404"/>
                  </a:lnTo>
                  <a:lnTo>
                    <a:pt x="594" y="432"/>
                  </a:lnTo>
                  <a:lnTo>
                    <a:pt x="532" y="445"/>
                  </a:lnTo>
                  <a:lnTo>
                    <a:pt x="471" y="459"/>
                  </a:lnTo>
                  <a:lnTo>
                    <a:pt x="411" y="458"/>
                  </a:lnTo>
                  <a:lnTo>
                    <a:pt x="350" y="458"/>
                  </a:lnTo>
                  <a:lnTo>
                    <a:pt x="291" y="450"/>
                  </a:lnTo>
                  <a:lnTo>
                    <a:pt x="244" y="436"/>
                  </a:lnTo>
                  <a:lnTo>
                    <a:pt x="192" y="415"/>
                  </a:lnTo>
                  <a:lnTo>
                    <a:pt x="145" y="394"/>
                  </a:lnTo>
                  <a:lnTo>
                    <a:pt x="100" y="373"/>
                  </a:lnTo>
                  <a:lnTo>
                    <a:pt x="60" y="347"/>
                  </a:lnTo>
                  <a:lnTo>
                    <a:pt x="0" y="29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9" name="Freeform 14">
              <a:extLst>
                <a:ext uri="{FF2B5EF4-FFF2-40B4-BE49-F238E27FC236}">
                  <a16:creationId xmlns:a16="http://schemas.microsoft.com/office/drawing/2014/main" id="{11C30DBB-72A8-413B-B7B3-2DFF70868AFE}"/>
                </a:ext>
              </a:extLst>
            </p:cNvPr>
            <p:cNvSpPr>
              <a:spLocks/>
            </p:cNvSpPr>
            <p:nvPr userDrawn="1"/>
          </p:nvSpPr>
          <p:spPr bwMode="ltGray">
            <a:xfrm rot="373331" flipH="1">
              <a:off x="898" y="2855"/>
              <a:ext cx="354" cy="464"/>
            </a:xfrm>
            <a:custGeom>
              <a:avLst/>
              <a:gdLst>
                <a:gd name="T0" fmla="*/ 6290 w 117"/>
                <a:gd name="T1" fmla="*/ 0 h 132"/>
                <a:gd name="T2" fmla="*/ 0 w 117"/>
                <a:gd name="T3" fmla="*/ 3817 h 132"/>
                <a:gd name="T4" fmla="*/ 248 w 117"/>
                <a:gd name="T5" fmla="*/ 3955 h 132"/>
                <a:gd name="T6" fmla="*/ 1162 w 117"/>
                <a:gd name="T7" fmla="*/ 4436 h 132"/>
                <a:gd name="T8" fmla="*/ 2436 w 117"/>
                <a:gd name="T9" fmla="*/ 5512 h 132"/>
                <a:gd name="T10" fmla="*/ 3855 w 117"/>
                <a:gd name="T11" fmla="*/ 7167 h 132"/>
                <a:gd name="T12" fmla="*/ 5540 w 117"/>
                <a:gd name="T13" fmla="*/ 9466 h 132"/>
                <a:gd name="T14" fmla="*/ 7041 w 117"/>
                <a:gd name="T15" fmla="*/ 12208 h 132"/>
                <a:gd name="T16" fmla="*/ 8560 w 117"/>
                <a:gd name="T17" fmla="*/ 15716 h 132"/>
                <a:gd name="T18" fmla="*/ 9721 w 117"/>
                <a:gd name="T19" fmla="*/ 20152 h 132"/>
                <a:gd name="T20" fmla="*/ 9803 w 117"/>
                <a:gd name="T21" fmla="*/ 18324 h 132"/>
                <a:gd name="T22" fmla="*/ 9640 w 117"/>
                <a:gd name="T23" fmla="*/ 16335 h 132"/>
                <a:gd name="T24" fmla="*/ 9053 w 117"/>
                <a:gd name="T25" fmla="*/ 13727 h 132"/>
                <a:gd name="T26" fmla="*/ 8311 w 117"/>
                <a:gd name="T27" fmla="*/ 11294 h 132"/>
                <a:gd name="T28" fmla="*/ 7452 w 117"/>
                <a:gd name="T29" fmla="*/ 8858 h 132"/>
                <a:gd name="T30" fmla="*/ 6535 w 117"/>
                <a:gd name="T31" fmla="*/ 6858 h 132"/>
                <a:gd name="T32" fmla="*/ 5622 w 117"/>
                <a:gd name="T33" fmla="*/ 5512 h 132"/>
                <a:gd name="T34" fmla="*/ 4844 w 117"/>
                <a:gd name="T35" fmla="*/ 4868 h 132"/>
                <a:gd name="T36" fmla="*/ 5785 w 117"/>
                <a:gd name="T37" fmla="*/ 4436 h 132"/>
                <a:gd name="T38" fmla="*/ 6620 w 117"/>
                <a:gd name="T39" fmla="*/ 4250 h 132"/>
                <a:gd name="T40" fmla="*/ 7452 w 117"/>
                <a:gd name="T41" fmla="*/ 3955 h 132"/>
                <a:gd name="T42" fmla="*/ 8230 w 117"/>
                <a:gd name="T43" fmla="*/ 3817 h 132"/>
                <a:gd name="T44" fmla="*/ 8808 w 117"/>
                <a:gd name="T45" fmla="*/ 3645 h 132"/>
                <a:gd name="T46" fmla="*/ 9137 w 117"/>
                <a:gd name="T47" fmla="*/ 3350 h 132"/>
                <a:gd name="T48" fmla="*/ 9476 w 117"/>
                <a:gd name="T49" fmla="*/ 3213 h 132"/>
                <a:gd name="T50" fmla="*/ 9558 w 117"/>
                <a:gd name="T51" fmla="*/ 3213 h 132"/>
                <a:gd name="T52" fmla="*/ 6290 w 117"/>
                <a:gd name="T53" fmla="*/ 0 h 132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</a:gdLst>
              <a:ahLst/>
              <a:cxnLst>
                <a:cxn ang="T54">
                  <a:pos x="T0" y="T1"/>
                </a:cxn>
                <a:cxn ang="T55">
                  <a:pos x="T2" y="T3"/>
                </a:cxn>
                <a:cxn ang="T56">
                  <a:pos x="T4" y="T5"/>
                </a:cxn>
                <a:cxn ang="T57">
                  <a:pos x="T6" y="T7"/>
                </a:cxn>
                <a:cxn ang="T58">
                  <a:pos x="T8" y="T9"/>
                </a:cxn>
                <a:cxn ang="T59">
                  <a:pos x="T10" y="T11"/>
                </a:cxn>
                <a:cxn ang="T60">
                  <a:pos x="T12" y="T13"/>
                </a:cxn>
                <a:cxn ang="T61">
                  <a:pos x="T14" y="T15"/>
                </a:cxn>
                <a:cxn ang="T62">
                  <a:pos x="T16" y="T17"/>
                </a:cxn>
                <a:cxn ang="T63">
                  <a:pos x="T18" y="T19"/>
                </a:cxn>
                <a:cxn ang="T64">
                  <a:pos x="T20" y="T21"/>
                </a:cxn>
                <a:cxn ang="T65">
                  <a:pos x="T22" y="T23"/>
                </a:cxn>
                <a:cxn ang="T66">
                  <a:pos x="T24" y="T25"/>
                </a:cxn>
                <a:cxn ang="T67">
                  <a:pos x="T26" y="T27"/>
                </a:cxn>
                <a:cxn ang="T68">
                  <a:pos x="T28" y="T29"/>
                </a:cxn>
                <a:cxn ang="T69">
                  <a:pos x="T30" y="T31"/>
                </a:cxn>
                <a:cxn ang="T70">
                  <a:pos x="T32" y="T33"/>
                </a:cxn>
                <a:cxn ang="T71">
                  <a:pos x="T34" y="T35"/>
                </a:cxn>
                <a:cxn ang="T72">
                  <a:pos x="T36" y="T37"/>
                </a:cxn>
                <a:cxn ang="T73">
                  <a:pos x="T38" y="T39"/>
                </a:cxn>
                <a:cxn ang="T74">
                  <a:pos x="T40" y="T41"/>
                </a:cxn>
                <a:cxn ang="T75">
                  <a:pos x="T42" y="T43"/>
                </a:cxn>
                <a:cxn ang="T76">
                  <a:pos x="T44" y="T45"/>
                </a:cxn>
                <a:cxn ang="T77">
                  <a:pos x="T46" y="T47"/>
                </a:cxn>
                <a:cxn ang="T78">
                  <a:pos x="T48" y="T49"/>
                </a:cxn>
                <a:cxn ang="T79">
                  <a:pos x="T50" y="T51"/>
                </a:cxn>
                <a:cxn ang="T80">
                  <a:pos x="T52" y="T53"/>
                </a:cxn>
              </a:cxnLst>
              <a:rect l="0" t="0" r="r" b="b"/>
              <a:pathLst>
                <a:path w="117" h="132">
                  <a:moveTo>
                    <a:pt x="75" y="0"/>
                  </a:moveTo>
                  <a:lnTo>
                    <a:pt x="0" y="25"/>
                  </a:lnTo>
                  <a:lnTo>
                    <a:pt x="3" y="26"/>
                  </a:lnTo>
                  <a:lnTo>
                    <a:pt x="14" y="29"/>
                  </a:lnTo>
                  <a:lnTo>
                    <a:pt x="29" y="36"/>
                  </a:lnTo>
                  <a:lnTo>
                    <a:pt x="46" y="47"/>
                  </a:lnTo>
                  <a:lnTo>
                    <a:pt x="66" y="62"/>
                  </a:lnTo>
                  <a:lnTo>
                    <a:pt x="84" y="80"/>
                  </a:lnTo>
                  <a:lnTo>
                    <a:pt x="102" y="103"/>
                  </a:lnTo>
                  <a:lnTo>
                    <a:pt x="116" y="132"/>
                  </a:lnTo>
                  <a:lnTo>
                    <a:pt x="117" y="120"/>
                  </a:lnTo>
                  <a:lnTo>
                    <a:pt x="115" y="107"/>
                  </a:lnTo>
                  <a:lnTo>
                    <a:pt x="108" y="90"/>
                  </a:lnTo>
                  <a:lnTo>
                    <a:pt x="99" y="74"/>
                  </a:lnTo>
                  <a:lnTo>
                    <a:pt x="89" y="58"/>
                  </a:lnTo>
                  <a:lnTo>
                    <a:pt x="78" y="45"/>
                  </a:lnTo>
                  <a:lnTo>
                    <a:pt x="67" y="36"/>
                  </a:lnTo>
                  <a:lnTo>
                    <a:pt x="58" y="32"/>
                  </a:lnTo>
                  <a:lnTo>
                    <a:pt x="69" y="29"/>
                  </a:lnTo>
                  <a:lnTo>
                    <a:pt x="79" y="28"/>
                  </a:lnTo>
                  <a:lnTo>
                    <a:pt x="89" y="26"/>
                  </a:lnTo>
                  <a:lnTo>
                    <a:pt x="98" y="25"/>
                  </a:lnTo>
                  <a:lnTo>
                    <a:pt x="105" y="24"/>
                  </a:lnTo>
                  <a:lnTo>
                    <a:pt x="109" y="22"/>
                  </a:lnTo>
                  <a:lnTo>
                    <a:pt x="113" y="21"/>
                  </a:lnTo>
                  <a:lnTo>
                    <a:pt x="114" y="21"/>
                  </a:lnTo>
                  <a:lnTo>
                    <a:pt x="75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0" name="Freeform 15">
              <a:extLst>
                <a:ext uri="{FF2B5EF4-FFF2-40B4-BE49-F238E27FC236}">
                  <a16:creationId xmlns:a16="http://schemas.microsoft.com/office/drawing/2014/main" id="{EB763036-56C7-4E99-BCCE-FC42509474AB}"/>
                </a:ext>
              </a:extLst>
            </p:cNvPr>
            <p:cNvSpPr>
              <a:spLocks/>
            </p:cNvSpPr>
            <p:nvPr userDrawn="1"/>
          </p:nvSpPr>
          <p:spPr bwMode="ltGray">
            <a:xfrm rot="373331" flipH="1">
              <a:off x="799" y="2979"/>
              <a:ext cx="87" cy="274"/>
            </a:xfrm>
            <a:custGeom>
              <a:avLst/>
              <a:gdLst>
                <a:gd name="T0" fmla="*/ 2349 w 29"/>
                <a:gd name="T1" fmla="*/ 0 h 77"/>
                <a:gd name="T2" fmla="*/ 1863 w 29"/>
                <a:gd name="T3" fmla="*/ 0 h 77"/>
                <a:gd name="T4" fmla="*/ 1296 w 29"/>
                <a:gd name="T5" fmla="*/ 633 h 77"/>
                <a:gd name="T6" fmla="*/ 729 w 29"/>
                <a:gd name="T7" fmla="*/ 1445 h 77"/>
                <a:gd name="T8" fmla="*/ 324 w 29"/>
                <a:gd name="T9" fmla="*/ 3064 h 77"/>
                <a:gd name="T10" fmla="*/ 81 w 29"/>
                <a:gd name="T11" fmla="*/ 4825 h 77"/>
                <a:gd name="T12" fmla="*/ 0 w 29"/>
                <a:gd name="T13" fmla="*/ 7078 h 77"/>
                <a:gd name="T14" fmla="*/ 243 w 29"/>
                <a:gd name="T15" fmla="*/ 9650 h 77"/>
                <a:gd name="T16" fmla="*/ 891 w 29"/>
                <a:gd name="T17" fmla="*/ 12344 h 77"/>
                <a:gd name="T18" fmla="*/ 1215 w 29"/>
                <a:gd name="T19" fmla="*/ 8522 h 77"/>
                <a:gd name="T20" fmla="*/ 1539 w 29"/>
                <a:gd name="T21" fmla="*/ 5950 h 77"/>
                <a:gd name="T22" fmla="*/ 1863 w 29"/>
                <a:gd name="T23" fmla="*/ 3519 h 77"/>
                <a:gd name="T24" fmla="*/ 2349 w 29"/>
                <a:gd name="T25" fmla="*/ 0 h 77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29" h="77">
                  <a:moveTo>
                    <a:pt x="29" y="0"/>
                  </a:moveTo>
                  <a:lnTo>
                    <a:pt x="23" y="0"/>
                  </a:lnTo>
                  <a:lnTo>
                    <a:pt x="16" y="4"/>
                  </a:lnTo>
                  <a:lnTo>
                    <a:pt x="9" y="9"/>
                  </a:lnTo>
                  <a:lnTo>
                    <a:pt x="4" y="19"/>
                  </a:lnTo>
                  <a:lnTo>
                    <a:pt x="1" y="30"/>
                  </a:lnTo>
                  <a:lnTo>
                    <a:pt x="0" y="44"/>
                  </a:lnTo>
                  <a:lnTo>
                    <a:pt x="3" y="60"/>
                  </a:lnTo>
                  <a:lnTo>
                    <a:pt x="11" y="77"/>
                  </a:lnTo>
                  <a:lnTo>
                    <a:pt x="15" y="53"/>
                  </a:lnTo>
                  <a:lnTo>
                    <a:pt x="19" y="37"/>
                  </a:lnTo>
                  <a:lnTo>
                    <a:pt x="23" y="22"/>
                  </a:lnTo>
                  <a:lnTo>
                    <a:pt x="29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1" name="Freeform 16">
              <a:extLst>
                <a:ext uri="{FF2B5EF4-FFF2-40B4-BE49-F238E27FC236}">
                  <a16:creationId xmlns:a16="http://schemas.microsoft.com/office/drawing/2014/main" id="{20B25BBF-4989-4AF9-873D-33CE025421B6}"/>
                </a:ext>
              </a:extLst>
            </p:cNvPr>
            <p:cNvSpPr>
              <a:spLocks/>
            </p:cNvSpPr>
            <p:nvPr userDrawn="1"/>
          </p:nvSpPr>
          <p:spPr bwMode="ltGray">
            <a:xfrm>
              <a:off x="1190" y="3273"/>
              <a:ext cx="1108" cy="1047"/>
            </a:xfrm>
            <a:custGeom>
              <a:avLst/>
              <a:gdLst>
                <a:gd name="T0" fmla="*/ 784 w 1108"/>
                <a:gd name="T1" fmla="*/ 1047 h 1047"/>
                <a:gd name="T2" fmla="*/ 692 w 1108"/>
                <a:gd name="T3" fmla="*/ 1011 h 1047"/>
                <a:gd name="T4" fmla="*/ 607 w 1108"/>
                <a:gd name="T5" fmla="*/ 945 h 1047"/>
                <a:gd name="T6" fmla="*/ 517 w 1108"/>
                <a:gd name="T7" fmla="*/ 861 h 1047"/>
                <a:gd name="T8" fmla="*/ 432 w 1108"/>
                <a:gd name="T9" fmla="*/ 776 h 1047"/>
                <a:gd name="T10" fmla="*/ 350 w 1108"/>
                <a:gd name="T11" fmla="*/ 677 h 1047"/>
                <a:gd name="T12" fmla="*/ 266 w 1108"/>
                <a:gd name="T13" fmla="*/ 563 h 1047"/>
                <a:gd name="T14" fmla="*/ 188 w 1108"/>
                <a:gd name="T15" fmla="*/ 447 h 1047"/>
                <a:gd name="T16" fmla="*/ 122 w 1108"/>
                <a:gd name="T17" fmla="*/ 325 h 1047"/>
                <a:gd name="T18" fmla="*/ 65 w 1108"/>
                <a:gd name="T19" fmla="*/ 211 h 1047"/>
                <a:gd name="T20" fmla="*/ 21 w 1108"/>
                <a:gd name="T21" fmla="*/ 101 h 1047"/>
                <a:gd name="T22" fmla="*/ 0 w 1108"/>
                <a:gd name="T23" fmla="*/ 0 h 1047"/>
                <a:gd name="T24" fmla="*/ 109 w 1108"/>
                <a:gd name="T25" fmla="*/ 217 h 1047"/>
                <a:gd name="T26" fmla="*/ 209 w 1108"/>
                <a:gd name="T27" fmla="*/ 378 h 1047"/>
                <a:gd name="T28" fmla="*/ 294 w 1108"/>
                <a:gd name="T29" fmla="*/ 500 h 1047"/>
                <a:gd name="T30" fmla="*/ 373 w 1108"/>
                <a:gd name="T31" fmla="*/ 590 h 1047"/>
                <a:gd name="T32" fmla="*/ 441 w 1108"/>
                <a:gd name="T33" fmla="*/ 661 h 1047"/>
                <a:gd name="T34" fmla="*/ 506 w 1108"/>
                <a:gd name="T35" fmla="*/ 713 h 1047"/>
                <a:gd name="T36" fmla="*/ 564 w 1108"/>
                <a:gd name="T37" fmla="*/ 754 h 1047"/>
                <a:gd name="T38" fmla="*/ 620 w 1108"/>
                <a:gd name="T39" fmla="*/ 801 h 1047"/>
                <a:gd name="T40" fmla="*/ 754 w 1108"/>
                <a:gd name="T41" fmla="*/ 899 h 1047"/>
                <a:gd name="T42" fmla="*/ 925 w 1108"/>
                <a:gd name="T43" fmla="*/ 977 h 1047"/>
                <a:gd name="T44" fmla="*/ 1108 w 1108"/>
                <a:gd name="T45" fmla="*/ 1047 h 1047"/>
                <a:gd name="T46" fmla="*/ 784 w 1108"/>
                <a:gd name="T47" fmla="*/ 1047 h 1047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0" t="0" r="r" b="b"/>
              <a:pathLst>
                <a:path w="1108" h="1047">
                  <a:moveTo>
                    <a:pt x="784" y="1047"/>
                  </a:moveTo>
                  <a:lnTo>
                    <a:pt x="692" y="1011"/>
                  </a:lnTo>
                  <a:lnTo>
                    <a:pt x="607" y="945"/>
                  </a:lnTo>
                  <a:lnTo>
                    <a:pt x="517" y="861"/>
                  </a:lnTo>
                  <a:lnTo>
                    <a:pt x="432" y="776"/>
                  </a:lnTo>
                  <a:lnTo>
                    <a:pt x="350" y="677"/>
                  </a:lnTo>
                  <a:lnTo>
                    <a:pt x="266" y="563"/>
                  </a:lnTo>
                  <a:lnTo>
                    <a:pt x="188" y="447"/>
                  </a:lnTo>
                  <a:lnTo>
                    <a:pt x="122" y="325"/>
                  </a:lnTo>
                  <a:lnTo>
                    <a:pt x="65" y="211"/>
                  </a:lnTo>
                  <a:lnTo>
                    <a:pt x="21" y="101"/>
                  </a:lnTo>
                  <a:lnTo>
                    <a:pt x="0" y="0"/>
                  </a:lnTo>
                  <a:lnTo>
                    <a:pt x="109" y="217"/>
                  </a:lnTo>
                  <a:lnTo>
                    <a:pt x="209" y="378"/>
                  </a:lnTo>
                  <a:lnTo>
                    <a:pt x="294" y="500"/>
                  </a:lnTo>
                  <a:lnTo>
                    <a:pt x="373" y="590"/>
                  </a:lnTo>
                  <a:lnTo>
                    <a:pt x="441" y="661"/>
                  </a:lnTo>
                  <a:lnTo>
                    <a:pt x="506" y="713"/>
                  </a:lnTo>
                  <a:lnTo>
                    <a:pt x="564" y="754"/>
                  </a:lnTo>
                  <a:lnTo>
                    <a:pt x="620" y="801"/>
                  </a:lnTo>
                  <a:lnTo>
                    <a:pt x="754" y="899"/>
                  </a:lnTo>
                  <a:lnTo>
                    <a:pt x="925" y="977"/>
                  </a:lnTo>
                  <a:lnTo>
                    <a:pt x="1108" y="1047"/>
                  </a:lnTo>
                  <a:lnTo>
                    <a:pt x="784" y="1047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grpSp>
          <p:nvGrpSpPr>
            <p:cNvPr id="12" name="Group 17">
              <a:extLst>
                <a:ext uri="{FF2B5EF4-FFF2-40B4-BE49-F238E27FC236}">
                  <a16:creationId xmlns:a16="http://schemas.microsoft.com/office/drawing/2014/main" id="{D05FB021-5C0A-4268-9772-D3630A04DAC7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 rot="3220060">
              <a:off x="2631" y="754"/>
              <a:ext cx="569" cy="637"/>
              <a:chOff x="1727" y="866"/>
              <a:chExt cx="129" cy="157"/>
            </a:xfrm>
          </p:grpSpPr>
          <p:sp>
            <p:nvSpPr>
              <p:cNvPr id="36" name="Freeform 18">
                <a:extLst>
                  <a:ext uri="{FF2B5EF4-FFF2-40B4-BE49-F238E27FC236}">
                    <a16:creationId xmlns:a16="http://schemas.microsoft.com/office/drawing/2014/main" id="{BCE5C1C1-0E13-47C2-8F01-4F15BE290B85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>
                  <a:gd name="T0" fmla="*/ 5 w 83"/>
                  <a:gd name="T1" fmla="*/ 2 h 117"/>
                  <a:gd name="T2" fmla="*/ 1 w 83"/>
                  <a:gd name="T3" fmla="*/ 0 h 117"/>
                  <a:gd name="T4" fmla="*/ 0 w 83"/>
                  <a:gd name="T5" fmla="*/ 8 h 117"/>
                  <a:gd name="T6" fmla="*/ 5 w 83"/>
                  <a:gd name="T7" fmla="*/ 2 h 117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37" name="Freeform 19">
                <a:extLst>
                  <a:ext uri="{FF2B5EF4-FFF2-40B4-BE49-F238E27FC236}">
                    <a16:creationId xmlns:a16="http://schemas.microsoft.com/office/drawing/2014/main" id="{753A7E8F-EEE3-4D3F-9C28-18C0CEB9F833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>
                  <a:gd name="T0" fmla="*/ 0 w 140"/>
                  <a:gd name="T1" fmla="*/ 7 h 98"/>
                  <a:gd name="T2" fmla="*/ 8 w 140"/>
                  <a:gd name="T3" fmla="*/ 0 h 98"/>
                  <a:gd name="T4" fmla="*/ 9 w 140"/>
                  <a:gd name="T5" fmla="*/ 4 h 98"/>
                  <a:gd name="T6" fmla="*/ 0 w 140"/>
                  <a:gd name="T7" fmla="*/ 7 h 98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38" name="Freeform 20">
                <a:extLst>
                  <a:ext uri="{FF2B5EF4-FFF2-40B4-BE49-F238E27FC236}">
                    <a16:creationId xmlns:a16="http://schemas.microsoft.com/office/drawing/2014/main" id="{305CDDFF-6DCB-455C-9751-DABFE88571CD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>
                  <a:gd name="T0" fmla="*/ 0 w 145"/>
                  <a:gd name="T1" fmla="*/ 1 h 49"/>
                  <a:gd name="T2" fmla="*/ 10 w 145"/>
                  <a:gd name="T3" fmla="*/ 0 h 49"/>
                  <a:gd name="T4" fmla="*/ 9 w 145"/>
                  <a:gd name="T5" fmla="*/ 4 h 49"/>
                  <a:gd name="T6" fmla="*/ 0 w 145"/>
                  <a:gd name="T7" fmla="*/ 1 h 49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</p:grpSp>
        <p:grpSp>
          <p:nvGrpSpPr>
            <p:cNvPr id="13" name="Group 21">
              <a:extLst>
                <a:ext uri="{FF2B5EF4-FFF2-40B4-BE49-F238E27FC236}">
                  <a16:creationId xmlns:a16="http://schemas.microsoft.com/office/drawing/2014/main" id="{69A629DB-0C40-4843-A251-2F0DC0DDC8BA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 rot="-6691250">
              <a:off x="3637" y="132"/>
              <a:ext cx="356" cy="607"/>
              <a:chOff x="1727" y="866"/>
              <a:chExt cx="129" cy="157"/>
            </a:xfrm>
          </p:grpSpPr>
          <p:sp>
            <p:nvSpPr>
              <p:cNvPr id="33" name="Freeform 22">
                <a:extLst>
                  <a:ext uri="{FF2B5EF4-FFF2-40B4-BE49-F238E27FC236}">
                    <a16:creationId xmlns:a16="http://schemas.microsoft.com/office/drawing/2014/main" id="{75F5E3AF-FD74-43CF-9508-68DBEF79A7D9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>
                  <a:gd name="T0" fmla="*/ 5 w 83"/>
                  <a:gd name="T1" fmla="*/ 2 h 117"/>
                  <a:gd name="T2" fmla="*/ 1 w 83"/>
                  <a:gd name="T3" fmla="*/ 0 h 117"/>
                  <a:gd name="T4" fmla="*/ 0 w 83"/>
                  <a:gd name="T5" fmla="*/ 8 h 117"/>
                  <a:gd name="T6" fmla="*/ 5 w 83"/>
                  <a:gd name="T7" fmla="*/ 2 h 117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34" name="Freeform 23">
                <a:extLst>
                  <a:ext uri="{FF2B5EF4-FFF2-40B4-BE49-F238E27FC236}">
                    <a16:creationId xmlns:a16="http://schemas.microsoft.com/office/drawing/2014/main" id="{CED69E24-8666-4837-AEEB-C62BF7DE175F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>
                  <a:gd name="T0" fmla="*/ 0 w 140"/>
                  <a:gd name="T1" fmla="*/ 7 h 98"/>
                  <a:gd name="T2" fmla="*/ 8 w 140"/>
                  <a:gd name="T3" fmla="*/ 0 h 98"/>
                  <a:gd name="T4" fmla="*/ 9 w 140"/>
                  <a:gd name="T5" fmla="*/ 4 h 98"/>
                  <a:gd name="T6" fmla="*/ 0 w 140"/>
                  <a:gd name="T7" fmla="*/ 7 h 98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35" name="Freeform 24">
                <a:extLst>
                  <a:ext uri="{FF2B5EF4-FFF2-40B4-BE49-F238E27FC236}">
                    <a16:creationId xmlns:a16="http://schemas.microsoft.com/office/drawing/2014/main" id="{34A17AA0-3593-4A8D-ACE7-5A6F7D73B5C4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>
                  <a:gd name="T0" fmla="*/ 0 w 145"/>
                  <a:gd name="T1" fmla="*/ 1 h 49"/>
                  <a:gd name="T2" fmla="*/ 10 w 145"/>
                  <a:gd name="T3" fmla="*/ 0 h 49"/>
                  <a:gd name="T4" fmla="*/ 9 w 145"/>
                  <a:gd name="T5" fmla="*/ 4 h 49"/>
                  <a:gd name="T6" fmla="*/ 0 w 145"/>
                  <a:gd name="T7" fmla="*/ 1 h 49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</p:grpSp>
        <p:grpSp>
          <p:nvGrpSpPr>
            <p:cNvPr id="14" name="Group 25">
              <a:extLst>
                <a:ext uri="{FF2B5EF4-FFF2-40B4-BE49-F238E27FC236}">
                  <a16:creationId xmlns:a16="http://schemas.microsoft.com/office/drawing/2014/main" id="{EC143761-0520-4610-A2F3-37EFC5DCB73F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 rot="8524840">
              <a:off x="668" y="3321"/>
              <a:ext cx="501" cy="502"/>
              <a:chOff x="1727" y="866"/>
              <a:chExt cx="129" cy="157"/>
            </a:xfrm>
          </p:grpSpPr>
          <p:sp>
            <p:nvSpPr>
              <p:cNvPr id="30" name="Freeform 26">
                <a:extLst>
                  <a:ext uri="{FF2B5EF4-FFF2-40B4-BE49-F238E27FC236}">
                    <a16:creationId xmlns:a16="http://schemas.microsoft.com/office/drawing/2014/main" id="{BD8503FA-F660-4A31-B44D-2DEFC39C6C20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>
                  <a:gd name="T0" fmla="*/ 5 w 83"/>
                  <a:gd name="T1" fmla="*/ 2 h 117"/>
                  <a:gd name="T2" fmla="*/ 1 w 83"/>
                  <a:gd name="T3" fmla="*/ 0 h 117"/>
                  <a:gd name="T4" fmla="*/ 0 w 83"/>
                  <a:gd name="T5" fmla="*/ 8 h 117"/>
                  <a:gd name="T6" fmla="*/ 5 w 83"/>
                  <a:gd name="T7" fmla="*/ 2 h 117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31" name="Freeform 27">
                <a:extLst>
                  <a:ext uri="{FF2B5EF4-FFF2-40B4-BE49-F238E27FC236}">
                    <a16:creationId xmlns:a16="http://schemas.microsoft.com/office/drawing/2014/main" id="{B28A6B35-6D42-4016-996A-05C09052B304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>
                  <a:gd name="T0" fmla="*/ 0 w 140"/>
                  <a:gd name="T1" fmla="*/ 7 h 98"/>
                  <a:gd name="T2" fmla="*/ 8 w 140"/>
                  <a:gd name="T3" fmla="*/ 0 h 98"/>
                  <a:gd name="T4" fmla="*/ 9 w 140"/>
                  <a:gd name="T5" fmla="*/ 4 h 98"/>
                  <a:gd name="T6" fmla="*/ 0 w 140"/>
                  <a:gd name="T7" fmla="*/ 7 h 98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32" name="Freeform 28">
                <a:extLst>
                  <a:ext uri="{FF2B5EF4-FFF2-40B4-BE49-F238E27FC236}">
                    <a16:creationId xmlns:a16="http://schemas.microsoft.com/office/drawing/2014/main" id="{F0034BC7-785B-4862-9279-246742819649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>
                  <a:gd name="T0" fmla="*/ 0 w 145"/>
                  <a:gd name="T1" fmla="*/ 1 h 49"/>
                  <a:gd name="T2" fmla="*/ 10 w 145"/>
                  <a:gd name="T3" fmla="*/ 0 h 49"/>
                  <a:gd name="T4" fmla="*/ 9 w 145"/>
                  <a:gd name="T5" fmla="*/ 4 h 49"/>
                  <a:gd name="T6" fmla="*/ 0 w 145"/>
                  <a:gd name="T7" fmla="*/ 1 h 49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</p:grpSp>
        <p:grpSp>
          <p:nvGrpSpPr>
            <p:cNvPr id="15" name="Group 29">
              <a:extLst>
                <a:ext uri="{FF2B5EF4-FFF2-40B4-BE49-F238E27FC236}">
                  <a16:creationId xmlns:a16="http://schemas.microsoft.com/office/drawing/2014/main" id="{00DC99E7-596D-4FF1-A96B-74CF8A60DCE0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 rot="4106450" flipH="1">
              <a:off x="393" y="262"/>
              <a:ext cx="709" cy="892"/>
              <a:chOff x="1727" y="866"/>
              <a:chExt cx="129" cy="157"/>
            </a:xfrm>
          </p:grpSpPr>
          <p:sp>
            <p:nvSpPr>
              <p:cNvPr id="27" name="Freeform 30">
                <a:extLst>
                  <a:ext uri="{FF2B5EF4-FFF2-40B4-BE49-F238E27FC236}">
                    <a16:creationId xmlns:a16="http://schemas.microsoft.com/office/drawing/2014/main" id="{55EBEF04-F4D1-4BA7-876E-DBE659F43C6A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>
                  <a:gd name="T0" fmla="*/ 5 w 83"/>
                  <a:gd name="T1" fmla="*/ 2 h 117"/>
                  <a:gd name="T2" fmla="*/ 1 w 83"/>
                  <a:gd name="T3" fmla="*/ 0 h 117"/>
                  <a:gd name="T4" fmla="*/ 0 w 83"/>
                  <a:gd name="T5" fmla="*/ 8 h 117"/>
                  <a:gd name="T6" fmla="*/ 5 w 83"/>
                  <a:gd name="T7" fmla="*/ 2 h 117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28" name="Freeform 31">
                <a:extLst>
                  <a:ext uri="{FF2B5EF4-FFF2-40B4-BE49-F238E27FC236}">
                    <a16:creationId xmlns:a16="http://schemas.microsoft.com/office/drawing/2014/main" id="{BAECA314-45A5-4F07-B8A3-FE01615F8CE3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>
                  <a:gd name="T0" fmla="*/ 0 w 140"/>
                  <a:gd name="T1" fmla="*/ 7 h 98"/>
                  <a:gd name="T2" fmla="*/ 8 w 140"/>
                  <a:gd name="T3" fmla="*/ 0 h 98"/>
                  <a:gd name="T4" fmla="*/ 9 w 140"/>
                  <a:gd name="T5" fmla="*/ 4 h 98"/>
                  <a:gd name="T6" fmla="*/ 0 w 140"/>
                  <a:gd name="T7" fmla="*/ 7 h 98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29" name="Freeform 32">
                <a:extLst>
                  <a:ext uri="{FF2B5EF4-FFF2-40B4-BE49-F238E27FC236}">
                    <a16:creationId xmlns:a16="http://schemas.microsoft.com/office/drawing/2014/main" id="{DEE625FC-7D89-4486-87EA-A184D95ACC4D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>
                  <a:gd name="T0" fmla="*/ 0 w 145"/>
                  <a:gd name="T1" fmla="*/ 1 h 49"/>
                  <a:gd name="T2" fmla="*/ 10 w 145"/>
                  <a:gd name="T3" fmla="*/ 0 h 49"/>
                  <a:gd name="T4" fmla="*/ 9 w 145"/>
                  <a:gd name="T5" fmla="*/ 4 h 49"/>
                  <a:gd name="T6" fmla="*/ 0 w 145"/>
                  <a:gd name="T7" fmla="*/ 1 h 49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</p:grpSp>
        <p:grpSp>
          <p:nvGrpSpPr>
            <p:cNvPr id="16" name="Group 33">
              <a:extLst>
                <a:ext uri="{FF2B5EF4-FFF2-40B4-BE49-F238E27FC236}">
                  <a16:creationId xmlns:a16="http://schemas.microsoft.com/office/drawing/2014/main" id="{B3CAD032-E2E8-4CE4-85D7-A2DC40D290A3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 rot="10015322" flipH="1">
              <a:off x="4625" y="2382"/>
              <a:ext cx="709" cy="892"/>
              <a:chOff x="1727" y="866"/>
              <a:chExt cx="129" cy="157"/>
            </a:xfrm>
          </p:grpSpPr>
          <p:sp>
            <p:nvSpPr>
              <p:cNvPr id="24" name="Freeform 34">
                <a:extLst>
                  <a:ext uri="{FF2B5EF4-FFF2-40B4-BE49-F238E27FC236}">
                    <a16:creationId xmlns:a16="http://schemas.microsoft.com/office/drawing/2014/main" id="{AD143A81-030B-42B2-990C-9F370E2BE80D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>
                  <a:gd name="T0" fmla="*/ 5 w 83"/>
                  <a:gd name="T1" fmla="*/ 2 h 117"/>
                  <a:gd name="T2" fmla="*/ 1 w 83"/>
                  <a:gd name="T3" fmla="*/ 0 h 117"/>
                  <a:gd name="T4" fmla="*/ 0 w 83"/>
                  <a:gd name="T5" fmla="*/ 8 h 117"/>
                  <a:gd name="T6" fmla="*/ 5 w 83"/>
                  <a:gd name="T7" fmla="*/ 2 h 117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25" name="Freeform 35">
                <a:extLst>
                  <a:ext uri="{FF2B5EF4-FFF2-40B4-BE49-F238E27FC236}">
                    <a16:creationId xmlns:a16="http://schemas.microsoft.com/office/drawing/2014/main" id="{F4F602F5-4C4C-410B-A7C4-205308189A33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>
                  <a:gd name="T0" fmla="*/ 0 w 140"/>
                  <a:gd name="T1" fmla="*/ 7 h 98"/>
                  <a:gd name="T2" fmla="*/ 8 w 140"/>
                  <a:gd name="T3" fmla="*/ 0 h 98"/>
                  <a:gd name="T4" fmla="*/ 9 w 140"/>
                  <a:gd name="T5" fmla="*/ 4 h 98"/>
                  <a:gd name="T6" fmla="*/ 0 w 140"/>
                  <a:gd name="T7" fmla="*/ 7 h 98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26" name="Freeform 36">
                <a:extLst>
                  <a:ext uri="{FF2B5EF4-FFF2-40B4-BE49-F238E27FC236}">
                    <a16:creationId xmlns:a16="http://schemas.microsoft.com/office/drawing/2014/main" id="{BCBC57D2-D4FE-4187-9523-4C0C0FBE939D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>
                  <a:gd name="T0" fmla="*/ 0 w 145"/>
                  <a:gd name="T1" fmla="*/ 1 h 49"/>
                  <a:gd name="T2" fmla="*/ 10 w 145"/>
                  <a:gd name="T3" fmla="*/ 0 h 49"/>
                  <a:gd name="T4" fmla="*/ 9 w 145"/>
                  <a:gd name="T5" fmla="*/ 4 h 49"/>
                  <a:gd name="T6" fmla="*/ 0 w 145"/>
                  <a:gd name="T7" fmla="*/ 1 h 49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</p:grpSp>
        <p:sp>
          <p:nvSpPr>
            <p:cNvPr id="17" name="Freeform 37">
              <a:extLst>
                <a:ext uri="{FF2B5EF4-FFF2-40B4-BE49-F238E27FC236}">
                  <a16:creationId xmlns:a16="http://schemas.microsoft.com/office/drawing/2014/main" id="{7D98B644-63F2-4ED4-8671-AFC1FDFC9271}"/>
                </a:ext>
              </a:extLst>
            </p:cNvPr>
            <p:cNvSpPr>
              <a:spLocks/>
            </p:cNvSpPr>
            <p:nvPr userDrawn="1"/>
          </p:nvSpPr>
          <p:spPr bwMode="ltGray">
            <a:xfrm>
              <a:off x="1217" y="2"/>
              <a:ext cx="862" cy="886"/>
            </a:xfrm>
            <a:custGeom>
              <a:avLst/>
              <a:gdLst>
                <a:gd name="T0" fmla="*/ 0 w 862"/>
                <a:gd name="T1" fmla="*/ 0 h 886"/>
                <a:gd name="T2" fmla="*/ 6 w 862"/>
                <a:gd name="T3" fmla="*/ 107 h 886"/>
                <a:gd name="T4" fmla="*/ 37 w 862"/>
                <a:gd name="T5" fmla="*/ 262 h 886"/>
                <a:gd name="T6" fmla="*/ 83 w 862"/>
                <a:gd name="T7" fmla="*/ 410 h 886"/>
                <a:gd name="T8" fmla="*/ 149 w 862"/>
                <a:gd name="T9" fmla="*/ 546 h 886"/>
                <a:gd name="T10" fmla="*/ 237 w 862"/>
                <a:gd name="T11" fmla="*/ 666 h 886"/>
                <a:gd name="T12" fmla="*/ 338 w 862"/>
                <a:gd name="T13" fmla="*/ 764 h 886"/>
                <a:gd name="T14" fmla="*/ 450 w 862"/>
                <a:gd name="T15" fmla="*/ 838 h 886"/>
                <a:gd name="T16" fmla="*/ 579 w 862"/>
                <a:gd name="T17" fmla="*/ 879 h 886"/>
                <a:gd name="T18" fmla="*/ 714 w 862"/>
                <a:gd name="T19" fmla="*/ 886 h 886"/>
                <a:gd name="T20" fmla="*/ 862 w 862"/>
                <a:gd name="T21" fmla="*/ 851 h 886"/>
                <a:gd name="T22" fmla="*/ 784 w 862"/>
                <a:gd name="T23" fmla="*/ 856 h 886"/>
                <a:gd name="T24" fmla="*/ 700 w 862"/>
                <a:gd name="T25" fmla="*/ 835 h 886"/>
                <a:gd name="T26" fmla="*/ 621 w 862"/>
                <a:gd name="T27" fmla="*/ 794 h 886"/>
                <a:gd name="T28" fmla="*/ 542 w 862"/>
                <a:gd name="T29" fmla="*/ 728 h 886"/>
                <a:gd name="T30" fmla="*/ 466 w 862"/>
                <a:gd name="T31" fmla="*/ 649 h 886"/>
                <a:gd name="T32" fmla="*/ 397 w 862"/>
                <a:gd name="T33" fmla="*/ 557 h 886"/>
                <a:gd name="T34" fmla="*/ 334 w 862"/>
                <a:gd name="T35" fmla="*/ 454 h 886"/>
                <a:gd name="T36" fmla="*/ 279 w 862"/>
                <a:gd name="T37" fmla="*/ 339 h 886"/>
                <a:gd name="T38" fmla="*/ 238 w 862"/>
                <a:gd name="T39" fmla="*/ 225 h 886"/>
                <a:gd name="T40" fmla="*/ 205 w 862"/>
                <a:gd name="T41" fmla="*/ 105 h 886"/>
                <a:gd name="T42" fmla="*/ 184 w 862"/>
                <a:gd name="T43" fmla="*/ 3 h 88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0" t="0" r="r" b="b"/>
              <a:pathLst>
                <a:path w="862" h="886">
                  <a:moveTo>
                    <a:pt x="0" y="0"/>
                  </a:moveTo>
                  <a:lnTo>
                    <a:pt x="6" y="107"/>
                  </a:lnTo>
                  <a:lnTo>
                    <a:pt x="37" y="262"/>
                  </a:lnTo>
                  <a:lnTo>
                    <a:pt x="83" y="410"/>
                  </a:lnTo>
                  <a:lnTo>
                    <a:pt x="149" y="546"/>
                  </a:lnTo>
                  <a:lnTo>
                    <a:pt x="237" y="666"/>
                  </a:lnTo>
                  <a:lnTo>
                    <a:pt x="338" y="764"/>
                  </a:lnTo>
                  <a:lnTo>
                    <a:pt x="450" y="838"/>
                  </a:lnTo>
                  <a:lnTo>
                    <a:pt x="579" y="879"/>
                  </a:lnTo>
                  <a:lnTo>
                    <a:pt x="714" y="886"/>
                  </a:lnTo>
                  <a:lnTo>
                    <a:pt x="862" y="851"/>
                  </a:lnTo>
                  <a:lnTo>
                    <a:pt x="784" y="856"/>
                  </a:lnTo>
                  <a:lnTo>
                    <a:pt x="700" y="835"/>
                  </a:lnTo>
                  <a:lnTo>
                    <a:pt x="621" y="794"/>
                  </a:lnTo>
                  <a:lnTo>
                    <a:pt x="542" y="728"/>
                  </a:lnTo>
                  <a:lnTo>
                    <a:pt x="466" y="649"/>
                  </a:lnTo>
                  <a:lnTo>
                    <a:pt x="397" y="557"/>
                  </a:lnTo>
                  <a:lnTo>
                    <a:pt x="334" y="454"/>
                  </a:lnTo>
                  <a:lnTo>
                    <a:pt x="279" y="339"/>
                  </a:lnTo>
                  <a:lnTo>
                    <a:pt x="238" y="225"/>
                  </a:lnTo>
                  <a:lnTo>
                    <a:pt x="205" y="105"/>
                  </a:lnTo>
                  <a:lnTo>
                    <a:pt x="184" y="3"/>
                  </a:lnTo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8" name="Freeform 38">
              <a:extLst>
                <a:ext uri="{FF2B5EF4-FFF2-40B4-BE49-F238E27FC236}">
                  <a16:creationId xmlns:a16="http://schemas.microsoft.com/office/drawing/2014/main" id="{6AC547A1-922A-4B3A-9B85-C1D7F870CBE0}"/>
                </a:ext>
              </a:extLst>
            </p:cNvPr>
            <p:cNvSpPr>
              <a:spLocks/>
            </p:cNvSpPr>
            <p:nvPr userDrawn="1"/>
          </p:nvSpPr>
          <p:spPr bwMode="ltGray">
            <a:xfrm rot="9832527" flipV="1">
              <a:off x="2158" y="102"/>
              <a:ext cx="681" cy="593"/>
            </a:xfrm>
            <a:custGeom>
              <a:avLst/>
              <a:gdLst>
                <a:gd name="T0" fmla="*/ 0 w 257"/>
                <a:gd name="T1" fmla="*/ 0 h 237"/>
                <a:gd name="T2" fmla="*/ 0 w 257"/>
                <a:gd name="T3" fmla="*/ 988 h 237"/>
                <a:gd name="T4" fmla="*/ 148 w 257"/>
                <a:gd name="T5" fmla="*/ 1959 h 237"/>
                <a:gd name="T6" fmla="*/ 294 w 257"/>
                <a:gd name="T7" fmla="*/ 2942 h 237"/>
                <a:gd name="T8" fmla="*/ 541 w 257"/>
                <a:gd name="T9" fmla="*/ 3838 h 237"/>
                <a:gd name="T10" fmla="*/ 893 w 257"/>
                <a:gd name="T11" fmla="*/ 4671 h 237"/>
                <a:gd name="T12" fmla="*/ 1341 w 257"/>
                <a:gd name="T13" fmla="*/ 5527 h 237"/>
                <a:gd name="T14" fmla="*/ 1881 w 257"/>
                <a:gd name="T15" fmla="*/ 6310 h 237"/>
                <a:gd name="T16" fmla="*/ 2515 w 257"/>
                <a:gd name="T17" fmla="*/ 6968 h 237"/>
                <a:gd name="T18" fmla="*/ 3315 w 257"/>
                <a:gd name="T19" fmla="*/ 7601 h 237"/>
                <a:gd name="T20" fmla="*/ 4240 w 257"/>
                <a:gd name="T21" fmla="*/ 8144 h 237"/>
                <a:gd name="T22" fmla="*/ 5231 w 257"/>
                <a:gd name="T23" fmla="*/ 8582 h 237"/>
                <a:gd name="T24" fmla="*/ 6452 w 257"/>
                <a:gd name="T25" fmla="*/ 8928 h 237"/>
                <a:gd name="T26" fmla="*/ 7793 w 257"/>
                <a:gd name="T27" fmla="*/ 9165 h 237"/>
                <a:gd name="T28" fmla="*/ 9269 w 257"/>
                <a:gd name="T29" fmla="*/ 9290 h 237"/>
                <a:gd name="T30" fmla="*/ 10848 w 257"/>
                <a:gd name="T31" fmla="*/ 9240 h 237"/>
                <a:gd name="T32" fmla="*/ 12674 w 257"/>
                <a:gd name="T33" fmla="*/ 9085 h 237"/>
                <a:gd name="T34" fmla="*/ 11052 w 257"/>
                <a:gd name="T35" fmla="*/ 8895 h 237"/>
                <a:gd name="T36" fmla="*/ 9619 w 257"/>
                <a:gd name="T37" fmla="*/ 8615 h 237"/>
                <a:gd name="T38" fmla="*/ 8371 w 257"/>
                <a:gd name="T39" fmla="*/ 8302 h 237"/>
                <a:gd name="T40" fmla="*/ 7295 w 257"/>
                <a:gd name="T41" fmla="*/ 7989 h 237"/>
                <a:gd name="T42" fmla="*/ 6307 w 257"/>
                <a:gd name="T43" fmla="*/ 7569 h 237"/>
                <a:gd name="T44" fmla="*/ 5525 w 257"/>
                <a:gd name="T45" fmla="*/ 7124 h 237"/>
                <a:gd name="T46" fmla="*/ 4783 w 257"/>
                <a:gd name="T47" fmla="*/ 6623 h 237"/>
                <a:gd name="T48" fmla="*/ 4150 w 257"/>
                <a:gd name="T49" fmla="*/ 6080 h 237"/>
                <a:gd name="T50" fmla="*/ 3553 w 257"/>
                <a:gd name="T51" fmla="*/ 5527 h 237"/>
                <a:gd name="T52" fmla="*/ 3013 w 257"/>
                <a:gd name="T53" fmla="*/ 4902 h 237"/>
                <a:gd name="T54" fmla="*/ 2570 w 257"/>
                <a:gd name="T55" fmla="*/ 4201 h 237"/>
                <a:gd name="T56" fmla="*/ 2120 w 257"/>
                <a:gd name="T57" fmla="*/ 3443 h 237"/>
                <a:gd name="T58" fmla="*/ 1622 w 257"/>
                <a:gd name="T59" fmla="*/ 2710 h 237"/>
                <a:gd name="T60" fmla="*/ 1137 w 257"/>
                <a:gd name="T61" fmla="*/ 1847 h 237"/>
                <a:gd name="T62" fmla="*/ 596 w 257"/>
                <a:gd name="T63" fmla="*/ 938 h 237"/>
                <a:gd name="T64" fmla="*/ 0 w 257"/>
                <a:gd name="T65" fmla="*/ 0 h 237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0" t="0" r="r" b="b"/>
              <a:pathLst>
                <a:path w="257" h="237">
                  <a:moveTo>
                    <a:pt x="0" y="0"/>
                  </a:moveTo>
                  <a:lnTo>
                    <a:pt x="0" y="25"/>
                  </a:lnTo>
                  <a:lnTo>
                    <a:pt x="3" y="50"/>
                  </a:lnTo>
                  <a:lnTo>
                    <a:pt x="6" y="75"/>
                  </a:lnTo>
                  <a:lnTo>
                    <a:pt x="11" y="98"/>
                  </a:lnTo>
                  <a:lnTo>
                    <a:pt x="18" y="119"/>
                  </a:lnTo>
                  <a:lnTo>
                    <a:pt x="27" y="141"/>
                  </a:lnTo>
                  <a:lnTo>
                    <a:pt x="38" y="161"/>
                  </a:lnTo>
                  <a:lnTo>
                    <a:pt x="51" y="178"/>
                  </a:lnTo>
                  <a:lnTo>
                    <a:pt x="67" y="194"/>
                  </a:lnTo>
                  <a:lnTo>
                    <a:pt x="86" y="208"/>
                  </a:lnTo>
                  <a:lnTo>
                    <a:pt x="106" y="219"/>
                  </a:lnTo>
                  <a:lnTo>
                    <a:pt x="131" y="228"/>
                  </a:lnTo>
                  <a:lnTo>
                    <a:pt x="158" y="234"/>
                  </a:lnTo>
                  <a:lnTo>
                    <a:pt x="188" y="237"/>
                  </a:lnTo>
                  <a:lnTo>
                    <a:pt x="220" y="236"/>
                  </a:lnTo>
                  <a:lnTo>
                    <a:pt x="257" y="232"/>
                  </a:lnTo>
                  <a:lnTo>
                    <a:pt x="224" y="227"/>
                  </a:lnTo>
                  <a:lnTo>
                    <a:pt x="195" y="220"/>
                  </a:lnTo>
                  <a:lnTo>
                    <a:pt x="170" y="212"/>
                  </a:lnTo>
                  <a:lnTo>
                    <a:pt x="148" y="204"/>
                  </a:lnTo>
                  <a:lnTo>
                    <a:pt x="128" y="193"/>
                  </a:lnTo>
                  <a:lnTo>
                    <a:pt x="112" y="182"/>
                  </a:lnTo>
                  <a:lnTo>
                    <a:pt x="97" y="169"/>
                  </a:lnTo>
                  <a:lnTo>
                    <a:pt x="84" y="155"/>
                  </a:lnTo>
                  <a:lnTo>
                    <a:pt x="72" y="141"/>
                  </a:lnTo>
                  <a:lnTo>
                    <a:pt x="61" y="125"/>
                  </a:lnTo>
                  <a:lnTo>
                    <a:pt x="52" y="107"/>
                  </a:lnTo>
                  <a:lnTo>
                    <a:pt x="43" y="88"/>
                  </a:lnTo>
                  <a:lnTo>
                    <a:pt x="33" y="69"/>
                  </a:lnTo>
                  <a:lnTo>
                    <a:pt x="23" y="47"/>
                  </a:lnTo>
                  <a:lnTo>
                    <a:pt x="12" y="2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9" name="Freeform 39">
              <a:extLst>
                <a:ext uri="{FF2B5EF4-FFF2-40B4-BE49-F238E27FC236}">
                  <a16:creationId xmlns:a16="http://schemas.microsoft.com/office/drawing/2014/main" id="{244DA035-FC64-44E8-AEB4-39EC0B64F6CC}"/>
                </a:ext>
              </a:extLst>
            </p:cNvPr>
            <p:cNvSpPr>
              <a:spLocks/>
            </p:cNvSpPr>
            <p:nvPr userDrawn="1"/>
          </p:nvSpPr>
          <p:spPr bwMode="ltGray">
            <a:xfrm rot="9832527" flipV="1">
              <a:off x="1997" y="858"/>
              <a:ext cx="330" cy="278"/>
            </a:xfrm>
            <a:custGeom>
              <a:avLst/>
              <a:gdLst>
                <a:gd name="T0" fmla="*/ 3867 w 124"/>
                <a:gd name="T1" fmla="*/ 0 h 110"/>
                <a:gd name="T2" fmla="*/ 6219 w 124"/>
                <a:gd name="T3" fmla="*/ 4408 h 110"/>
                <a:gd name="T4" fmla="*/ 6012 w 124"/>
                <a:gd name="T5" fmla="*/ 4357 h 110"/>
                <a:gd name="T6" fmla="*/ 5368 w 124"/>
                <a:gd name="T7" fmla="*/ 4279 h 110"/>
                <a:gd name="T8" fmla="*/ 4468 w 124"/>
                <a:gd name="T9" fmla="*/ 4114 h 110"/>
                <a:gd name="T10" fmla="*/ 3414 w 124"/>
                <a:gd name="T11" fmla="*/ 4036 h 110"/>
                <a:gd name="T12" fmla="*/ 2259 w 124"/>
                <a:gd name="T13" fmla="*/ 3953 h 110"/>
                <a:gd name="T14" fmla="*/ 1261 w 124"/>
                <a:gd name="T15" fmla="*/ 4006 h 110"/>
                <a:gd name="T16" fmla="*/ 452 w 124"/>
                <a:gd name="T17" fmla="*/ 4165 h 110"/>
                <a:gd name="T18" fmla="*/ 0 w 124"/>
                <a:gd name="T19" fmla="*/ 4491 h 110"/>
                <a:gd name="T20" fmla="*/ 205 w 124"/>
                <a:gd name="T21" fmla="*/ 4006 h 110"/>
                <a:gd name="T22" fmla="*/ 397 w 124"/>
                <a:gd name="T23" fmla="*/ 3634 h 110"/>
                <a:gd name="T24" fmla="*/ 806 w 124"/>
                <a:gd name="T25" fmla="*/ 3341 h 110"/>
                <a:gd name="T26" fmla="*/ 1261 w 124"/>
                <a:gd name="T27" fmla="*/ 3098 h 110"/>
                <a:gd name="T28" fmla="*/ 1807 w 124"/>
                <a:gd name="T29" fmla="*/ 2939 h 110"/>
                <a:gd name="T30" fmla="*/ 2358 w 124"/>
                <a:gd name="T31" fmla="*/ 2886 h 110"/>
                <a:gd name="T32" fmla="*/ 2959 w 124"/>
                <a:gd name="T33" fmla="*/ 2886 h 110"/>
                <a:gd name="T34" fmla="*/ 3619 w 124"/>
                <a:gd name="T35" fmla="*/ 3020 h 110"/>
                <a:gd name="T36" fmla="*/ 3654 w 124"/>
                <a:gd name="T37" fmla="*/ 2886 h 110"/>
                <a:gd name="T38" fmla="*/ 3505 w 124"/>
                <a:gd name="T39" fmla="*/ 2292 h 110"/>
                <a:gd name="T40" fmla="*/ 3356 w 124"/>
                <a:gd name="T41" fmla="*/ 1552 h 110"/>
                <a:gd name="T42" fmla="*/ 3257 w 124"/>
                <a:gd name="T43" fmla="*/ 1226 h 110"/>
                <a:gd name="T44" fmla="*/ 3167 w 124"/>
                <a:gd name="T45" fmla="*/ 1226 h 110"/>
                <a:gd name="T46" fmla="*/ 3053 w 124"/>
                <a:gd name="T47" fmla="*/ 1175 h 110"/>
                <a:gd name="T48" fmla="*/ 2959 w 124"/>
                <a:gd name="T49" fmla="*/ 1067 h 110"/>
                <a:gd name="T50" fmla="*/ 2869 w 124"/>
                <a:gd name="T51" fmla="*/ 940 h 110"/>
                <a:gd name="T52" fmla="*/ 2869 w 124"/>
                <a:gd name="T53" fmla="*/ 773 h 110"/>
                <a:gd name="T54" fmla="*/ 2959 w 124"/>
                <a:gd name="T55" fmla="*/ 561 h 110"/>
                <a:gd name="T56" fmla="*/ 3313 w 124"/>
                <a:gd name="T57" fmla="*/ 326 h 110"/>
                <a:gd name="T58" fmla="*/ 3867 w 124"/>
                <a:gd name="T59" fmla="*/ 0 h 110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</a:gdLst>
              <a:ahLst/>
              <a:cxnLst>
                <a:cxn ang="T60">
                  <a:pos x="T0" y="T1"/>
                </a:cxn>
                <a:cxn ang="T61">
                  <a:pos x="T2" y="T3"/>
                </a:cxn>
                <a:cxn ang="T62">
                  <a:pos x="T4" y="T5"/>
                </a:cxn>
                <a:cxn ang="T63">
                  <a:pos x="T6" y="T7"/>
                </a:cxn>
                <a:cxn ang="T64">
                  <a:pos x="T8" y="T9"/>
                </a:cxn>
                <a:cxn ang="T65">
                  <a:pos x="T10" y="T11"/>
                </a:cxn>
                <a:cxn ang="T66">
                  <a:pos x="T12" y="T13"/>
                </a:cxn>
                <a:cxn ang="T67">
                  <a:pos x="T14" y="T15"/>
                </a:cxn>
                <a:cxn ang="T68">
                  <a:pos x="T16" y="T17"/>
                </a:cxn>
                <a:cxn ang="T69">
                  <a:pos x="T18" y="T19"/>
                </a:cxn>
                <a:cxn ang="T70">
                  <a:pos x="T20" y="T21"/>
                </a:cxn>
                <a:cxn ang="T71">
                  <a:pos x="T22" y="T23"/>
                </a:cxn>
                <a:cxn ang="T72">
                  <a:pos x="T24" y="T25"/>
                </a:cxn>
                <a:cxn ang="T73">
                  <a:pos x="T26" y="T27"/>
                </a:cxn>
                <a:cxn ang="T74">
                  <a:pos x="T28" y="T29"/>
                </a:cxn>
                <a:cxn ang="T75">
                  <a:pos x="T30" y="T31"/>
                </a:cxn>
                <a:cxn ang="T76">
                  <a:pos x="T32" y="T33"/>
                </a:cxn>
                <a:cxn ang="T77">
                  <a:pos x="T34" y="T35"/>
                </a:cxn>
                <a:cxn ang="T78">
                  <a:pos x="T36" y="T37"/>
                </a:cxn>
                <a:cxn ang="T79">
                  <a:pos x="T38" y="T39"/>
                </a:cxn>
                <a:cxn ang="T80">
                  <a:pos x="T40" y="T41"/>
                </a:cxn>
                <a:cxn ang="T81">
                  <a:pos x="T42" y="T43"/>
                </a:cxn>
                <a:cxn ang="T82">
                  <a:pos x="T44" y="T45"/>
                </a:cxn>
                <a:cxn ang="T83">
                  <a:pos x="T46" y="T47"/>
                </a:cxn>
                <a:cxn ang="T84">
                  <a:pos x="T48" y="T49"/>
                </a:cxn>
                <a:cxn ang="T85">
                  <a:pos x="T50" y="T51"/>
                </a:cxn>
                <a:cxn ang="T86">
                  <a:pos x="T52" y="T53"/>
                </a:cxn>
                <a:cxn ang="T87">
                  <a:pos x="T54" y="T55"/>
                </a:cxn>
                <a:cxn ang="T88">
                  <a:pos x="T56" y="T57"/>
                </a:cxn>
                <a:cxn ang="T89">
                  <a:pos x="T58" y="T59"/>
                </a:cxn>
              </a:cxnLst>
              <a:rect l="0" t="0" r="r" b="b"/>
              <a:pathLst>
                <a:path w="124" h="110">
                  <a:moveTo>
                    <a:pt x="77" y="0"/>
                  </a:moveTo>
                  <a:lnTo>
                    <a:pt x="124" y="108"/>
                  </a:lnTo>
                  <a:lnTo>
                    <a:pt x="120" y="107"/>
                  </a:lnTo>
                  <a:lnTo>
                    <a:pt x="107" y="105"/>
                  </a:lnTo>
                  <a:lnTo>
                    <a:pt x="89" y="101"/>
                  </a:lnTo>
                  <a:lnTo>
                    <a:pt x="68" y="99"/>
                  </a:lnTo>
                  <a:lnTo>
                    <a:pt x="45" y="97"/>
                  </a:lnTo>
                  <a:lnTo>
                    <a:pt x="25" y="98"/>
                  </a:lnTo>
                  <a:lnTo>
                    <a:pt x="9" y="102"/>
                  </a:lnTo>
                  <a:lnTo>
                    <a:pt x="0" y="110"/>
                  </a:lnTo>
                  <a:lnTo>
                    <a:pt x="4" y="98"/>
                  </a:lnTo>
                  <a:lnTo>
                    <a:pt x="8" y="89"/>
                  </a:lnTo>
                  <a:lnTo>
                    <a:pt x="16" y="82"/>
                  </a:lnTo>
                  <a:lnTo>
                    <a:pt x="25" y="76"/>
                  </a:lnTo>
                  <a:lnTo>
                    <a:pt x="36" y="72"/>
                  </a:lnTo>
                  <a:lnTo>
                    <a:pt x="47" y="71"/>
                  </a:lnTo>
                  <a:lnTo>
                    <a:pt x="59" y="71"/>
                  </a:lnTo>
                  <a:lnTo>
                    <a:pt x="72" y="74"/>
                  </a:lnTo>
                  <a:lnTo>
                    <a:pt x="73" y="71"/>
                  </a:lnTo>
                  <a:lnTo>
                    <a:pt x="70" y="56"/>
                  </a:lnTo>
                  <a:lnTo>
                    <a:pt x="67" y="38"/>
                  </a:lnTo>
                  <a:lnTo>
                    <a:pt x="65" y="30"/>
                  </a:lnTo>
                  <a:lnTo>
                    <a:pt x="63" y="30"/>
                  </a:lnTo>
                  <a:lnTo>
                    <a:pt x="61" y="29"/>
                  </a:lnTo>
                  <a:lnTo>
                    <a:pt x="59" y="26"/>
                  </a:lnTo>
                  <a:lnTo>
                    <a:pt x="57" y="23"/>
                  </a:lnTo>
                  <a:lnTo>
                    <a:pt x="57" y="19"/>
                  </a:lnTo>
                  <a:lnTo>
                    <a:pt x="59" y="14"/>
                  </a:lnTo>
                  <a:lnTo>
                    <a:pt x="66" y="8"/>
                  </a:lnTo>
                  <a:lnTo>
                    <a:pt x="77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0" name="Freeform 40">
              <a:extLst>
                <a:ext uri="{FF2B5EF4-FFF2-40B4-BE49-F238E27FC236}">
                  <a16:creationId xmlns:a16="http://schemas.microsoft.com/office/drawing/2014/main" id="{8245F430-1835-418F-9FA4-F7E352D4A488}"/>
                </a:ext>
              </a:extLst>
            </p:cNvPr>
            <p:cNvSpPr>
              <a:spLocks/>
            </p:cNvSpPr>
            <p:nvPr userDrawn="1"/>
          </p:nvSpPr>
          <p:spPr bwMode="ltGray">
            <a:xfrm rot="9832527" flipV="1">
              <a:off x="2224" y="808"/>
              <a:ext cx="123" cy="233"/>
            </a:xfrm>
            <a:custGeom>
              <a:avLst/>
              <a:gdLst>
                <a:gd name="T0" fmla="*/ 1588 w 46"/>
                <a:gd name="T1" fmla="*/ 0 h 94"/>
                <a:gd name="T2" fmla="*/ 1016 w 46"/>
                <a:gd name="T3" fmla="*/ 1433 h 94"/>
                <a:gd name="T4" fmla="*/ 765 w 46"/>
                <a:gd name="T5" fmla="*/ 2347 h 94"/>
                <a:gd name="T6" fmla="*/ 559 w 46"/>
                <a:gd name="T7" fmla="*/ 2987 h 94"/>
                <a:gd name="T8" fmla="*/ 0 w 46"/>
                <a:gd name="T9" fmla="*/ 3552 h 94"/>
                <a:gd name="T10" fmla="*/ 615 w 46"/>
                <a:gd name="T11" fmla="*/ 3319 h 94"/>
                <a:gd name="T12" fmla="*/ 1187 w 46"/>
                <a:gd name="T13" fmla="*/ 3017 h 94"/>
                <a:gd name="T14" fmla="*/ 1644 w 46"/>
                <a:gd name="T15" fmla="*/ 2605 h 94"/>
                <a:gd name="T16" fmla="*/ 2046 w 46"/>
                <a:gd name="T17" fmla="*/ 2152 h 94"/>
                <a:gd name="T18" fmla="*/ 2294 w 46"/>
                <a:gd name="T19" fmla="*/ 1658 h 94"/>
                <a:gd name="T20" fmla="*/ 2353 w 46"/>
                <a:gd name="T21" fmla="*/ 1125 h 94"/>
                <a:gd name="T22" fmla="*/ 2139 w 46"/>
                <a:gd name="T23" fmla="*/ 565 h 94"/>
                <a:gd name="T24" fmla="*/ 1588 w 46"/>
                <a:gd name="T25" fmla="*/ 0 h 94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46" h="94">
                  <a:moveTo>
                    <a:pt x="31" y="0"/>
                  </a:moveTo>
                  <a:lnTo>
                    <a:pt x="20" y="38"/>
                  </a:lnTo>
                  <a:lnTo>
                    <a:pt x="15" y="62"/>
                  </a:lnTo>
                  <a:lnTo>
                    <a:pt x="11" y="79"/>
                  </a:lnTo>
                  <a:lnTo>
                    <a:pt x="0" y="94"/>
                  </a:lnTo>
                  <a:lnTo>
                    <a:pt x="12" y="88"/>
                  </a:lnTo>
                  <a:lnTo>
                    <a:pt x="23" y="80"/>
                  </a:lnTo>
                  <a:lnTo>
                    <a:pt x="32" y="69"/>
                  </a:lnTo>
                  <a:lnTo>
                    <a:pt x="40" y="57"/>
                  </a:lnTo>
                  <a:lnTo>
                    <a:pt x="45" y="44"/>
                  </a:lnTo>
                  <a:lnTo>
                    <a:pt x="46" y="30"/>
                  </a:lnTo>
                  <a:lnTo>
                    <a:pt x="42" y="15"/>
                  </a:lnTo>
                  <a:lnTo>
                    <a:pt x="31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1" name="Freeform 41">
              <a:extLst>
                <a:ext uri="{FF2B5EF4-FFF2-40B4-BE49-F238E27FC236}">
                  <a16:creationId xmlns:a16="http://schemas.microsoft.com/office/drawing/2014/main" id="{3C07E6D4-656B-48D4-86A9-4C2476E560B2}"/>
                </a:ext>
              </a:extLst>
            </p:cNvPr>
            <p:cNvSpPr>
              <a:spLocks/>
            </p:cNvSpPr>
            <p:nvPr userDrawn="1"/>
          </p:nvSpPr>
          <p:spPr bwMode="ltGray">
            <a:xfrm>
              <a:off x="1603" y="0"/>
              <a:ext cx="124" cy="121"/>
            </a:xfrm>
            <a:custGeom>
              <a:avLst/>
              <a:gdLst>
                <a:gd name="T0" fmla="*/ 124 w 124"/>
                <a:gd name="T1" fmla="*/ 0 h 121"/>
                <a:gd name="T2" fmla="*/ 113 w 124"/>
                <a:gd name="T3" fmla="*/ 9 h 121"/>
                <a:gd name="T4" fmla="*/ 99 w 124"/>
                <a:gd name="T5" fmla="*/ 25 h 121"/>
                <a:gd name="T6" fmla="*/ 81 w 124"/>
                <a:gd name="T7" fmla="*/ 41 h 121"/>
                <a:gd name="T8" fmla="*/ 63 w 124"/>
                <a:gd name="T9" fmla="*/ 54 h 121"/>
                <a:gd name="T10" fmla="*/ 41 w 124"/>
                <a:gd name="T11" fmla="*/ 66 h 121"/>
                <a:gd name="T12" fmla="*/ 22 w 124"/>
                <a:gd name="T13" fmla="*/ 74 h 121"/>
                <a:gd name="T14" fmla="*/ 0 w 124"/>
                <a:gd name="T15" fmla="*/ 75 h 121"/>
                <a:gd name="T16" fmla="*/ 10 w 124"/>
                <a:gd name="T17" fmla="*/ 96 h 121"/>
                <a:gd name="T18" fmla="*/ 23 w 124"/>
                <a:gd name="T19" fmla="*/ 113 h 121"/>
                <a:gd name="T20" fmla="*/ 41 w 124"/>
                <a:gd name="T21" fmla="*/ 121 h 121"/>
                <a:gd name="T22" fmla="*/ 60 w 124"/>
                <a:gd name="T23" fmla="*/ 121 h 121"/>
                <a:gd name="T24" fmla="*/ 83 w 124"/>
                <a:gd name="T25" fmla="*/ 111 h 121"/>
                <a:gd name="T26" fmla="*/ 101 w 124"/>
                <a:gd name="T27" fmla="*/ 88 h 121"/>
                <a:gd name="T28" fmla="*/ 116 w 124"/>
                <a:gd name="T29" fmla="*/ 53 h 121"/>
                <a:gd name="T30" fmla="*/ 124 w 124"/>
                <a:gd name="T31" fmla="*/ 0 h 121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0" t="0" r="r" b="b"/>
              <a:pathLst>
                <a:path w="124" h="121">
                  <a:moveTo>
                    <a:pt x="124" y="0"/>
                  </a:moveTo>
                  <a:lnTo>
                    <a:pt x="113" y="9"/>
                  </a:lnTo>
                  <a:lnTo>
                    <a:pt x="99" y="25"/>
                  </a:lnTo>
                  <a:lnTo>
                    <a:pt x="81" y="41"/>
                  </a:lnTo>
                  <a:lnTo>
                    <a:pt x="63" y="54"/>
                  </a:lnTo>
                  <a:lnTo>
                    <a:pt x="41" y="66"/>
                  </a:lnTo>
                  <a:lnTo>
                    <a:pt x="22" y="74"/>
                  </a:lnTo>
                  <a:lnTo>
                    <a:pt x="0" y="75"/>
                  </a:lnTo>
                  <a:lnTo>
                    <a:pt x="10" y="96"/>
                  </a:lnTo>
                  <a:lnTo>
                    <a:pt x="23" y="113"/>
                  </a:lnTo>
                  <a:lnTo>
                    <a:pt x="41" y="121"/>
                  </a:lnTo>
                  <a:lnTo>
                    <a:pt x="60" y="121"/>
                  </a:lnTo>
                  <a:lnTo>
                    <a:pt x="83" y="111"/>
                  </a:lnTo>
                  <a:lnTo>
                    <a:pt x="101" y="88"/>
                  </a:lnTo>
                  <a:lnTo>
                    <a:pt x="116" y="53"/>
                  </a:lnTo>
                  <a:lnTo>
                    <a:pt x="124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2" name="Freeform 42">
              <a:extLst>
                <a:ext uri="{FF2B5EF4-FFF2-40B4-BE49-F238E27FC236}">
                  <a16:creationId xmlns:a16="http://schemas.microsoft.com/office/drawing/2014/main" id="{F2DDC338-DECE-451F-A63D-3B8D2F2C86B4}"/>
                </a:ext>
              </a:extLst>
            </p:cNvPr>
            <p:cNvSpPr>
              <a:spLocks/>
            </p:cNvSpPr>
            <p:nvPr userDrawn="1"/>
          </p:nvSpPr>
          <p:spPr bwMode="ltGray">
            <a:xfrm rot="9832527" flipV="1">
              <a:off x="2173" y="1238"/>
              <a:ext cx="393" cy="2300"/>
            </a:xfrm>
            <a:custGeom>
              <a:avLst/>
              <a:gdLst>
                <a:gd name="T0" fmla="*/ 0 w 149"/>
                <a:gd name="T1" fmla="*/ 0 h 704"/>
                <a:gd name="T2" fmla="*/ 293 w 149"/>
                <a:gd name="T3" fmla="*/ 693 h 704"/>
                <a:gd name="T4" fmla="*/ 773 w 149"/>
                <a:gd name="T5" fmla="*/ 1601 h 704"/>
                <a:gd name="T6" fmla="*/ 1356 w 149"/>
                <a:gd name="T7" fmla="*/ 2721 h 704"/>
                <a:gd name="T8" fmla="*/ 1983 w 149"/>
                <a:gd name="T9" fmla="*/ 4214 h 704"/>
                <a:gd name="T10" fmla="*/ 2812 w 149"/>
                <a:gd name="T11" fmla="*/ 6031 h 704"/>
                <a:gd name="T12" fmla="*/ 3542 w 149"/>
                <a:gd name="T13" fmla="*/ 7985 h 704"/>
                <a:gd name="T14" fmla="*/ 4257 w 149"/>
                <a:gd name="T15" fmla="*/ 10259 h 704"/>
                <a:gd name="T16" fmla="*/ 4843 w 149"/>
                <a:gd name="T17" fmla="*/ 12872 h 704"/>
                <a:gd name="T18" fmla="*/ 5412 w 149"/>
                <a:gd name="T19" fmla="*/ 15626 h 704"/>
                <a:gd name="T20" fmla="*/ 5816 w 149"/>
                <a:gd name="T21" fmla="*/ 18795 h 704"/>
                <a:gd name="T22" fmla="*/ 5998 w 149"/>
                <a:gd name="T23" fmla="*/ 22317 h 704"/>
                <a:gd name="T24" fmla="*/ 6095 w 149"/>
                <a:gd name="T25" fmla="*/ 25980 h 704"/>
                <a:gd name="T26" fmla="*/ 5816 w 149"/>
                <a:gd name="T27" fmla="*/ 30089 h 704"/>
                <a:gd name="T28" fmla="*/ 5267 w 149"/>
                <a:gd name="T29" fmla="*/ 34422 h 704"/>
                <a:gd name="T30" fmla="*/ 4460 w 149"/>
                <a:gd name="T31" fmla="*/ 38946 h 704"/>
                <a:gd name="T32" fmla="*/ 3250 w 149"/>
                <a:gd name="T33" fmla="*/ 43974 h 704"/>
                <a:gd name="T34" fmla="*/ 1891 w 149"/>
                <a:gd name="T35" fmla="*/ 49653 h 704"/>
                <a:gd name="T36" fmla="*/ 1008 w 149"/>
                <a:gd name="T37" fmla="*/ 54926 h 704"/>
                <a:gd name="T38" fmla="*/ 480 w 149"/>
                <a:gd name="T39" fmla="*/ 59803 h 704"/>
                <a:gd name="T40" fmla="*/ 293 w 149"/>
                <a:gd name="T41" fmla="*/ 64478 h 704"/>
                <a:gd name="T42" fmla="*/ 293 w 149"/>
                <a:gd name="T43" fmla="*/ 68941 h 704"/>
                <a:gd name="T44" fmla="*/ 382 w 149"/>
                <a:gd name="T45" fmla="*/ 73018 h 704"/>
                <a:gd name="T46" fmla="*/ 586 w 149"/>
                <a:gd name="T47" fmla="*/ 76678 h 704"/>
                <a:gd name="T48" fmla="*/ 680 w 149"/>
                <a:gd name="T49" fmla="*/ 80203 h 704"/>
                <a:gd name="T50" fmla="*/ 1983 w 149"/>
                <a:gd name="T51" fmla="*/ 78386 h 704"/>
                <a:gd name="T52" fmla="*/ 1891 w 149"/>
                <a:gd name="T53" fmla="*/ 77478 h 704"/>
                <a:gd name="T54" fmla="*/ 1746 w 149"/>
                <a:gd name="T55" fmla="*/ 74832 h 704"/>
                <a:gd name="T56" fmla="*/ 1593 w 149"/>
                <a:gd name="T57" fmla="*/ 70862 h 704"/>
                <a:gd name="T58" fmla="*/ 1691 w 149"/>
                <a:gd name="T59" fmla="*/ 65524 h 704"/>
                <a:gd name="T60" fmla="*/ 1983 w 149"/>
                <a:gd name="T61" fmla="*/ 59143 h 704"/>
                <a:gd name="T62" fmla="*/ 2812 w 149"/>
                <a:gd name="T63" fmla="*/ 51851 h 704"/>
                <a:gd name="T64" fmla="*/ 4167 w 149"/>
                <a:gd name="T65" fmla="*/ 43974 h 704"/>
                <a:gd name="T66" fmla="*/ 6241 w 149"/>
                <a:gd name="T67" fmla="*/ 35670 h 704"/>
                <a:gd name="T68" fmla="*/ 6916 w 149"/>
                <a:gd name="T69" fmla="*/ 31808 h 704"/>
                <a:gd name="T70" fmla="*/ 7214 w 149"/>
                <a:gd name="T71" fmla="*/ 26780 h 704"/>
                <a:gd name="T72" fmla="*/ 6971 w 149"/>
                <a:gd name="T73" fmla="*/ 20952 h 704"/>
                <a:gd name="T74" fmla="*/ 6351 w 149"/>
                <a:gd name="T75" fmla="*/ 15273 h 704"/>
                <a:gd name="T76" fmla="*/ 5267 w 149"/>
                <a:gd name="T77" fmla="*/ 9690 h 704"/>
                <a:gd name="T78" fmla="*/ 3925 w 149"/>
                <a:gd name="T79" fmla="*/ 5018 h 704"/>
                <a:gd name="T80" fmla="*/ 2129 w 149"/>
                <a:gd name="T81" fmla="*/ 1601 h 704"/>
                <a:gd name="T82" fmla="*/ 0 w 149"/>
                <a:gd name="T83" fmla="*/ 0 h 704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0" t="0" r="r" b="b"/>
              <a:pathLst>
                <a:path w="149" h="704">
                  <a:moveTo>
                    <a:pt x="0" y="0"/>
                  </a:moveTo>
                  <a:lnTo>
                    <a:pt x="6" y="6"/>
                  </a:lnTo>
                  <a:lnTo>
                    <a:pt x="16" y="14"/>
                  </a:lnTo>
                  <a:lnTo>
                    <a:pt x="28" y="24"/>
                  </a:lnTo>
                  <a:lnTo>
                    <a:pt x="41" y="37"/>
                  </a:lnTo>
                  <a:lnTo>
                    <a:pt x="58" y="53"/>
                  </a:lnTo>
                  <a:lnTo>
                    <a:pt x="73" y="70"/>
                  </a:lnTo>
                  <a:lnTo>
                    <a:pt x="88" y="90"/>
                  </a:lnTo>
                  <a:lnTo>
                    <a:pt x="100" y="113"/>
                  </a:lnTo>
                  <a:lnTo>
                    <a:pt x="112" y="137"/>
                  </a:lnTo>
                  <a:lnTo>
                    <a:pt x="120" y="165"/>
                  </a:lnTo>
                  <a:lnTo>
                    <a:pt x="124" y="196"/>
                  </a:lnTo>
                  <a:lnTo>
                    <a:pt x="126" y="228"/>
                  </a:lnTo>
                  <a:lnTo>
                    <a:pt x="120" y="264"/>
                  </a:lnTo>
                  <a:lnTo>
                    <a:pt x="109" y="302"/>
                  </a:lnTo>
                  <a:lnTo>
                    <a:pt x="92" y="342"/>
                  </a:lnTo>
                  <a:lnTo>
                    <a:pt x="67" y="386"/>
                  </a:lnTo>
                  <a:lnTo>
                    <a:pt x="39" y="436"/>
                  </a:lnTo>
                  <a:lnTo>
                    <a:pt x="21" y="482"/>
                  </a:lnTo>
                  <a:lnTo>
                    <a:pt x="10" y="525"/>
                  </a:lnTo>
                  <a:lnTo>
                    <a:pt x="6" y="566"/>
                  </a:lnTo>
                  <a:lnTo>
                    <a:pt x="6" y="605"/>
                  </a:lnTo>
                  <a:lnTo>
                    <a:pt x="8" y="641"/>
                  </a:lnTo>
                  <a:lnTo>
                    <a:pt x="12" y="673"/>
                  </a:lnTo>
                  <a:lnTo>
                    <a:pt x="14" y="704"/>
                  </a:lnTo>
                  <a:lnTo>
                    <a:pt x="41" y="688"/>
                  </a:lnTo>
                  <a:lnTo>
                    <a:pt x="39" y="680"/>
                  </a:lnTo>
                  <a:lnTo>
                    <a:pt x="36" y="657"/>
                  </a:lnTo>
                  <a:lnTo>
                    <a:pt x="33" y="622"/>
                  </a:lnTo>
                  <a:lnTo>
                    <a:pt x="35" y="575"/>
                  </a:lnTo>
                  <a:lnTo>
                    <a:pt x="41" y="519"/>
                  </a:lnTo>
                  <a:lnTo>
                    <a:pt x="58" y="455"/>
                  </a:lnTo>
                  <a:lnTo>
                    <a:pt x="86" y="386"/>
                  </a:lnTo>
                  <a:lnTo>
                    <a:pt x="129" y="313"/>
                  </a:lnTo>
                  <a:lnTo>
                    <a:pt x="143" y="279"/>
                  </a:lnTo>
                  <a:lnTo>
                    <a:pt x="149" y="235"/>
                  </a:lnTo>
                  <a:lnTo>
                    <a:pt x="144" y="184"/>
                  </a:lnTo>
                  <a:lnTo>
                    <a:pt x="131" y="134"/>
                  </a:lnTo>
                  <a:lnTo>
                    <a:pt x="109" y="85"/>
                  </a:lnTo>
                  <a:lnTo>
                    <a:pt x="81" y="44"/>
                  </a:lnTo>
                  <a:lnTo>
                    <a:pt x="44" y="1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3" name="Freeform 43">
              <a:extLst>
                <a:ext uri="{FF2B5EF4-FFF2-40B4-BE49-F238E27FC236}">
                  <a16:creationId xmlns:a16="http://schemas.microsoft.com/office/drawing/2014/main" id="{B09C456D-A1F8-4939-9318-8E95DDF677B8}"/>
                </a:ext>
              </a:extLst>
            </p:cNvPr>
            <p:cNvSpPr>
              <a:spLocks/>
            </p:cNvSpPr>
            <p:nvPr userDrawn="1"/>
          </p:nvSpPr>
          <p:spPr bwMode="ltGray">
            <a:xfrm>
              <a:off x="0" y="1848"/>
              <a:ext cx="36" cy="132"/>
            </a:xfrm>
            <a:custGeom>
              <a:avLst/>
              <a:gdLst>
                <a:gd name="T0" fmla="*/ 0 w 36"/>
                <a:gd name="T1" fmla="*/ 0 h 132"/>
                <a:gd name="T2" fmla="*/ 36 w 36"/>
                <a:gd name="T3" fmla="*/ 12 h 132"/>
                <a:gd name="T4" fmla="*/ 0 w 36"/>
                <a:gd name="T5" fmla="*/ 132 h 132"/>
                <a:gd name="T6" fmla="*/ 0 w 36"/>
                <a:gd name="T7" fmla="*/ 0 h 132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36" h="132">
                  <a:moveTo>
                    <a:pt x="0" y="0"/>
                  </a:moveTo>
                  <a:lnTo>
                    <a:pt x="36" y="12"/>
                  </a:lnTo>
                  <a:lnTo>
                    <a:pt x="0" y="13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</p:grpSp>
      <p:sp>
        <p:nvSpPr>
          <p:cNvPr id="173103" name="Rectangle 47"/>
          <p:cNvSpPr>
            <a:spLocks noGrp="1" noChangeArrowheads="1"/>
          </p:cNvSpPr>
          <p:nvPr>
            <p:ph type="ctrTitle"/>
          </p:nvPr>
        </p:nvSpPr>
        <p:spPr>
          <a:xfrm>
            <a:off x="2455863" y="596900"/>
            <a:ext cx="6192837" cy="3581400"/>
          </a:xfrm>
        </p:spPr>
        <p:txBody>
          <a:bodyPr/>
          <a:lstStyle>
            <a:lvl1pPr>
              <a:defRPr sz="5200" b="1"/>
            </a:lvl1pPr>
          </a:lstStyle>
          <a:p>
            <a:pPr lvl="0"/>
            <a:r>
              <a:rPr lang="en-US" altLang="en-US" noProof="0"/>
              <a:t>Click to edit Master title style</a:t>
            </a:r>
          </a:p>
        </p:txBody>
      </p:sp>
      <p:sp>
        <p:nvSpPr>
          <p:cNvPr id="173104" name="Rectangle 48"/>
          <p:cNvSpPr>
            <a:spLocks noGrp="1" noChangeArrowheads="1"/>
          </p:cNvSpPr>
          <p:nvPr>
            <p:ph type="subTitle" idx="1"/>
          </p:nvPr>
        </p:nvSpPr>
        <p:spPr>
          <a:xfrm>
            <a:off x="2489200" y="4279900"/>
            <a:ext cx="6146800" cy="1485900"/>
          </a:xfrm>
        </p:spPr>
        <p:txBody>
          <a:bodyPr/>
          <a:lstStyle>
            <a:lvl1pPr marL="0" indent="0" algn="ctr">
              <a:buFontTx/>
              <a:buNone/>
              <a:defRPr b="1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pPr lvl="0"/>
            <a:r>
              <a:rPr lang="en-US" altLang="en-US" noProof="0"/>
              <a:t>Click to edit Master subtitle style</a:t>
            </a:r>
          </a:p>
        </p:txBody>
      </p:sp>
      <p:sp>
        <p:nvSpPr>
          <p:cNvPr id="46" name="Rectangle 44">
            <a:extLst>
              <a:ext uri="{FF2B5EF4-FFF2-40B4-BE49-F238E27FC236}">
                <a16:creationId xmlns:a16="http://schemas.microsoft.com/office/drawing/2014/main" id="{FFE7FE36-5DE5-43CD-A88C-4E09CAB752B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7" name="Rectangle 45">
            <a:extLst>
              <a:ext uri="{FF2B5EF4-FFF2-40B4-BE49-F238E27FC236}">
                <a16:creationId xmlns:a16="http://schemas.microsoft.com/office/drawing/2014/main" id="{60E5BF4E-032B-4CBF-A3F3-1A502246A66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8" name="Rectangle 46">
            <a:extLst>
              <a:ext uri="{FF2B5EF4-FFF2-40B4-BE49-F238E27FC236}">
                <a16:creationId xmlns:a16="http://schemas.microsoft.com/office/drawing/2014/main" id="{980ABD94-7E1D-4D38-9E31-3AC228A6C4E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E52CA2-7300-41BA-8748-BF5FD031875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498197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7">
            <a:extLst>
              <a:ext uri="{FF2B5EF4-FFF2-40B4-BE49-F238E27FC236}">
                <a16:creationId xmlns:a16="http://schemas.microsoft.com/office/drawing/2014/main" id="{B7F24BF5-7F9B-4EB7-947B-8C66E9D2274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48">
            <a:extLst>
              <a:ext uri="{FF2B5EF4-FFF2-40B4-BE49-F238E27FC236}">
                <a16:creationId xmlns:a16="http://schemas.microsoft.com/office/drawing/2014/main" id="{4A886FFF-5E15-4B6D-938C-5263A37F364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49">
            <a:extLst>
              <a:ext uri="{FF2B5EF4-FFF2-40B4-BE49-F238E27FC236}">
                <a16:creationId xmlns:a16="http://schemas.microsoft.com/office/drawing/2014/main" id="{3EDF730B-1935-4549-81F8-48F7335C56E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F722ED7-51F4-499F-8F7F-163225BE587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166434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6225" y="103188"/>
            <a:ext cx="2060575" cy="59531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42913" y="103188"/>
            <a:ext cx="6030912" cy="59531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7">
            <a:extLst>
              <a:ext uri="{FF2B5EF4-FFF2-40B4-BE49-F238E27FC236}">
                <a16:creationId xmlns:a16="http://schemas.microsoft.com/office/drawing/2014/main" id="{779482AC-3DB0-4661-84D3-507935896B0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48">
            <a:extLst>
              <a:ext uri="{FF2B5EF4-FFF2-40B4-BE49-F238E27FC236}">
                <a16:creationId xmlns:a16="http://schemas.microsoft.com/office/drawing/2014/main" id="{3C747E20-747D-4015-B648-2C88D6D812C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49">
            <a:extLst>
              <a:ext uri="{FF2B5EF4-FFF2-40B4-BE49-F238E27FC236}">
                <a16:creationId xmlns:a16="http://schemas.microsoft.com/office/drawing/2014/main" id="{E89F83FF-8A2D-4315-AF23-5FCE80BA09C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CC0C68-A5E1-4CD4-A61C-C0CDDBDD3B9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8348379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9">
            <a:extLst>
              <a:ext uri="{FF2B5EF4-FFF2-40B4-BE49-F238E27FC236}">
                <a16:creationId xmlns:a16="http://schemas.microsoft.com/office/drawing/2014/main" id="{C7C52CB7-FEB2-4D72-8EBA-529A761EB6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4BBA47-A1EC-47CA-8CE9-8B4EE8320567}" type="datetime1">
              <a:rPr lang="en-US" altLang="en-US"/>
              <a:pPr>
                <a:defRPr/>
              </a:pPr>
              <a:t>9/22/2022</a:t>
            </a:fld>
            <a:endParaRPr lang="en-US" altLang="en-US"/>
          </a:p>
        </p:txBody>
      </p:sp>
      <p:sp>
        <p:nvSpPr>
          <p:cNvPr id="5" name="Footer Placeholder 21">
            <a:extLst>
              <a:ext uri="{FF2B5EF4-FFF2-40B4-BE49-F238E27FC236}">
                <a16:creationId xmlns:a16="http://schemas.microsoft.com/office/drawing/2014/main" id="{9395C256-A0D7-4337-9E99-C66F94C60C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17">
            <a:extLst>
              <a:ext uri="{FF2B5EF4-FFF2-40B4-BE49-F238E27FC236}">
                <a16:creationId xmlns:a16="http://schemas.microsoft.com/office/drawing/2014/main" id="{157D0659-7B9D-4815-AEF8-4483D4CCE0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AE3D40-95CF-4CCB-B218-17555271A49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86754864"/>
      </p:ext>
    </p:extLst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9">
            <a:extLst>
              <a:ext uri="{FF2B5EF4-FFF2-40B4-BE49-F238E27FC236}">
                <a16:creationId xmlns:a16="http://schemas.microsoft.com/office/drawing/2014/main" id="{62BE01C1-02D7-4C91-9435-09E286677B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04BA67-25A5-43C4-8994-5DF6A2E2228F}" type="datetime1">
              <a:rPr lang="en-US" altLang="en-US"/>
              <a:pPr>
                <a:defRPr/>
              </a:pPr>
              <a:t>9/22/2022</a:t>
            </a:fld>
            <a:endParaRPr lang="en-US" altLang="en-US"/>
          </a:p>
        </p:txBody>
      </p:sp>
      <p:sp>
        <p:nvSpPr>
          <p:cNvPr id="5" name="Footer Placeholder 21">
            <a:extLst>
              <a:ext uri="{FF2B5EF4-FFF2-40B4-BE49-F238E27FC236}">
                <a16:creationId xmlns:a16="http://schemas.microsoft.com/office/drawing/2014/main" id="{6A558C54-5671-4F33-8FE2-DCA5A8BE65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17">
            <a:extLst>
              <a:ext uri="{FF2B5EF4-FFF2-40B4-BE49-F238E27FC236}">
                <a16:creationId xmlns:a16="http://schemas.microsoft.com/office/drawing/2014/main" id="{6B61B57A-A17C-4A37-B1AE-9C9D8BE595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30095B-D003-4287-B91C-A683F9FD815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42831938"/>
      </p:ext>
    </p:extLst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9">
            <a:extLst>
              <a:ext uri="{FF2B5EF4-FFF2-40B4-BE49-F238E27FC236}">
                <a16:creationId xmlns:a16="http://schemas.microsoft.com/office/drawing/2014/main" id="{00F134BA-0B26-4D9D-994E-67CA224BE2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1A29AB-ACCE-4F6D-8530-59102DE6B4F3}" type="datetime1">
              <a:rPr lang="en-US" altLang="en-US"/>
              <a:pPr>
                <a:defRPr/>
              </a:pPr>
              <a:t>9/22/2022</a:t>
            </a:fld>
            <a:endParaRPr lang="en-US" altLang="en-US"/>
          </a:p>
        </p:txBody>
      </p:sp>
      <p:sp>
        <p:nvSpPr>
          <p:cNvPr id="5" name="Footer Placeholder 21">
            <a:extLst>
              <a:ext uri="{FF2B5EF4-FFF2-40B4-BE49-F238E27FC236}">
                <a16:creationId xmlns:a16="http://schemas.microsoft.com/office/drawing/2014/main" id="{9BA448F5-6FD3-4B23-91D6-6E8091256E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17">
            <a:extLst>
              <a:ext uri="{FF2B5EF4-FFF2-40B4-BE49-F238E27FC236}">
                <a16:creationId xmlns:a16="http://schemas.microsoft.com/office/drawing/2014/main" id="{5618CC91-D2C5-4D93-88EE-5D849AEB84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367EDC-A47D-49D1-922E-5535B2BD108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93172938"/>
      </p:ext>
    </p:extLst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35163"/>
            <a:ext cx="4038600" cy="438943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35163"/>
            <a:ext cx="4038600" cy="438943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9">
            <a:extLst>
              <a:ext uri="{FF2B5EF4-FFF2-40B4-BE49-F238E27FC236}">
                <a16:creationId xmlns:a16="http://schemas.microsoft.com/office/drawing/2014/main" id="{8D69C48A-F17D-4F2C-9129-45DD7D39D2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7363B9-C666-4CB6-9F1C-FD491AAEF073}" type="datetime1">
              <a:rPr lang="en-US" altLang="en-US"/>
              <a:pPr>
                <a:defRPr/>
              </a:pPr>
              <a:t>9/22/2022</a:t>
            </a:fld>
            <a:endParaRPr lang="en-US" altLang="en-US"/>
          </a:p>
        </p:txBody>
      </p:sp>
      <p:sp>
        <p:nvSpPr>
          <p:cNvPr id="6" name="Footer Placeholder 21">
            <a:extLst>
              <a:ext uri="{FF2B5EF4-FFF2-40B4-BE49-F238E27FC236}">
                <a16:creationId xmlns:a16="http://schemas.microsoft.com/office/drawing/2014/main" id="{5B301271-9BB1-4CC4-AD5A-685C105479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17">
            <a:extLst>
              <a:ext uri="{FF2B5EF4-FFF2-40B4-BE49-F238E27FC236}">
                <a16:creationId xmlns:a16="http://schemas.microsoft.com/office/drawing/2014/main" id="{D56E8AFE-17E7-4D36-BBE1-30D237F775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F65CEC-B8E7-44BD-BB1C-98A198C2999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71961682"/>
      </p:ext>
    </p:extLst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9">
            <a:extLst>
              <a:ext uri="{FF2B5EF4-FFF2-40B4-BE49-F238E27FC236}">
                <a16:creationId xmlns:a16="http://schemas.microsoft.com/office/drawing/2014/main" id="{B69514F1-9A51-4D09-88DE-B4799293FD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453A2F-AB4C-4BF8-B533-8B8AD6B85885}" type="datetime1">
              <a:rPr lang="en-US" altLang="en-US"/>
              <a:pPr>
                <a:defRPr/>
              </a:pPr>
              <a:t>9/22/2022</a:t>
            </a:fld>
            <a:endParaRPr lang="en-US" altLang="en-US"/>
          </a:p>
        </p:txBody>
      </p:sp>
      <p:sp>
        <p:nvSpPr>
          <p:cNvPr id="8" name="Footer Placeholder 21">
            <a:extLst>
              <a:ext uri="{FF2B5EF4-FFF2-40B4-BE49-F238E27FC236}">
                <a16:creationId xmlns:a16="http://schemas.microsoft.com/office/drawing/2014/main" id="{A4F45FC0-2FBD-491F-B8F0-865CFB74CA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Slide Number Placeholder 17">
            <a:extLst>
              <a:ext uri="{FF2B5EF4-FFF2-40B4-BE49-F238E27FC236}">
                <a16:creationId xmlns:a16="http://schemas.microsoft.com/office/drawing/2014/main" id="{5D8AE28F-706E-49CB-923E-B79E76E00A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249F77-AC6F-4F35-8DF9-3B7CE0C0427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79994719"/>
      </p:ext>
    </p:extLst>
  </p:cSld>
  <p:clrMapOvr>
    <a:masterClrMapping/>
  </p:clrMapOvr>
  <p:transition spd="med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9">
            <a:extLst>
              <a:ext uri="{FF2B5EF4-FFF2-40B4-BE49-F238E27FC236}">
                <a16:creationId xmlns:a16="http://schemas.microsoft.com/office/drawing/2014/main" id="{8021F2AF-E97A-4FC0-8206-E757E59D4B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AFB188-8F22-4762-BD4E-BCC9BD762C0B}" type="datetime1">
              <a:rPr lang="en-US" altLang="en-US"/>
              <a:pPr>
                <a:defRPr/>
              </a:pPr>
              <a:t>9/22/2022</a:t>
            </a:fld>
            <a:endParaRPr lang="en-US" altLang="en-US"/>
          </a:p>
        </p:txBody>
      </p:sp>
      <p:sp>
        <p:nvSpPr>
          <p:cNvPr id="4" name="Footer Placeholder 21">
            <a:extLst>
              <a:ext uri="{FF2B5EF4-FFF2-40B4-BE49-F238E27FC236}">
                <a16:creationId xmlns:a16="http://schemas.microsoft.com/office/drawing/2014/main" id="{B9ACA1DC-6DD0-4C71-B396-5BD3603855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Slide Number Placeholder 17">
            <a:extLst>
              <a:ext uri="{FF2B5EF4-FFF2-40B4-BE49-F238E27FC236}">
                <a16:creationId xmlns:a16="http://schemas.microsoft.com/office/drawing/2014/main" id="{29671843-950C-425C-99B3-A5E755AD1A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95352A-4BF4-4894-92CA-D6C831D5072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26091195"/>
      </p:ext>
    </p:extLst>
  </p:cSld>
  <p:clrMapOvr>
    <a:masterClrMapping/>
  </p:clrMapOvr>
  <p:transition spd="med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9">
            <a:extLst>
              <a:ext uri="{FF2B5EF4-FFF2-40B4-BE49-F238E27FC236}">
                <a16:creationId xmlns:a16="http://schemas.microsoft.com/office/drawing/2014/main" id="{738AC241-38B5-479E-A73E-C915B1DAA6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BD7AD8-BD22-427D-BB47-CD0FE6AD03D1}" type="datetime1">
              <a:rPr lang="en-US" altLang="en-US"/>
              <a:pPr>
                <a:defRPr/>
              </a:pPr>
              <a:t>9/22/2022</a:t>
            </a:fld>
            <a:endParaRPr lang="en-US" altLang="en-US"/>
          </a:p>
        </p:txBody>
      </p:sp>
      <p:sp>
        <p:nvSpPr>
          <p:cNvPr id="3" name="Footer Placeholder 21">
            <a:extLst>
              <a:ext uri="{FF2B5EF4-FFF2-40B4-BE49-F238E27FC236}">
                <a16:creationId xmlns:a16="http://schemas.microsoft.com/office/drawing/2014/main" id="{5C4A5FEE-AE9F-42A6-967C-B7B90E8D5C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Slide Number Placeholder 17">
            <a:extLst>
              <a:ext uri="{FF2B5EF4-FFF2-40B4-BE49-F238E27FC236}">
                <a16:creationId xmlns:a16="http://schemas.microsoft.com/office/drawing/2014/main" id="{A51FEBBB-87F1-4579-ABF6-7FC1954AFB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7B5BA4-3121-43D7-9133-126C6882829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29373675"/>
      </p:ext>
    </p:extLst>
  </p:cSld>
  <p:clrMapOvr>
    <a:masterClrMapping/>
  </p:clrMapOvr>
  <p:transition spd="med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9">
            <a:extLst>
              <a:ext uri="{FF2B5EF4-FFF2-40B4-BE49-F238E27FC236}">
                <a16:creationId xmlns:a16="http://schemas.microsoft.com/office/drawing/2014/main" id="{D8CDB660-0925-4941-B07F-F1F18E3CF4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E17B58-F8E2-4D6A-B611-32FE72F1783D}" type="datetime1">
              <a:rPr lang="en-US" altLang="en-US"/>
              <a:pPr>
                <a:defRPr/>
              </a:pPr>
              <a:t>9/22/2022</a:t>
            </a:fld>
            <a:endParaRPr lang="en-US" altLang="en-US"/>
          </a:p>
        </p:txBody>
      </p:sp>
      <p:sp>
        <p:nvSpPr>
          <p:cNvPr id="6" name="Footer Placeholder 21">
            <a:extLst>
              <a:ext uri="{FF2B5EF4-FFF2-40B4-BE49-F238E27FC236}">
                <a16:creationId xmlns:a16="http://schemas.microsoft.com/office/drawing/2014/main" id="{F8B3D566-176F-40CF-8047-4084D2FDD0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17">
            <a:extLst>
              <a:ext uri="{FF2B5EF4-FFF2-40B4-BE49-F238E27FC236}">
                <a16:creationId xmlns:a16="http://schemas.microsoft.com/office/drawing/2014/main" id="{29F3053A-A4AE-4118-9BC1-8C46508C4B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E0892B-A9B8-4F22-B306-30F7969901B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91037765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7">
            <a:extLst>
              <a:ext uri="{FF2B5EF4-FFF2-40B4-BE49-F238E27FC236}">
                <a16:creationId xmlns:a16="http://schemas.microsoft.com/office/drawing/2014/main" id="{D35021F4-AA0F-49B0-A74F-4D96D1EBA16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48">
            <a:extLst>
              <a:ext uri="{FF2B5EF4-FFF2-40B4-BE49-F238E27FC236}">
                <a16:creationId xmlns:a16="http://schemas.microsoft.com/office/drawing/2014/main" id="{1C2A62A4-678D-4F6E-AD83-C426073FECD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49">
            <a:extLst>
              <a:ext uri="{FF2B5EF4-FFF2-40B4-BE49-F238E27FC236}">
                <a16:creationId xmlns:a16="http://schemas.microsoft.com/office/drawing/2014/main" id="{D9D3D42C-4B14-44A7-810F-BD2639F4A03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4450FD-E1E5-458A-B13B-5D5A2105925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7234118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9">
            <a:extLst>
              <a:ext uri="{FF2B5EF4-FFF2-40B4-BE49-F238E27FC236}">
                <a16:creationId xmlns:a16="http://schemas.microsoft.com/office/drawing/2014/main" id="{606C31C1-2B65-4DDD-B649-EA388D0595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2B7A57-318B-414B-AC62-E13EC4323F8B}" type="datetime1">
              <a:rPr lang="en-US" altLang="en-US"/>
              <a:pPr>
                <a:defRPr/>
              </a:pPr>
              <a:t>9/22/2022</a:t>
            </a:fld>
            <a:endParaRPr lang="en-US" altLang="en-US"/>
          </a:p>
        </p:txBody>
      </p:sp>
      <p:sp>
        <p:nvSpPr>
          <p:cNvPr id="6" name="Footer Placeholder 21">
            <a:extLst>
              <a:ext uri="{FF2B5EF4-FFF2-40B4-BE49-F238E27FC236}">
                <a16:creationId xmlns:a16="http://schemas.microsoft.com/office/drawing/2014/main" id="{2BDA68C2-B1AF-4124-AC95-66FBFFF82F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17">
            <a:extLst>
              <a:ext uri="{FF2B5EF4-FFF2-40B4-BE49-F238E27FC236}">
                <a16:creationId xmlns:a16="http://schemas.microsoft.com/office/drawing/2014/main" id="{45950E80-42F4-46B4-8B7E-9EC957521A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C8A4AF-F0AA-460E-B425-DCAFD07A26E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77088291"/>
      </p:ext>
    </p:extLst>
  </p:cSld>
  <p:clrMapOvr>
    <a:masterClrMapping/>
  </p:clrMapOvr>
  <p:transition spd="med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9">
            <a:extLst>
              <a:ext uri="{FF2B5EF4-FFF2-40B4-BE49-F238E27FC236}">
                <a16:creationId xmlns:a16="http://schemas.microsoft.com/office/drawing/2014/main" id="{0C5E2296-90D0-4163-A4F4-B78C035F83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B21447-13E7-440C-8069-BA1A9866297F}" type="datetime1">
              <a:rPr lang="en-US" altLang="en-US"/>
              <a:pPr>
                <a:defRPr/>
              </a:pPr>
              <a:t>9/22/2022</a:t>
            </a:fld>
            <a:endParaRPr lang="en-US" altLang="en-US"/>
          </a:p>
        </p:txBody>
      </p:sp>
      <p:sp>
        <p:nvSpPr>
          <p:cNvPr id="5" name="Footer Placeholder 21">
            <a:extLst>
              <a:ext uri="{FF2B5EF4-FFF2-40B4-BE49-F238E27FC236}">
                <a16:creationId xmlns:a16="http://schemas.microsoft.com/office/drawing/2014/main" id="{A840E66F-034F-4439-B9F7-C40AC04551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17">
            <a:extLst>
              <a:ext uri="{FF2B5EF4-FFF2-40B4-BE49-F238E27FC236}">
                <a16:creationId xmlns:a16="http://schemas.microsoft.com/office/drawing/2014/main" id="{29C17384-EDFB-4CB4-BA75-997468FB4A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8D0DE1-C391-4C4C-971F-8F9F7BCB504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64932825"/>
      </p:ext>
    </p:extLst>
  </p:cSld>
  <p:clrMapOvr>
    <a:masterClrMapping/>
  </p:clrMapOvr>
  <p:transition spd="med"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704850"/>
            <a:ext cx="2057400" cy="561975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704850"/>
            <a:ext cx="6019800" cy="56197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9">
            <a:extLst>
              <a:ext uri="{FF2B5EF4-FFF2-40B4-BE49-F238E27FC236}">
                <a16:creationId xmlns:a16="http://schemas.microsoft.com/office/drawing/2014/main" id="{F530D37A-D917-4949-93CB-E83D301AB2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C124E7-62D8-483F-8BCA-7C5FFABF3FB6}" type="datetime1">
              <a:rPr lang="en-US" altLang="en-US"/>
              <a:pPr>
                <a:defRPr/>
              </a:pPr>
              <a:t>9/22/2022</a:t>
            </a:fld>
            <a:endParaRPr lang="en-US" altLang="en-US"/>
          </a:p>
        </p:txBody>
      </p:sp>
      <p:sp>
        <p:nvSpPr>
          <p:cNvPr id="5" name="Footer Placeholder 21">
            <a:extLst>
              <a:ext uri="{FF2B5EF4-FFF2-40B4-BE49-F238E27FC236}">
                <a16:creationId xmlns:a16="http://schemas.microsoft.com/office/drawing/2014/main" id="{77369670-492F-40E7-989C-56A10AE1EB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17">
            <a:extLst>
              <a:ext uri="{FF2B5EF4-FFF2-40B4-BE49-F238E27FC236}">
                <a16:creationId xmlns:a16="http://schemas.microsoft.com/office/drawing/2014/main" id="{768BB004-9581-4E02-A618-A70535021E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C6D2AB-6A32-400A-AEEF-8DE98537D64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51582713"/>
      </p:ext>
    </p:extLst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7">
            <a:extLst>
              <a:ext uri="{FF2B5EF4-FFF2-40B4-BE49-F238E27FC236}">
                <a16:creationId xmlns:a16="http://schemas.microsoft.com/office/drawing/2014/main" id="{601C40A5-8419-4BA4-8492-36EDC675C80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48">
            <a:extLst>
              <a:ext uri="{FF2B5EF4-FFF2-40B4-BE49-F238E27FC236}">
                <a16:creationId xmlns:a16="http://schemas.microsoft.com/office/drawing/2014/main" id="{46D1C12B-F151-40D0-B50B-7BA513C430E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49">
            <a:extLst>
              <a:ext uri="{FF2B5EF4-FFF2-40B4-BE49-F238E27FC236}">
                <a16:creationId xmlns:a16="http://schemas.microsoft.com/office/drawing/2014/main" id="{0A587DFF-5C06-487E-8135-ADE1605DAE5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DF931E-D909-45B7-90E6-631B16C815B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306663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45611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45611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7">
            <a:extLst>
              <a:ext uri="{FF2B5EF4-FFF2-40B4-BE49-F238E27FC236}">
                <a16:creationId xmlns:a16="http://schemas.microsoft.com/office/drawing/2014/main" id="{AB30D8BA-22D6-4CD8-9F42-1E354B32A24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48">
            <a:extLst>
              <a:ext uri="{FF2B5EF4-FFF2-40B4-BE49-F238E27FC236}">
                <a16:creationId xmlns:a16="http://schemas.microsoft.com/office/drawing/2014/main" id="{21B4C793-0C54-4956-8992-0842654D521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49">
            <a:extLst>
              <a:ext uri="{FF2B5EF4-FFF2-40B4-BE49-F238E27FC236}">
                <a16:creationId xmlns:a16="http://schemas.microsoft.com/office/drawing/2014/main" id="{BC15BAC8-A947-41C6-8870-E187C4AD85F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DFFCF9-E1A7-467C-BCAC-1317BB8D45D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303546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7">
            <a:extLst>
              <a:ext uri="{FF2B5EF4-FFF2-40B4-BE49-F238E27FC236}">
                <a16:creationId xmlns:a16="http://schemas.microsoft.com/office/drawing/2014/main" id="{90D51FBC-8180-42D1-BB9F-05E5E50342F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48">
            <a:extLst>
              <a:ext uri="{FF2B5EF4-FFF2-40B4-BE49-F238E27FC236}">
                <a16:creationId xmlns:a16="http://schemas.microsoft.com/office/drawing/2014/main" id="{15D5499C-DFFA-4D02-8BE1-887E239ABF6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49">
            <a:extLst>
              <a:ext uri="{FF2B5EF4-FFF2-40B4-BE49-F238E27FC236}">
                <a16:creationId xmlns:a16="http://schemas.microsoft.com/office/drawing/2014/main" id="{7D069BCB-01AD-4B07-9B6E-2198F5E3CF4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10129C-4A0B-4CE6-AEB6-2E3DB5478F1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880493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7">
            <a:extLst>
              <a:ext uri="{FF2B5EF4-FFF2-40B4-BE49-F238E27FC236}">
                <a16:creationId xmlns:a16="http://schemas.microsoft.com/office/drawing/2014/main" id="{91ACA309-80CD-454F-815F-201986EB460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48">
            <a:extLst>
              <a:ext uri="{FF2B5EF4-FFF2-40B4-BE49-F238E27FC236}">
                <a16:creationId xmlns:a16="http://schemas.microsoft.com/office/drawing/2014/main" id="{8F0784A5-D570-4E6E-BA6A-9DFB0D18A33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49">
            <a:extLst>
              <a:ext uri="{FF2B5EF4-FFF2-40B4-BE49-F238E27FC236}">
                <a16:creationId xmlns:a16="http://schemas.microsoft.com/office/drawing/2014/main" id="{09F666AB-3C7B-41CD-916F-FFDD79355EE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0925D1-8E84-40B1-B600-1171EC1C81D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248404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7">
            <a:extLst>
              <a:ext uri="{FF2B5EF4-FFF2-40B4-BE49-F238E27FC236}">
                <a16:creationId xmlns:a16="http://schemas.microsoft.com/office/drawing/2014/main" id="{678637E1-11F9-4125-A2F7-224320C76E8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48">
            <a:extLst>
              <a:ext uri="{FF2B5EF4-FFF2-40B4-BE49-F238E27FC236}">
                <a16:creationId xmlns:a16="http://schemas.microsoft.com/office/drawing/2014/main" id="{55B4E1C8-3F4C-4CC4-BC33-1D95F3B5DA4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49">
            <a:extLst>
              <a:ext uri="{FF2B5EF4-FFF2-40B4-BE49-F238E27FC236}">
                <a16:creationId xmlns:a16="http://schemas.microsoft.com/office/drawing/2014/main" id="{EC175DDA-DD62-4528-AC61-99128ED5385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D370C0-77A4-4CB4-A7AC-8383EB67670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844892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7">
            <a:extLst>
              <a:ext uri="{FF2B5EF4-FFF2-40B4-BE49-F238E27FC236}">
                <a16:creationId xmlns:a16="http://schemas.microsoft.com/office/drawing/2014/main" id="{8678784D-AA9E-4726-9A47-08736FDCF23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48">
            <a:extLst>
              <a:ext uri="{FF2B5EF4-FFF2-40B4-BE49-F238E27FC236}">
                <a16:creationId xmlns:a16="http://schemas.microsoft.com/office/drawing/2014/main" id="{AFCCD4E7-4395-4AAE-89AF-B59D450FBC6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49">
            <a:extLst>
              <a:ext uri="{FF2B5EF4-FFF2-40B4-BE49-F238E27FC236}">
                <a16:creationId xmlns:a16="http://schemas.microsoft.com/office/drawing/2014/main" id="{075A2C8C-9148-46DE-A41E-81784C8730B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D5CD6C-3BE5-48BF-96D9-56875B919CB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399081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7">
            <a:extLst>
              <a:ext uri="{FF2B5EF4-FFF2-40B4-BE49-F238E27FC236}">
                <a16:creationId xmlns:a16="http://schemas.microsoft.com/office/drawing/2014/main" id="{7407B5CB-9C54-486A-8EF6-4F84FCA46CD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48">
            <a:extLst>
              <a:ext uri="{FF2B5EF4-FFF2-40B4-BE49-F238E27FC236}">
                <a16:creationId xmlns:a16="http://schemas.microsoft.com/office/drawing/2014/main" id="{D19C5A0B-87A7-4597-91B5-AFEC083BC26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49">
            <a:extLst>
              <a:ext uri="{FF2B5EF4-FFF2-40B4-BE49-F238E27FC236}">
                <a16:creationId xmlns:a16="http://schemas.microsoft.com/office/drawing/2014/main" id="{48A85671-E96B-416F-AA0C-EC3D250C29E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827A0A-AC5D-413C-8E3E-3E00DB98C0A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441137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>
            <a:extLst>
              <a:ext uri="{FF2B5EF4-FFF2-40B4-BE49-F238E27FC236}">
                <a16:creationId xmlns:a16="http://schemas.microsoft.com/office/drawing/2014/main" id="{9BD84444-A49E-4654-812F-C5021584E09D}"/>
              </a:ext>
            </a:extLst>
          </p:cNvPr>
          <p:cNvGrpSpPr>
            <a:grpSpLocks/>
          </p:cNvGrpSpPr>
          <p:nvPr/>
        </p:nvGrpSpPr>
        <p:grpSpPr bwMode="auto">
          <a:xfrm>
            <a:off x="-7938" y="0"/>
            <a:ext cx="2833688" cy="6856413"/>
            <a:chOff x="-5" y="0"/>
            <a:chExt cx="1785" cy="4319"/>
          </a:xfrm>
        </p:grpSpPr>
        <p:sp>
          <p:nvSpPr>
            <p:cNvPr id="1032" name="Freeform 3">
              <a:extLst>
                <a:ext uri="{FF2B5EF4-FFF2-40B4-BE49-F238E27FC236}">
                  <a16:creationId xmlns:a16="http://schemas.microsoft.com/office/drawing/2014/main" id="{DAFB04F8-AA58-44A5-86E4-31B6734D36EA}"/>
                </a:ext>
              </a:extLst>
            </p:cNvPr>
            <p:cNvSpPr>
              <a:spLocks/>
            </p:cNvSpPr>
            <p:nvPr/>
          </p:nvSpPr>
          <p:spPr bwMode="ltGray">
            <a:xfrm>
              <a:off x="-5" y="3262"/>
              <a:ext cx="472" cy="802"/>
            </a:xfrm>
            <a:custGeom>
              <a:avLst/>
              <a:gdLst>
                <a:gd name="T0" fmla="*/ 5 w 472"/>
                <a:gd name="T1" fmla="*/ 32 h 802"/>
                <a:gd name="T2" fmla="*/ 189 w 472"/>
                <a:gd name="T3" fmla="*/ 26 h 802"/>
                <a:gd name="T4" fmla="*/ 309 w 472"/>
                <a:gd name="T5" fmla="*/ 66 h 802"/>
                <a:gd name="T6" fmla="*/ 357 w 472"/>
                <a:gd name="T7" fmla="*/ 98 h 802"/>
                <a:gd name="T8" fmla="*/ 413 w 472"/>
                <a:gd name="T9" fmla="*/ 162 h 802"/>
                <a:gd name="T10" fmla="*/ 437 w 472"/>
                <a:gd name="T11" fmla="*/ 250 h 802"/>
                <a:gd name="T12" fmla="*/ 397 w 472"/>
                <a:gd name="T13" fmla="*/ 530 h 802"/>
                <a:gd name="T14" fmla="*/ 341 w 472"/>
                <a:gd name="T15" fmla="*/ 634 h 802"/>
                <a:gd name="T16" fmla="*/ 173 w 472"/>
                <a:gd name="T17" fmla="*/ 714 h 802"/>
                <a:gd name="T18" fmla="*/ 77 w 472"/>
                <a:gd name="T19" fmla="*/ 730 h 802"/>
                <a:gd name="T20" fmla="*/ 69 w 472"/>
                <a:gd name="T21" fmla="*/ 802 h 802"/>
                <a:gd name="T22" fmla="*/ 7 w 472"/>
                <a:gd name="T23" fmla="*/ 788 h 802"/>
                <a:gd name="T24" fmla="*/ 5 w 472"/>
                <a:gd name="T25" fmla="*/ 751 h 802"/>
                <a:gd name="T26" fmla="*/ 37 w 472"/>
                <a:gd name="T27" fmla="*/ 722 h 802"/>
                <a:gd name="T28" fmla="*/ 5 w 472"/>
                <a:gd name="T29" fmla="*/ 670 h 802"/>
                <a:gd name="T30" fmla="*/ 5 w 472"/>
                <a:gd name="T31" fmla="*/ 32 h 802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0" t="0" r="r" b="b"/>
              <a:pathLst>
                <a:path w="472" h="802">
                  <a:moveTo>
                    <a:pt x="5" y="32"/>
                  </a:moveTo>
                  <a:cubicBezTo>
                    <a:pt x="101" y="0"/>
                    <a:pt x="20" y="17"/>
                    <a:pt x="189" y="26"/>
                  </a:cubicBezTo>
                  <a:cubicBezTo>
                    <a:pt x="221" y="37"/>
                    <a:pt x="280" y="47"/>
                    <a:pt x="309" y="66"/>
                  </a:cubicBezTo>
                  <a:cubicBezTo>
                    <a:pt x="325" y="77"/>
                    <a:pt x="357" y="98"/>
                    <a:pt x="357" y="98"/>
                  </a:cubicBezTo>
                  <a:cubicBezTo>
                    <a:pt x="394" y="154"/>
                    <a:pt x="373" y="135"/>
                    <a:pt x="413" y="162"/>
                  </a:cubicBezTo>
                  <a:cubicBezTo>
                    <a:pt x="433" y="223"/>
                    <a:pt x="426" y="193"/>
                    <a:pt x="437" y="250"/>
                  </a:cubicBezTo>
                  <a:cubicBezTo>
                    <a:pt x="433" y="370"/>
                    <a:pt x="472" y="455"/>
                    <a:pt x="397" y="530"/>
                  </a:cubicBezTo>
                  <a:cubicBezTo>
                    <a:pt x="385" y="567"/>
                    <a:pt x="368" y="607"/>
                    <a:pt x="341" y="634"/>
                  </a:cubicBezTo>
                  <a:cubicBezTo>
                    <a:pt x="319" y="701"/>
                    <a:pt x="233" y="707"/>
                    <a:pt x="173" y="714"/>
                  </a:cubicBezTo>
                  <a:cubicBezTo>
                    <a:pt x="142" y="724"/>
                    <a:pt x="100" y="707"/>
                    <a:pt x="77" y="730"/>
                  </a:cubicBezTo>
                  <a:cubicBezTo>
                    <a:pt x="60" y="747"/>
                    <a:pt x="72" y="778"/>
                    <a:pt x="69" y="802"/>
                  </a:cubicBezTo>
                  <a:cubicBezTo>
                    <a:pt x="53" y="799"/>
                    <a:pt x="23" y="792"/>
                    <a:pt x="7" y="788"/>
                  </a:cubicBezTo>
                  <a:cubicBezTo>
                    <a:pt x="5" y="788"/>
                    <a:pt x="0" y="762"/>
                    <a:pt x="5" y="751"/>
                  </a:cubicBezTo>
                  <a:cubicBezTo>
                    <a:pt x="10" y="740"/>
                    <a:pt x="37" y="735"/>
                    <a:pt x="37" y="722"/>
                  </a:cubicBezTo>
                  <a:cubicBezTo>
                    <a:pt x="26" y="682"/>
                    <a:pt x="22" y="685"/>
                    <a:pt x="5" y="670"/>
                  </a:cubicBezTo>
                  <a:cubicBezTo>
                    <a:pt x="5" y="541"/>
                    <a:pt x="5" y="233"/>
                    <a:pt x="5" y="32"/>
                  </a:cubicBezTo>
                  <a:close/>
                </a:path>
              </a:pathLst>
            </a:custGeom>
            <a:solidFill>
              <a:schemeClr val="folHlink">
                <a:alpha val="50195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grpSp>
          <p:nvGrpSpPr>
            <p:cNvPr id="1033" name="Group 4">
              <a:extLst>
                <a:ext uri="{FF2B5EF4-FFF2-40B4-BE49-F238E27FC236}">
                  <a16:creationId xmlns:a16="http://schemas.microsoft.com/office/drawing/2014/main" id="{6E72AB7C-15E3-4B17-BE9F-C3186A14344D}"/>
                </a:ext>
              </a:extLst>
            </p:cNvPr>
            <p:cNvGrpSpPr>
              <a:grpSpLocks/>
            </p:cNvGrpSpPr>
            <p:nvPr/>
          </p:nvGrpSpPr>
          <p:grpSpPr bwMode="auto">
            <a:xfrm rot="14964908" flipH="1">
              <a:off x="104" y="2441"/>
              <a:ext cx="452" cy="444"/>
              <a:chOff x="1727" y="866"/>
              <a:chExt cx="129" cy="157"/>
            </a:xfrm>
          </p:grpSpPr>
          <p:sp>
            <p:nvSpPr>
              <p:cNvPr id="1071" name="Freeform 5">
                <a:extLst>
                  <a:ext uri="{FF2B5EF4-FFF2-40B4-BE49-F238E27FC236}">
                    <a16:creationId xmlns:a16="http://schemas.microsoft.com/office/drawing/2014/main" id="{7C6B3F9F-706A-4C67-BC20-00170532B0DA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>
                  <a:gd name="T0" fmla="*/ 5 w 83"/>
                  <a:gd name="T1" fmla="*/ 2 h 117"/>
                  <a:gd name="T2" fmla="*/ 1 w 83"/>
                  <a:gd name="T3" fmla="*/ 0 h 117"/>
                  <a:gd name="T4" fmla="*/ 0 w 83"/>
                  <a:gd name="T5" fmla="*/ 8 h 117"/>
                  <a:gd name="T6" fmla="*/ 5 w 83"/>
                  <a:gd name="T7" fmla="*/ 2 h 117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1072" name="Freeform 6">
                <a:extLst>
                  <a:ext uri="{FF2B5EF4-FFF2-40B4-BE49-F238E27FC236}">
                    <a16:creationId xmlns:a16="http://schemas.microsoft.com/office/drawing/2014/main" id="{3535EFE9-F54F-4B04-8A6A-ADC33E0AA2EF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>
                  <a:gd name="T0" fmla="*/ 0 w 140"/>
                  <a:gd name="T1" fmla="*/ 7 h 98"/>
                  <a:gd name="T2" fmla="*/ 8 w 140"/>
                  <a:gd name="T3" fmla="*/ 0 h 98"/>
                  <a:gd name="T4" fmla="*/ 9 w 140"/>
                  <a:gd name="T5" fmla="*/ 4 h 98"/>
                  <a:gd name="T6" fmla="*/ 0 w 140"/>
                  <a:gd name="T7" fmla="*/ 7 h 98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1073" name="Freeform 7">
                <a:extLst>
                  <a:ext uri="{FF2B5EF4-FFF2-40B4-BE49-F238E27FC236}">
                    <a16:creationId xmlns:a16="http://schemas.microsoft.com/office/drawing/2014/main" id="{A1EE4054-84A3-40CF-9940-4CA85A0E3F64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>
                  <a:gd name="T0" fmla="*/ 0 w 145"/>
                  <a:gd name="T1" fmla="*/ 1 h 49"/>
                  <a:gd name="T2" fmla="*/ 10 w 145"/>
                  <a:gd name="T3" fmla="*/ 0 h 49"/>
                  <a:gd name="T4" fmla="*/ 9 w 145"/>
                  <a:gd name="T5" fmla="*/ 4 h 49"/>
                  <a:gd name="T6" fmla="*/ 0 w 145"/>
                  <a:gd name="T7" fmla="*/ 1 h 49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</p:grpSp>
        <p:sp>
          <p:nvSpPr>
            <p:cNvPr id="1034" name="Freeform 8">
              <a:extLst>
                <a:ext uri="{FF2B5EF4-FFF2-40B4-BE49-F238E27FC236}">
                  <a16:creationId xmlns:a16="http://schemas.microsoft.com/office/drawing/2014/main" id="{2B13406A-0C99-4309-A68A-BC442892A2CC}"/>
                </a:ext>
              </a:extLst>
            </p:cNvPr>
            <p:cNvSpPr>
              <a:spLocks/>
            </p:cNvSpPr>
            <p:nvPr/>
          </p:nvSpPr>
          <p:spPr bwMode="ltGray">
            <a:xfrm>
              <a:off x="90" y="1736"/>
              <a:ext cx="710" cy="768"/>
            </a:xfrm>
            <a:custGeom>
              <a:avLst/>
              <a:gdLst>
                <a:gd name="T0" fmla="*/ 14 w 710"/>
                <a:gd name="T1" fmla="*/ 416 h 768"/>
                <a:gd name="T2" fmla="*/ 14 w 710"/>
                <a:gd name="T3" fmla="*/ 272 h 768"/>
                <a:gd name="T4" fmla="*/ 102 w 710"/>
                <a:gd name="T5" fmla="*/ 144 h 768"/>
                <a:gd name="T6" fmla="*/ 150 w 710"/>
                <a:gd name="T7" fmla="*/ 96 h 768"/>
                <a:gd name="T8" fmla="*/ 198 w 710"/>
                <a:gd name="T9" fmla="*/ 64 h 768"/>
                <a:gd name="T10" fmla="*/ 350 w 710"/>
                <a:gd name="T11" fmla="*/ 0 h 768"/>
                <a:gd name="T12" fmla="*/ 534 w 710"/>
                <a:gd name="T13" fmla="*/ 8 h 768"/>
                <a:gd name="T14" fmla="*/ 662 w 710"/>
                <a:gd name="T15" fmla="*/ 96 h 768"/>
                <a:gd name="T16" fmla="*/ 710 w 710"/>
                <a:gd name="T17" fmla="*/ 200 h 768"/>
                <a:gd name="T18" fmla="*/ 702 w 710"/>
                <a:gd name="T19" fmla="*/ 400 h 768"/>
                <a:gd name="T20" fmla="*/ 678 w 710"/>
                <a:gd name="T21" fmla="*/ 448 h 768"/>
                <a:gd name="T22" fmla="*/ 550 w 710"/>
                <a:gd name="T23" fmla="*/ 632 h 768"/>
                <a:gd name="T24" fmla="*/ 518 w 710"/>
                <a:gd name="T25" fmla="*/ 656 h 768"/>
                <a:gd name="T26" fmla="*/ 470 w 710"/>
                <a:gd name="T27" fmla="*/ 664 h 768"/>
                <a:gd name="T28" fmla="*/ 518 w 710"/>
                <a:gd name="T29" fmla="*/ 680 h 768"/>
                <a:gd name="T30" fmla="*/ 566 w 710"/>
                <a:gd name="T31" fmla="*/ 696 h 768"/>
                <a:gd name="T32" fmla="*/ 574 w 710"/>
                <a:gd name="T33" fmla="*/ 720 h 768"/>
                <a:gd name="T34" fmla="*/ 526 w 710"/>
                <a:gd name="T35" fmla="*/ 736 h 768"/>
                <a:gd name="T36" fmla="*/ 502 w 710"/>
                <a:gd name="T37" fmla="*/ 752 h 768"/>
                <a:gd name="T38" fmla="*/ 454 w 710"/>
                <a:gd name="T39" fmla="*/ 768 h 768"/>
                <a:gd name="T40" fmla="*/ 438 w 710"/>
                <a:gd name="T41" fmla="*/ 712 h 768"/>
                <a:gd name="T42" fmla="*/ 246 w 710"/>
                <a:gd name="T43" fmla="*/ 688 h 768"/>
                <a:gd name="T44" fmla="*/ 134 w 710"/>
                <a:gd name="T45" fmla="*/ 648 h 768"/>
                <a:gd name="T46" fmla="*/ 110 w 710"/>
                <a:gd name="T47" fmla="*/ 624 h 768"/>
                <a:gd name="T48" fmla="*/ 78 w 710"/>
                <a:gd name="T49" fmla="*/ 576 h 768"/>
                <a:gd name="T50" fmla="*/ 54 w 710"/>
                <a:gd name="T51" fmla="*/ 464 h 768"/>
                <a:gd name="T52" fmla="*/ 30 w 710"/>
                <a:gd name="T53" fmla="*/ 408 h 768"/>
                <a:gd name="T54" fmla="*/ 22 w 710"/>
                <a:gd name="T55" fmla="*/ 384 h 768"/>
                <a:gd name="T56" fmla="*/ 14 w 710"/>
                <a:gd name="T57" fmla="*/ 416 h 768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710" h="768">
                  <a:moveTo>
                    <a:pt x="14" y="416"/>
                  </a:moveTo>
                  <a:cubicBezTo>
                    <a:pt x="6" y="353"/>
                    <a:pt x="0" y="339"/>
                    <a:pt x="14" y="272"/>
                  </a:cubicBezTo>
                  <a:cubicBezTo>
                    <a:pt x="24" y="227"/>
                    <a:pt x="72" y="178"/>
                    <a:pt x="102" y="144"/>
                  </a:cubicBezTo>
                  <a:cubicBezTo>
                    <a:pt x="117" y="127"/>
                    <a:pt x="134" y="112"/>
                    <a:pt x="150" y="96"/>
                  </a:cubicBezTo>
                  <a:cubicBezTo>
                    <a:pt x="164" y="82"/>
                    <a:pt x="198" y="64"/>
                    <a:pt x="198" y="64"/>
                  </a:cubicBezTo>
                  <a:cubicBezTo>
                    <a:pt x="231" y="14"/>
                    <a:pt x="294" y="7"/>
                    <a:pt x="350" y="0"/>
                  </a:cubicBezTo>
                  <a:cubicBezTo>
                    <a:pt x="411" y="3"/>
                    <a:pt x="473" y="1"/>
                    <a:pt x="534" y="8"/>
                  </a:cubicBezTo>
                  <a:cubicBezTo>
                    <a:pt x="582" y="13"/>
                    <a:pt x="624" y="71"/>
                    <a:pt x="662" y="96"/>
                  </a:cubicBezTo>
                  <a:cubicBezTo>
                    <a:pt x="691" y="140"/>
                    <a:pt x="698" y="151"/>
                    <a:pt x="710" y="200"/>
                  </a:cubicBezTo>
                  <a:cubicBezTo>
                    <a:pt x="707" y="267"/>
                    <a:pt x="707" y="333"/>
                    <a:pt x="702" y="400"/>
                  </a:cubicBezTo>
                  <a:cubicBezTo>
                    <a:pt x="700" y="423"/>
                    <a:pt x="688" y="428"/>
                    <a:pt x="678" y="448"/>
                  </a:cubicBezTo>
                  <a:cubicBezTo>
                    <a:pt x="646" y="512"/>
                    <a:pt x="626" y="607"/>
                    <a:pt x="550" y="632"/>
                  </a:cubicBezTo>
                  <a:cubicBezTo>
                    <a:pt x="539" y="640"/>
                    <a:pt x="530" y="651"/>
                    <a:pt x="518" y="656"/>
                  </a:cubicBezTo>
                  <a:cubicBezTo>
                    <a:pt x="503" y="662"/>
                    <a:pt x="470" y="648"/>
                    <a:pt x="470" y="664"/>
                  </a:cubicBezTo>
                  <a:cubicBezTo>
                    <a:pt x="470" y="681"/>
                    <a:pt x="502" y="675"/>
                    <a:pt x="518" y="680"/>
                  </a:cubicBezTo>
                  <a:cubicBezTo>
                    <a:pt x="534" y="685"/>
                    <a:pt x="566" y="696"/>
                    <a:pt x="566" y="696"/>
                  </a:cubicBezTo>
                  <a:cubicBezTo>
                    <a:pt x="569" y="704"/>
                    <a:pt x="580" y="714"/>
                    <a:pt x="574" y="720"/>
                  </a:cubicBezTo>
                  <a:cubicBezTo>
                    <a:pt x="562" y="732"/>
                    <a:pt x="542" y="731"/>
                    <a:pt x="526" y="736"/>
                  </a:cubicBezTo>
                  <a:cubicBezTo>
                    <a:pt x="517" y="739"/>
                    <a:pt x="511" y="748"/>
                    <a:pt x="502" y="752"/>
                  </a:cubicBezTo>
                  <a:cubicBezTo>
                    <a:pt x="487" y="759"/>
                    <a:pt x="454" y="768"/>
                    <a:pt x="454" y="768"/>
                  </a:cubicBezTo>
                  <a:cubicBezTo>
                    <a:pt x="448" y="750"/>
                    <a:pt x="453" y="725"/>
                    <a:pt x="438" y="712"/>
                  </a:cubicBezTo>
                  <a:cubicBezTo>
                    <a:pt x="407" y="685"/>
                    <a:pt x="256" y="689"/>
                    <a:pt x="246" y="688"/>
                  </a:cubicBezTo>
                  <a:cubicBezTo>
                    <a:pt x="207" y="680"/>
                    <a:pt x="166" y="674"/>
                    <a:pt x="134" y="648"/>
                  </a:cubicBezTo>
                  <a:cubicBezTo>
                    <a:pt x="125" y="641"/>
                    <a:pt x="117" y="633"/>
                    <a:pt x="110" y="624"/>
                  </a:cubicBezTo>
                  <a:cubicBezTo>
                    <a:pt x="98" y="609"/>
                    <a:pt x="78" y="576"/>
                    <a:pt x="78" y="576"/>
                  </a:cubicBezTo>
                  <a:cubicBezTo>
                    <a:pt x="66" y="506"/>
                    <a:pt x="74" y="544"/>
                    <a:pt x="54" y="464"/>
                  </a:cubicBezTo>
                  <a:cubicBezTo>
                    <a:pt x="37" y="397"/>
                    <a:pt x="58" y="463"/>
                    <a:pt x="30" y="408"/>
                  </a:cubicBezTo>
                  <a:cubicBezTo>
                    <a:pt x="26" y="400"/>
                    <a:pt x="30" y="380"/>
                    <a:pt x="22" y="384"/>
                  </a:cubicBezTo>
                  <a:cubicBezTo>
                    <a:pt x="12" y="389"/>
                    <a:pt x="17" y="405"/>
                    <a:pt x="14" y="416"/>
                  </a:cubicBezTo>
                  <a:close/>
                </a:path>
              </a:pathLst>
            </a:custGeom>
            <a:solidFill>
              <a:schemeClr val="accent2">
                <a:alpha val="50195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grpSp>
          <p:nvGrpSpPr>
            <p:cNvPr id="1035" name="Group 9">
              <a:extLst>
                <a:ext uri="{FF2B5EF4-FFF2-40B4-BE49-F238E27FC236}">
                  <a16:creationId xmlns:a16="http://schemas.microsoft.com/office/drawing/2014/main" id="{1B12D846-87FF-44F0-86BC-92E9E5D2ADCD}"/>
                </a:ext>
              </a:extLst>
            </p:cNvPr>
            <p:cNvGrpSpPr>
              <a:grpSpLocks/>
            </p:cNvGrpSpPr>
            <p:nvPr/>
          </p:nvGrpSpPr>
          <p:grpSpPr bwMode="auto">
            <a:xfrm rot="416244">
              <a:off x="9" y="1746"/>
              <a:ext cx="1771" cy="1741"/>
              <a:chOff x="41" y="2787"/>
              <a:chExt cx="902" cy="833"/>
            </a:xfrm>
          </p:grpSpPr>
          <p:sp>
            <p:nvSpPr>
              <p:cNvPr id="1062" name="Freeform 10">
                <a:extLst>
                  <a:ext uri="{FF2B5EF4-FFF2-40B4-BE49-F238E27FC236}">
                    <a16:creationId xmlns:a16="http://schemas.microsoft.com/office/drawing/2014/main" id="{9ADFE3D4-A86F-42FD-8EB4-BD95535A8D44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 rot="373331" flipH="1">
                <a:off x="125" y="2787"/>
                <a:ext cx="313" cy="303"/>
              </a:xfrm>
              <a:custGeom>
                <a:avLst/>
                <a:gdLst>
                  <a:gd name="T0" fmla="*/ 198 w 217"/>
                  <a:gd name="T1" fmla="*/ 910 h 210"/>
                  <a:gd name="T2" fmla="*/ 159 w 217"/>
                  <a:gd name="T3" fmla="*/ 860 h 210"/>
                  <a:gd name="T4" fmla="*/ 114 w 217"/>
                  <a:gd name="T5" fmla="*/ 785 h 210"/>
                  <a:gd name="T6" fmla="*/ 66 w 217"/>
                  <a:gd name="T7" fmla="*/ 687 h 210"/>
                  <a:gd name="T8" fmla="*/ 20 w 217"/>
                  <a:gd name="T9" fmla="*/ 584 h 210"/>
                  <a:gd name="T10" fmla="*/ 0 w 217"/>
                  <a:gd name="T11" fmla="*/ 473 h 210"/>
                  <a:gd name="T12" fmla="*/ 1 w 217"/>
                  <a:gd name="T13" fmla="*/ 354 h 210"/>
                  <a:gd name="T14" fmla="*/ 39 w 217"/>
                  <a:gd name="T15" fmla="*/ 245 h 210"/>
                  <a:gd name="T16" fmla="*/ 117 w 217"/>
                  <a:gd name="T17" fmla="*/ 154 h 210"/>
                  <a:gd name="T18" fmla="*/ 196 w 217"/>
                  <a:gd name="T19" fmla="*/ 95 h 210"/>
                  <a:gd name="T20" fmla="*/ 260 w 217"/>
                  <a:gd name="T21" fmla="*/ 52 h 210"/>
                  <a:gd name="T22" fmla="*/ 312 w 217"/>
                  <a:gd name="T23" fmla="*/ 29 h 210"/>
                  <a:gd name="T24" fmla="*/ 352 w 217"/>
                  <a:gd name="T25" fmla="*/ 20 h 210"/>
                  <a:gd name="T26" fmla="*/ 381 w 217"/>
                  <a:gd name="T27" fmla="*/ 20 h 210"/>
                  <a:gd name="T28" fmla="*/ 450 w 217"/>
                  <a:gd name="T29" fmla="*/ 0 h 210"/>
                  <a:gd name="T30" fmla="*/ 639 w 217"/>
                  <a:gd name="T31" fmla="*/ 36 h 210"/>
                  <a:gd name="T32" fmla="*/ 692 w 217"/>
                  <a:gd name="T33" fmla="*/ 52 h 210"/>
                  <a:gd name="T34" fmla="*/ 744 w 217"/>
                  <a:gd name="T35" fmla="*/ 66 h 210"/>
                  <a:gd name="T36" fmla="*/ 789 w 217"/>
                  <a:gd name="T37" fmla="*/ 81 h 210"/>
                  <a:gd name="T38" fmla="*/ 822 w 217"/>
                  <a:gd name="T39" fmla="*/ 100 h 210"/>
                  <a:gd name="T40" fmla="*/ 860 w 217"/>
                  <a:gd name="T41" fmla="*/ 117 h 210"/>
                  <a:gd name="T42" fmla="*/ 889 w 217"/>
                  <a:gd name="T43" fmla="*/ 137 h 210"/>
                  <a:gd name="T44" fmla="*/ 912 w 217"/>
                  <a:gd name="T45" fmla="*/ 164 h 210"/>
                  <a:gd name="T46" fmla="*/ 939 w 217"/>
                  <a:gd name="T47" fmla="*/ 196 h 210"/>
                  <a:gd name="T48" fmla="*/ 889 w 217"/>
                  <a:gd name="T49" fmla="*/ 175 h 210"/>
                  <a:gd name="T50" fmla="*/ 841 w 217"/>
                  <a:gd name="T51" fmla="*/ 156 h 210"/>
                  <a:gd name="T52" fmla="*/ 793 w 217"/>
                  <a:gd name="T53" fmla="*/ 144 h 210"/>
                  <a:gd name="T54" fmla="*/ 744 w 217"/>
                  <a:gd name="T55" fmla="*/ 128 h 210"/>
                  <a:gd name="T56" fmla="*/ 705 w 217"/>
                  <a:gd name="T57" fmla="*/ 117 h 210"/>
                  <a:gd name="T58" fmla="*/ 664 w 217"/>
                  <a:gd name="T59" fmla="*/ 114 h 210"/>
                  <a:gd name="T60" fmla="*/ 617 w 217"/>
                  <a:gd name="T61" fmla="*/ 107 h 210"/>
                  <a:gd name="T62" fmla="*/ 578 w 217"/>
                  <a:gd name="T63" fmla="*/ 107 h 210"/>
                  <a:gd name="T64" fmla="*/ 541 w 217"/>
                  <a:gd name="T65" fmla="*/ 107 h 210"/>
                  <a:gd name="T66" fmla="*/ 502 w 217"/>
                  <a:gd name="T67" fmla="*/ 108 h 210"/>
                  <a:gd name="T68" fmla="*/ 462 w 217"/>
                  <a:gd name="T69" fmla="*/ 117 h 210"/>
                  <a:gd name="T70" fmla="*/ 428 w 217"/>
                  <a:gd name="T71" fmla="*/ 127 h 210"/>
                  <a:gd name="T72" fmla="*/ 394 w 217"/>
                  <a:gd name="T73" fmla="*/ 144 h 210"/>
                  <a:gd name="T74" fmla="*/ 353 w 217"/>
                  <a:gd name="T75" fmla="*/ 156 h 210"/>
                  <a:gd name="T76" fmla="*/ 320 w 217"/>
                  <a:gd name="T77" fmla="*/ 177 h 210"/>
                  <a:gd name="T78" fmla="*/ 286 w 217"/>
                  <a:gd name="T79" fmla="*/ 198 h 210"/>
                  <a:gd name="T80" fmla="*/ 225 w 217"/>
                  <a:gd name="T81" fmla="*/ 264 h 210"/>
                  <a:gd name="T82" fmla="*/ 183 w 217"/>
                  <a:gd name="T83" fmla="*/ 346 h 210"/>
                  <a:gd name="T84" fmla="*/ 159 w 217"/>
                  <a:gd name="T85" fmla="*/ 447 h 210"/>
                  <a:gd name="T86" fmla="*/ 150 w 217"/>
                  <a:gd name="T87" fmla="*/ 547 h 210"/>
                  <a:gd name="T88" fmla="*/ 150 w 217"/>
                  <a:gd name="T89" fmla="*/ 657 h 210"/>
                  <a:gd name="T90" fmla="*/ 164 w 217"/>
                  <a:gd name="T91" fmla="*/ 753 h 210"/>
                  <a:gd name="T92" fmla="*/ 177 w 217"/>
                  <a:gd name="T93" fmla="*/ 841 h 210"/>
                  <a:gd name="T94" fmla="*/ 198 w 217"/>
                  <a:gd name="T95" fmla="*/ 910 h 210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</a:gdLst>
                <a:ahLst/>
                <a:cxnLst>
                  <a:cxn ang="T96">
                    <a:pos x="T0" y="T1"/>
                  </a:cxn>
                  <a:cxn ang="T97">
                    <a:pos x="T2" y="T3"/>
                  </a:cxn>
                  <a:cxn ang="T98">
                    <a:pos x="T4" y="T5"/>
                  </a:cxn>
                  <a:cxn ang="T99">
                    <a:pos x="T6" y="T7"/>
                  </a:cxn>
                  <a:cxn ang="T100">
                    <a:pos x="T8" y="T9"/>
                  </a:cxn>
                  <a:cxn ang="T101">
                    <a:pos x="T10" y="T11"/>
                  </a:cxn>
                  <a:cxn ang="T102">
                    <a:pos x="T12" y="T13"/>
                  </a:cxn>
                  <a:cxn ang="T103">
                    <a:pos x="T14" y="T15"/>
                  </a:cxn>
                  <a:cxn ang="T104">
                    <a:pos x="T16" y="T17"/>
                  </a:cxn>
                  <a:cxn ang="T105">
                    <a:pos x="T18" y="T19"/>
                  </a:cxn>
                  <a:cxn ang="T106">
                    <a:pos x="T20" y="T21"/>
                  </a:cxn>
                  <a:cxn ang="T107">
                    <a:pos x="T22" y="T23"/>
                  </a:cxn>
                  <a:cxn ang="T108">
                    <a:pos x="T24" y="T25"/>
                  </a:cxn>
                  <a:cxn ang="T109">
                    <a:pos x="T26" y="T27"/>
                  </a:cxn>
                  <a:cxn ang="T110">
                    <a:pos x="T28" y="T29"/>
                  </a:cxn>
                  <a:cxn ang="T111">
                    <a:pos x="T30" y="T31"/>
                  </a:cxn>
                  <a:cxn ang="T112">
                    <a:pos x="T32" y="T33"/>
                  </a:cxn>
                  <a:cxn ang="T113">
                    <a:pos x="T34" y="T35"/>
                  </a:cxn>
                  <a:cxn ang="T114">
                    <a:pos x="T36" y="T37"/>
                  </a:cxn>
                  <a:cxn ang="T115">
                    <a:pos x="T38" y="T39"/>
                  </a:cxn>
                  <a:cxn ang="T116">
                    <a:pos x="T40" y="T41"/>
                  </a:cxn>
                  <a:cxn ang="T117">
                    <a:pos x="T42" y="T43"/>
                  </a:cxn>
                  <a:cxn ang="T118">
                    <a:pos x="T44" y="T45"/>
                  </a:cxn>
                  <a:cxn ang="T119">
                    <a:pos x="T46" y="T47"/>
                  </a:cxn>
                  <a:cxn ang="T120">
                    <a:pos x="T48" y="T49"/>
                  </a:cxn>
                  <a:cxn ang="T121">
                    <a:pos x="T50" y="T51"/>
                  </a:cxn>
                  <a:cxn ang="T122">
                    <a:pos x="T52" y="T53"/>
                  </a:cxn>
                  <a:cxn ang="T123">
                    <a:pos x="T54" y="T55"/>
                  </a:cxn>
                  <a:cxn ang="T124">
                    <a:pos x="T56" y="T57"/>
                  </a:cxn>
                  <a:cxn ang="T125">
                    <a:pos x="T58" y="T59"/>
                  </a:cxn>
                  <a:cxn ang="T126">
                    <a:pos x="T60" y="T61"/>
                  </a:cxn>
                  <a:cxn ang="T127">
                    <a:pos x="T62" y="T63"/>
                  </a:cxn>
                  <a:cxn ang="T128">
                    <a:pos x="T64" y="T65"/>
                  </a:cxn>
                  <a:cxn ang="T129">
                    <a:pos x="T66" y="T67"/>
                  </a:cxn>
                  <a:cxn ang="T130">
                    <a:pos x="T68" y="T69"/>
                  </a:cxn>
                  <a:cxn ang="T131">
                    <a:pos x="T70" y="T71"/>
                  </a:cxn>
                  <a:cxn ang="T132">
                    <a:pos x="T72" y="T73"/>
                  </a:cxn>
                  <a:cxn ang="T133">
                    <a:pos x="T74" y="T75"/>
                  </a:cxn>
                  <a:cxn ang="T134">
                    <a:pos x="T76" y="T77"/>
                  </a:cxn>
                  <a:cxn ang="T135">
                    <a:pos x="T78" y="T79"/>
                  </a:cxn>
                  <a:cxn ang="T136">
                    <a:pos x="T80" y="T81"/>
                  </a:cxn>
                  <a:cxn ang="T137">
                    <a:pos x="T82" y="T83"/>
                  </a:cxn>
                  <a:cxn ang="T138">
                    <a:pos x="T84" y="T85"/>
                  </a:cxn>
                  <a:cxn ang="T139">
                    <a:pos x="T86" y="T87"/>
                  </a:cxn>
                  <a:cxn ang="T140">
                    <a:pos x="T88" y="T89"/>
                  </a:cxn>
                  <a:cxn ang="T141">
                    <a:pos x="T90" y="T91"/>
                  </a:cxn>
                  <a:cxn ang="T142">
                    <a:pos x="T92" y="T93"/>
                  </a:cxn>
                  <a:cxn ang="T143">
                    <a:pos x="T94" y="T95"/>
                  </a:cxn>
                </a:cxnLst>
                <a:rect l="0" t="0" r="r" b="b"/>
                <a:pathLst>
                  <a:path w="217" h="210">
                    <a:moveTo>
                      <a:pt x="46" y="210"/>
                    </a:moveTo>
                    <a:lnTo>
                      <a:pt x="37" y="198"/>
                    </a:lnTo>
                    <a:lnTo>
                      <a:pt x="26" y="181"/>
                    </a:lnTo>
                    <a:lnTo>
                      <a:pt x="15" y="159"/>
                    </a:lnTo>
                    <a:lnTo>
                      <a:pt x="5" y="135"/>
                    </a:lnTo>
                    <a:lnTo>
                      <a:pt x="0" y="109"/>
                    </a:lnTo>
                    <a:lnTo>
                      <a:pt x="1" y="82"/>
                    </a:lnTo>
                    <a:lnTo>
                      <a:pt x="9" y="57"/>
                    </a:lnTo>
                    <a:lnTo>
                      <a:pt x="27" y="35"/>
                    </a:lnTo>
                    <a:lnTo>
                      <a:pt x="45" y="22"/>
                    </a:lnTo>
                    <a:lnTo>
                      <a:pt x="60" y="12"/>
                    </a:lnTo>
                    <a:lnTo>
                      <a:pt x="72" y="7"/>
                    </a:lnTo>
                    <a:lnTo>
                      <a:pt x="81" y="5"/>
                    </a:lnTo>
                    <a:lnTo>
                      <a:pt x="88" y="5"/>
                    </a:lnTo>
                    <a:lnTo>
                      <a:pt x="104" y="0"/>
                    </a:lnTo>
                    <a:lnTo>
                      <a:pt x="148" y="8"/>
                    </a:lnTo>
                    <a:lnTo>
                      <a:pt x="160" y="12"/>
                    </a:lnTo>
                    <a:lnTo>
                      <a:pt x="172" y="15"/>
                    </a:lnTo>
                    <a:lnTo>
                      <a:pt x="182" y="19"/>
                    </a:lnTo>
                    <a:lnTo>
                      <a:pt x="190" y="23"/>
                    </a:lnTo>
                    <a:lnTo>
                      <a:pt x="198" y="27"/>
                    </a:lnTo>
                    <a:lnTo>
                      <a:pt x="205" y="32"/>
                    </a:lnTo>
                    <a:lnTo>
                      <a:pt x="211" y="38"/>
                    </a:lnTo>
                    <a:lnTo>
                      <a:pt x="217" y="45"/>
                    </a:lnTo>
                    <a:lnTo>
                      <a:pt x="205" y="40"/>
                    </a:lnTo>
                    <a:lnTo>
                      <a:pt x="194" y="36"/>
                    </a:lnTo>
                    <a:lnTo>
                      <a:pt x="183" y="33"/>
                    </a:lnTo>
                    <a:lnTo>
                      <a:pt x="172" y="30"/>
                    </a:lnTo>
                    <a:lnTo>
                      <a:pt x="163" y="27"/>
                    </a:lnTo>
                    <a:lnTo>
                      <a:pt x="153" y="26"/>
                    </a:lnTo>
                    <a:lnTo>
                      <a:pt x="143" y="24"/>
                    </a:lnTo>
                    <a:lnTo>
                      <a:pt x="134" y="24"/>
                    </a:lnTo>
                    <a:lnTo>
                      <a:pt x="125" y="24"/>
                    </a:lnTo>
                    <a:lnTo>
                      <a:pt x="116" y="25"/>
                    </a:lnTo>
                    <a:lnTo>
                      <a:pt x="107" y="27"/>
                    </a:lnTo>
                    <a:lnTo>
                      <a:pt x="99" y="29"/>
                    </a:lnTo>
                    <a:lnTo>
                      <a:pt x="91" y="33"/>
                    </a:lnTo>
                    <a:lnTo>
                      <a:pt x="82" y="36"/>
                    </a:lnTo>
                    <a:lnTo>
                      <a:pt x="74" y="41"/>
                    </a:lnTo>
                    <a:lnTo>
                      <a:pt x="66" y="46"/>
                    </a:lnTo>
                    <a:lnTo>
                      <a:pt x="52" y="61"/>
                    </a:lnTo>
                    <a:lnTo>
                      <a:pt x="42" y="80"/>
                    </a:lnTo>
                    <a:lnTo>
                      <a:pt x="37" y="103"/>
                    </a:lnTo>
                    <a:lnTo>
                      <a:pt x="35" y="126"/>
                    </a:lnTo>
                    <a:lnTo>
                      <a:pt x="35" y="151"/>
                    </a:lnTo>
                    <a:lnTo>
                      <a:pt x="38" y="174"/>
                    </a:lnTo>
                    <a:lnTo>
                      <a:pt x="41" y="194"/>
                    </a:lnTo>
                    <a:lnTo>
                      <a:pt x="46" y="21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1063" name="Freeform 11">
                <a:extLst>
                  <a:ext uri="{FF2B5EF4-FFF2-40B4-BE49-F238E27FC236}">
                    <a16:creationId xmlns:a16="http://schemas.microsoft.com/office/drawing/2014/main" id="{B49D92F1-79E8-4F50-A2E3-AD0056FBDFE7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 rot="373331" flipH="1">
                <a:off x="41" y="2843"/>
                <a:ext cx="262" cy="308"/>
              </a:xfrm>
              <a:custGeom>
                <a:avLst/>
                <a:gdLst>
                  <a:gd name="T0" fmla="*/ 468 w 182"/>
                  <a:gd name="T1" fmla="*/ 0 h 213"/>
                  <a:gd name="T2" fmla="*/ 481 w 182"/>
                  <a:gd name="T3" fmla="*/ 9 h 213"/>
                  <a:gd name="T4" fmla="*/ 508 w 182"/>
                  <a:gd name="T5" fmla="*/ 36 h 213"/>
                  <a:gd name="T6" fmla="*/ 546 w 182"/>
                  <a:gd name="T7" fmla="*/ 80 h 213"/>
                  <a:gd name="T8" fmla="*/ 589 w 182"/>
                  <a:gd name="T9" fmla="*/ 145 h 213"/>
                  <a:gd name="T10" fmla="*/ 623 w 182"/>
                  <a:gd name="T11" fmla="*/ 226 h 213"/>
                  <a:gd name="T12" fmla="*/ 645 w 182"/>
                  <a:gd name="T13" fmla="*/ 333 h 213"/>
                  <a:gd name="T14" fmla="*/ 645 w 182"/>
                  <a:gd name="T15" fmla="*/ 460 h 213"/>
                  <a:gd name="T16" fmla="*/ 618 w 182"/>
                  <a:gd name="T17" fmla="*/ 609 h 213"/>
                  <a:gd name="T18" fmla="*/ 603 w 182"/>
                  <a:gd name="T19" fmla="*/ 651 h 213"/>
                  <a:gd name="T20" fmla="*/ 584 w 182"/>
                  <a:gd name="T21" fmla="*/ 685 h 213"/>
                  <a:gd name="T22" fmla="*/ 564 w 182"/>
                  <a:gd name="T23" fmla="*/ 723 h 213"/>
                  <a:gd name="T24" fmla="*/ 537 w 182"/>
                  <a:gd name="T25" fmla="*/ 756 h 213"/>
                  <a:gd name="T26" fmla="*/ 501 w 182"/>
                  <a:gd name="T27" fmla="*/ 787 h 213"/>
                  <a:gd name="T28" fmla="*/ 471 w 182"/>
                  <a:gd name="T29" fmla="*/ 811 h 213"/>
                  <a:gd name="T30" fmla="*/ 439 w 182"/>
                  <a:gd name="T31" fmla="*/ 834 h 213"/>
                  <a:gd name="T32" fmla="*/ 394 w 182"/>
                  <a:gd name="T33" fmla="*/ 853 h 213"/>
                  <a:gd name="T34" fmla="*/ 353 w 182"/>
                  <a:gd name="T35" fmla="*/ 862 h 213"/>
                  <a:gd name="T36" fmla="*/ 311 w 182"/>
                  <a:gd name="T37" fmla="*/ 873 h 213"/>
                  <a:gd name="T38" fmla="*/ 263 w 182"/>
                  <a:gd name="T39" fmla="*/ 881 h 213"/>
                  <a:gd name="T40" fmla="*/ 212 w 182"/>
                  <a:gd name="T41" fmla="*/ 881 h 213"/>
                  <a:gd name="T42" fmla="*/ 157 w 182"/>
                  <a:gd name="T43" fmla="*/ 873 h 213"/>
                  <a:gd name="T44" fmla="*/ 108 w 182"/>
                  <a:gd name="T45" fmla="*/ 862 h 213"/>
                  <a:gd name="T46" fmla="*/ 50 w 182"/>
                  <a:gd name="T47" fmla="*/ 843 h 213"/>
                  <a:gd name="T48" fmla="*/ 0 w 182"/>
                  <a:gd name="T49" fmla="*/ 821 h 213"/>
                  <a:gd name="T50" fmla="*/ 48 w 182"/>
                  <a:gd name="T51" fmla="*/ 853 h 213"/>
                  <a:gd name="T52" fmla="*/ 95 w 182"/>
                  <a:gd name="T53" fmla="*/ 873 h 213"/>
                  <a:gd name="T54" fmla="*/ 143 w 182"/>
                  <a:gd name="T55" fmla="*/ 895 h 213"/>
                  <a:gd name="T56" fmla="*/ 184 w 182"/>
                  <a:gd name="T57" fmla="*/ 910 h 213"/>
                  <a:gd name="T58" fmla="*/ 226 w 182"/>
                  <a:gd name="T59" fmla="*/ 923 h 213"/>
                  <a:gd name="T60" fmla="*/ 272 w 182"/>
                  <a:gd name="T61" fmla="*/ 928 h 213"/>
                  <a:gd name="T62" fmla="*/ 312 w 182"/>
                  <a:gd name="T63" fmla="*/ 930 h 213"/>
                  <a:gd name="T64" fmla="*/ 354 w 182"/>
                  <a:gd name="T65" fmla="*/ 930 h 213"/>
                  <a:gd name="T66" fmla="*/ 392 w 182"/>
                  <a:gd name="T67" fmla="*/ 928 h 213"/>
                  <a:gd name="T68" fmla="*/ 429 w 182"/>
                  <a:gd name="T69" fmla="*/ 920 h 213"/>
                  <a:gd name="T70" fmla="*/ 462 w 182"/>
                  <a:gd name="T71" fmla="*/ 910 h 213"/>
                  <a:gd name="T72" fmla="*/ 497 w 182"/>
                  <a:gd name="T73" fmla="*/ 901 h 213"/>
                  <a:gd name="T74" fmla="*/ 528 w 182"/>
                  <a:gd name="T75" fmla="*/ 889 h 213"/>
                  <a:gd name="T76" fmla="*/ 557 w 182"/>
                  <a:gd name="T77" fmla="*/ 870 h 213"/>
                  <a:gd name="T78" fmla="*/ 584 w 182"/>
                  <a:gd name="T79" fmla="*/ 853 h 213"/>
                  <a:gd name="T80" fmla="*/ 609 w 182"/>
                  <a:gd name="T81" fmla="*/ 834 h 213"/>
                  <a:gd name="T82" fmla="*/ 678 w 182"/>
                  <a:gd name="T83" fmla="*/ 768 h 213"/>
                  <a:gd name="T84" fmla="*/ 726 w 182"/>
                  <a:gd name="T85" fmla="*/ 704 h 213"/>
                  <a:gd name="T86" fmla="*/ 754 w 182"/>
                  <a:gd name="T87" fmla="*/ 629 h 213"/>
                  <a:gd name="T88" fmla="*/ 769 w 182"/>
                  <a:gd name="T89" fmla="*/ 561 h 213"/>
                  <a:gd name="T90" fmla="*/ 779 w 182"/>
                  <a:gd name="T91" fmla="*/ 487 h 213"/>
                  <a:gd name="T92" fmla="*/ 779 w 182"/>
                  <a:gd name="T93" fmla="*/ 414 h 213"/>
                  <a:gd name="T94" fmla="*/ 782 w 182"/>
                  <a:gd name="T95" fmla="*/ 346 h 213"/>
                  <a:gd name="T96" fmla="*/ 741 w 182"/>
                  <a:gd name="T97" fmla="*/ 202 h 213"/>
                  <a:gd name="T98" fmla="*/ 671 w 182"/>
                  <a:gd name="T99" fmla="*/ 90 h 213"/>
                  <a:gd name="T100" fmla="*/ 646 w 182"/>
                  <a:gd name="T101" fmla="*/ 80 h 213"/>
                  <a:gd name="T102" fmla="*/ 632 w 182"/>
                  <a:gd name="T103" fmla="*/ 67 h 213"/>
                  <a:gd name="T104" fmla="*/ 609 w 182"/>
                  <a:gd name="T105" fmla="*/ 56 h 213"/>
                  <a:gd name="T106" fmla="*/ 593 w 182"/>
                  <a:gd name="T107" fmla="*/ 48 h 213"/>
                  <a:gd name="T108" fmla="*/ 567 w 182"/>
                  <a:gd name="T109" fmla="*/ 39 h 213"/>
                  <a:gd name="T110" fmla="*/ 541 w 182"/>
                  <a:gd name="T111" fmla="*/ 27 h 213"/>
                  <a:gd name="T112" fmla="*/ 510 w 182"/>
                  <a:gd name="T113" fmla="*/ 13 h 213"/>
                  <a:gd name="T114" fmla="*/ 468 w 182"/>
                  <a:gd name="T115" fmla="*/ 0 h 213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</a:gdLst>
                <a:ahLst/>
                <a:cxnLst>
                  <a:cxn ang="T116">
                    <a:pos x="T0" y="T1"/>
                  </a:cxn>
                  <a:cxn ang="T117">
                    <a:pos x="T2" y="T3"/>
                  </a:cxn>
                  <a:cxn ang="T118">
                    <a:pos x="T4" y="T5"/>
                  </a:cxn>
                  <a:cxn ang="T119">
                    <a:pos x="T6" y="T7"/>
                  </a:cxn>
                  <a:cxn ang="T120">
                    <a:pos x="T8" y="T9"/>
                  </a:cxn>
                  <a:cxn ang="T121">
                    <a:pos x="T10" y="T11"/>
                  </a:cxn>
                  <a:cxn ang="T122">
                    <a:pos x="T12" y="T13"/>
                  </a:cxn>
                  <a:cxn ang="T123">
                    <a:pos x="T14" y="T15"/>
                  </a:cxn>
                  <a:cxn ang="T124">
                    <a:pos x="T16" y="T17"/>
                  </a:cxn>
                  <a:cxn ang="T125">
                    <a:pos x="T18" y="T19"/>
                  </a:cxn>
                  <a:cxn ang="T126">
                    <a:pos x="T20" y="T21"/>
                  </a:cxn>
                  <a:cxn ang="T127">
                    <a:pos x="T22" y="T23"/>
                  </a:cxn>
                  <a:cxn ang="T128">
                    <a:pos x="T24" y="T25"/>
                  </a:cxn>
                  <a:cxn ang="T129">
                    <a:pos x="T26" y="T27"/>
                  </a:cxn>
                  <a:cxn ang="T130">
                    <a:pos x="T28" y="T29"/>
                  </a:cxn>
                  <a:cxn ang="T131">
                    <a:pos x="T30" y="T31"/>
                  </a:cxn>
                  <a:cxn ang="T132">
                    <a:pos x="T32" y="T33"/>
                  </a:cxn>
                  <a:cxn ang="T133">
                    <a:pos x="T34" y="T35"/>
                  </a:cxn>
                  <a:cxn ang="T134">
                    <a:pos x="T36" y="T37"/>
                  </a:cxn>
                  <a:cxn ang="T135">
                    <a:pos x="T38" y="T39"/>
                  </a:cxn>
                  <a:cxn ang="T136">
                    <a:pos x="T40" y="T41"/>
                  </a:cxn>
                  <a:cxn ang="T137">
                    <a:pos x="T42" y="T43"/>
                  </a:cxn>
                  <a:cxn ang="T138">
                    <a:pos x="T44" y="T45"/>
                  </a:cxn>
                  <a:cxn ang="T139">
                    <a:pos x="T46" y="T47"/>
                  </a:cxn>
                  <a:cxn ang="T140">
                    <a:pos x="T48" y="T49"/>
                  </a:cxn>
                  <a:cxn ang="T141">
                    <a:pos x="T50" y="T51"/>
                  </a:cxn>
                  <a:cxn ang="T142">
                    <a:pos x="T52" y="T53"/>
                  </a:cxn>
                  <a:cxn ang="T143">
                    <a:pos x="T54" y="T55"/>
                  </a:cxn>
                  <a:cxn ang="T144">
                    <a:pos x="T56" y="T57"/>
                  </a:cxn>
                  <a:cxn ang="T145">
                    <a:pos x="T58" y="T59"/>
                  </a:cxn>
                  <a:cxn ang="T146">
                    <a:pos x="T60" y="T61"/>
                  </a:cxn>
                  <a:cxn ang="T147">
                    <a:pos x="T62" y="T63"/>
                  </a:cxn>
                  <a:cxn ang="T148">
                    <a:pos x="T64" y="T65"/>
                  </a:cxn>
                  <a:cxn ang="T149">
                    <a:pos x="T66" y="T67"/>
                  </a:cxn>
                  <a:cxn ang="T150">
                    <a:pos x="T68" y="T69"/>
                  </a:cxn>
                  <a:cxn ang="T151">
                    <a:pos x="T70" y="T71"/>
                  </a:cxn>
                  <a:cxn ang="T152">
                    <a:pos x="T72" y="T73"/>
                  </a:cxn>
                  <a:cxn ang="T153">
                    <a:pos x="T74" y="T75"/>
                  </a:cxn>
                  <a:cxn ang="T154">
                    <a:pos x="T76" y="T77"/>
                  </a:cxn>
                  <a:cxn ang="T155">
                    <a:pos x="T78" y="T79"/>
                  </a:cxn>
                  <a:cxn ang="T156">
                    <a:pos x="T80" y="T81"/>
                  </a:cxn>
                  <a:cxn ang="T157">
                    <a:pos x="T82" y="T83"/>
                  </a:cxn>
                  <a:cxn ang="T158">
                    <a:pos x="T84" y="T85"/>
                  </a:cxn>
                  <a:cxn ang="T159">
                    <a:pos x="T86" y="T87"/>
                  </a:cxn>
                  <a:cxn ang="T160">
                    <a:pos x="T88" y="T89"/>
                  </a:cxn>
                  <a:cxn ang="T161">
                    <a:pos x="T90" y="T91"/>
                  </a:cxn>
                  <a:cxn ang="T162">
                    <a:pos x="T92" y="T93"/>
                  </a:cxn>
                  <a:cxn ang="T163">
                    <a:pos x="T94" y="T95"/>
                  </a:cxn>
                  <a:cxn ang="T164">
                    <a:pos x="T96" y="T97"/>
                  </a:cxn>
                  <a:cxn ang="T165">
                    <a:pos x="T98" y="T99"/>
                  </a:cxn>
                  <a:cxn ang="T166">
                    <a:pos x="T100" y="T101"/>
                  </a:cxn>
                  <a:cxn ang="T167">
                    <a:pos x="T102" y="T103"/>
                  </a:cxn>
                  <a:cxn ang="T168">
                    <a:pos x="T104" y="T105"/>
                  </a:cxn>
                  <a:cxn ang="T169">
                    <a:pos x="T106" y="T107"/>
                  </a:cxn>
                  <a:cxn ang="T170">
                    <a:pos x="T108" y="T109"/>
                  </a:cxn>
                  <a:cxn ang="T171">
                    <a:pos x="T110" y="T111"/>
                  </a:cxn>
                  <a:cxn ang="T172">
                    <a:pos x="T112" y="T113"/>
                  </a:cxn>
                  <a:cxn ang="T173">
                    <a:pos x="T114" y="T115"/>
                  </a:cxn>
                </a:cxnLst>
                <a:rect l="0" t="0" r="r" b="b"/>
                <a:pathLst>
                  <a:path w="182" h="213">
                    <a:moveTo>
                      <a:pt x="109" y="0"/>
                    </a:moveTo>
                    <a:lnTo>
                      <a:pt x="112" y="2"/>
                    </a:lnTo>
                    <a:lnTo>
                      <a:pt x="118" y="8"/>
                    </a:lnTo>
                    <a:lnTo>
                      <a:pt x="127" y="18"/>
                    </a:lnTo>
                    <a:lnTo>
                      <a:pt x="137" y="33"/>
                    </a:lnTo>
                    <a:lnTo>
                      <a:pt x="145" y="52"/>
                    </a:lnTo>
                    <a:lnTo>
                      <a:pt x="150" y="76"/>
                    </a:lnTo>
                    <a:lnTo>
                      <a:pt x="150" y="105"/>
                    </a:lnTo>
                    <a:lnTo>
                      <a:pt x="144" y="139"/>
                    </a:lnTo>
                    <a:lnTo>
                      <a:pt x="140" y="149"/>
                    </a:lnTo>
                    <a:lnTo>
                      <a:pt x="136" y="157"/>
                    </a:lnTo>
                    <a:lnTo>
                      <a:pt x="131" y="165"/>
                    </a:lnTo>
                    <a:lnTo>
                      <a:pt x="125" y="173"/>
                    </a:lnTo>
                    <a:lnTo>
                      <a:pt x="117" y="180"/>
                    </a:lnTo>
                    <a:lnTo>
                      <a:pt x="110" y="185"/>
                    </a:lnTo>
                    <a:lnTo>
                      <a:pt x="102" y="191"/>
                    </a:lnTo>
                    <a:lnTo>
                      <a:pt x="92" y="195"/>
                    </a:lnTo>
                    <a:lnTo>
                      <a:pt x="82" y="197"/>
                    </a:lnTo>
                    <a:lnTo>
                      <a:pt x="72" y="200"/>
                    </a:lnTo>
                    <a:lnTo>
                      <a:pt x="61" y="201"/>
                    </a:lnTo>
                    <a:lnTo>
                      <a:pt x="49" y="201"/>
                    </a:lnTo>
                    <a:lnTo>
                      <a:pt x="37" y="200"/>
                    </a:lnTo>
                    <a:lnTo>
                      <a:pt x="25" y="197"/>
                    </a:lnTo>
                    <a:lnTo>
                      <a:pt x="12" y="193"/>
                    </a:lnTo>
                    <a:lnTo>
                      <a:pt x="0" y="188"/>
                    </a:lnTo>
                    <a:lnTo>
                      <a:pt x="11" y="195"/>
                    </a:lnTo>
                    <a:lnTo>
                      <a:pt x="22" y="200"/>
                    </a:lnTo>
                    <a:lnTo>
                      <a:pt x="33" y="205"/>
                    </a:lnTo>
                    <a:lnTo>
                      <a:pt x="43" y="208"/>
                    </a:lnTo>
                    <a:lnTo>
                      <a:pt x="53" y="211"/>
                    </a:lnTo>
                    <a:lnTo>
                      <a:pt x="63" y="212"/>
                    </a:lnTo>
                    <a:lnTo>
                      <a:pt x="73" y="213"/>
                    </a:lnTo>
                    <a:lnTo>
                      <a:pt x="83" y="213"/>
                    </a:lnTo>
                    <a:lnTo>
                      <a:pt x="91" y="212"/>
                    </a:lnTo>
                    <a:lnTo>
                      <a:pt x="100" y="210"/>
                    </a:lnTo>
                    <a:lnTo>
                      <a:pt x="108" y="208"/>
                    </a:lnTo>
                    <a:lnTo>
                      <a:pt x="116" y="206"/>
                    </a:lnTo>
                    <a:lnTo>
                      <a:pt x="123" y="203"/>
                    </a:lnTo>
                    <a:lnTo>
                      <a:pt x="130" y="199"/>
                    </a:lnTo>
                    <a:lnTo>
                      <a:pt x="136" y="195"/>
                    </a:lnTo>
                    <a:lnTo>
                      <a:pt x="142" y="191"/>
                    </a:lnTo>
                    <a:lnTo>
                      <a:pt x="158" y="176"/>
                    </a:lnTo>
                    <a:lnTo>
                      <a:pt x="169" y="161"/>
                    </a:lnTo>
                    <a:lnTo>
                      <a:pt x="176" y="144"/>
                    </a:lnTo>
                    <a:lnTo>
                      <a:pt x="179" y="128"/>
                    </a:lnTo>
                    <a:lnTo>
                      <a:pt x="181" y="111"/>
                    </a:lnTo>
                    <a:lnTo>
                      <a:pt x="181" y="95"/>
                    </a:lnTo>
                    <a:lnTo>
                      <a:pt x="182" y="79"/>
                    </a:lnTo>
                    <a:lnTo>
                      <a:pt x="173" y="46"/>
                    </a:lnTo>
                    <a:lnTo>
                      <a:pt x="156" y="21"/>
                    </a:lnTo>
                    <a:lnTo>
                      <a:pt x="151" y="18"/>
                    </a:lnTo>
                    <a:lnTo>
                      <a:pt x="147" y="15"/>
                    </a:lnTo>
                    <a:lnTo>
                      <a:pt x="142" y="13"/>
                    </a:lnTo>
                    <a:lnTo>
                      <a:pt x="138" y="11"/>
                    </a:lnTo>
                    <a:lnTo>
                      <a:pt x="132" y="9"/>
                    </a:lnTo>
                    <a:lnTo>
                      <a:pt x="126" y="6"/>
                    </a:lnTo>
                    <a:lnTo>
                      <a:pt x="119" y="3"/>
                    </a:lnTo>
                    <a:lnTo>
                      <a:pt x="109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1064" name="Freeform 12">
                <a:extLst>
                  <a:ext uri="{FF2B5EF4-FFF2-40B4-BE49-F238E27FC236}">
                    <a16:creationId xmlns:a16="http://schemas.microsoft.com/office/drawing/2014/main" id="{907D8B9F-E915-455C-AEA7-9D1E45FB9197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 rot="373331" flipH="1">
                <a:off x="121" y="2907"/>
                <a:ext cx="93" cy="156"/>
              </a:xfrm>
              <a:custGeom>
                <a:avLst/>
                <a:gdLst>
                  <a:gd name="T0" fmla="*/ 26 w 128"/>
                  <a:gd name="T1" fmla="*/ 0 h 217"/>
                  <a:gd name="T2" fmla="*/ 29 w 128"/>
                  <a:gd name="T3" fmla="*/ 2 h 217"/>
                  <a:gd name="T4" fmla="*/ 32 w 128"/>
                  <a:gd name="T5" fmla="*/ 7 h 217"/>
                  <a:gd name="T6" fmla="*/ 34 w 128"/>
                  <a:gd name="T7" fmla="*/ 14 h 217"/>
                  <a:gd name="T8" fmla="*/ 36 w 128"/>
                  <a:gd name="T9" fmla="*/ 21 h 217"/>
                  <a:gd name="T10" fmla="*/ 36 w 128"/>
                  <a:gd name="T11" fmla="*/ 30 h 217"/>
                  <a:gd name="T12" fmla="*/ 32 w 128"/>
                  <a:gd name="T13" fmla="*/ 39 h 217"/>
                  <a:gd name="T14" fmla="*/ 26 w 128"/>
                  <a:gd name="T15" fmla="*/ 48 h 217"/>
                  <a:gd name="T16" fmla="*/ 17 w 128"/>
                  <a:gd name="T17" fmla="*/ 58 h 217"/>
                  <a:gd name="T18" fmla="*/ 14 w 128"/>
                  <a:gd name="T19" fmla="*/ 57 h 217"/>
                  <a:gd name="T20" fmla="*/ 11 w 128"/>
                  <a:gd name="T21" fmla="*/ 56 h 217"/>
                  <a:gd name="T22" fmla="*/ 7 w 128"/>
                  <a:gd name="T23" fmla="*/ 55 h 217"/>
                  <a:gd name="T24" fmla="*/ 5 w 128"/>
                  <a:gd name="T25" fmla="*/ 54 h 217"/>
                  <a:gd name="T26" fmla="*/ 2 w 128"/>
                  <a:gd name="T27" fmla="*/ 52 h 217"/>
                  <a:gd name="T28" fmla="*/ 1 w 128"/>
                  <a:gd name="T29" fmla="*/ 50 h 217"/>
                  <a:gd name="T30" fmla="*/ 0 w 128"/>
                  <a:gd name="T31" fmla="*/ 49 h 217"/>
                  <a:gd name="T32" fmla="*/ 1 w 128"/>
                  <a:gd name="T33" fmla="*/ 47 h 217"/>
                  <a:gd name="T34" fmla="*/ 4 w 128"/>
                  <a:gd name="T35" fmla="*/ 45 h 217"/>
                  <a:gd name="T36" fmla="*/ 8 w 128"/>
                  <a:gd name="T37" fmla="*/ 43 h 217"/>
                  <a:gd name="T38" fmla="*/ 12 w 128"/>
                  <a:gd name="T39" fmla="*/ 40 h 217"/>
                  <a:gd name="T40" fmla="*/ 17 w 128"/>
                  <a:gd name="T41" fmla="*/ 36 h 217"/>
                  <a:gd name="T42" fmla="*/ 22 w 128"/>
                  <a:gd name="T43" fmla="*/ 30 h 217"/>
                  <a:gd name="T44" fmla="*/ 25 w 128"/>
                  <a:gd name="T45" fmla="*/ 22 h 217"/>
                  <a:gd name="T46" fmla="*/ 27 w 128"/>
                  <a:gd name="T47" fmla="*/ 12 h 217"/>
                  <a:gd name="T48" fmla="*/ 26 w 128"/>
                  <a:gd name="T49" fmla="*/ 0 h 217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0" t="0" r="r" b="b"/>
                <a:pathLst>
                  <a:path w="128" h="217">
                    <a:moveTo>
                      <a:pt x="94" y="0"/>
                    </a:moveTo>
                    <a:lnTo>
                      <a:pt x="105" y="9"/>
                    </a:lnTo>
                    <a:lnTo>
                      <a:pt x="115" y="27"/>
                    </a:lnTo>
                    <a:lnTo>
                      <a:pt x="123" y="50"/>
                    </a:lnTo>
                    <a:lnTo>
                      <a:pt x="128" y="78"/>
                    </a:lnTo>
                    <a:lnTo>
                      <a:pt x="127" y="111"/>
                    </a:lnTo>
                    <a:lnTo>
                      <a:pt x="116" y="145"/>
                    </a:lnTo>
                    <a:lnTo>
                      <a:pt x="94" y="181"/>
                    </a:lnTo>
                    <a:lnTo>
                      <a:pt x="60" y="217"/>
                    </a:lnTo>
                    <a:lnTo>
                      <a:pt x="49" y="213"/>
                    </a:lnTo>
                    <a:lnTo>
                      <a:pt x="38" y="210"/>
                    </a:lnTo>
                    <a:lnTo>
                      <a:pt x="26" y="205"/>
                    </a:lnTo>
                    <a:lnTo>
                      <a:pt x="16" y="201"/>
                    </a:lnTo>
                    <a:lnTo>
                      <a:pt x="8" y="196"/>
                    </a:lnTo>
                    <a:lnTo>
                      <a:pt x="2" y="190"/>
                    </a:lnTo>
                    <a:lnTo>
                      <a:pt x="0" y="183"/>
                    </a:lnTo>
                    <a:lnTo>
                      <a:pt x="1" y="178"/>
                    </a:lnTo>
                    <a:lnTo>
                      <a:pt x="13" y="171"/>
                    </a:lnTo>
                    <a:lnTo>
                      <a:pt x="29" y="161"/>
                    </a:lnTo>
                    <a:lnTo>
                      <a:pt x="46" y="150"/>
                    </a:lnTo>
                    <a:lnTo>
                      <a:pt x="63" y="134"/>
                    </a:lnTo>
                    <a:lnTo>
                      <a:pt x="79" y="112"/>
                    </a:lnTo>
                    <a:lnTo>
                      <a:pt x="91" y="83"/>
                    </a:lnTo>
                    <a:lnTo>
                      <a:pt x="97" y="46"/>
                    </a:lnTo>
                    <a:lnTo>
                      <a:pt x="94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1065" name="Freeform 13">
                <a:extLst>
                  <a:ext uri="{FF2B5EF4-FFF2-40B4-BE49-F238E27FC236}">
                    <a16:creationId xmlns:a16="http://schemas.microsoft.com/office/drawing/2014/main" id="{86FE6927-BADD-4CF4-B72E-4F5925AF5AFA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 rot="373331" flipH="1">
                <a:off x="313" y="3110"/>
                <a:ext cx="85" cy="93"/>
              </a:xfrm>
              <a:custGeom>
                <a:avLst/>
                <a:gdLst>
                  <a:gd name="T0" fmla="*/ 20 w 117"/>
                  <a:gd name="T1" fmla="*/ 0 h 132"/>
                  <a:gd name="T2" fmla="*/ 0 w 117"/>
                  <a:gd name="T3" fmla="*/ 6 h 132"/>
                  <a:gd name="T4" fmla="*/ 1 w 117"/>
                  <a:gd name="T5" fmla="*/ 6 h 132"/>
                  <a:gd name="T6" fmla="*/ 4 w 117"/>
                  <a:gd name="T7" fmla="*/ 7 h 132"/>
                  <a:gd name="T8" fmla="*/ 8 w 117"/>
                  <a:gd name="T9" fmla="*/ 9 h 132"/>
                  <a:gd name="T10" fmla="*/ 12 w 117"/>
                  <a:gd name="T11" fmla="*/ 11 h 132"/>
                  <a:gd name="T12" fmla="*/ 18 w 117"/>
                  <a:gd name="T13" fmla="*/ 16 h 132"/>
                  <a:gd name="T14" fmla="*/ 23 w 117"/>
                  <a:gd name="T15" fmla="*/ 19 h 132"/>
                  <a:gd name="T16" fmla="*/ 28 w 117"/>
                  <a:gd name="T17" fmla="*/ 25 h 132"/>
                  <a:gd name="T18" fmla="*/ 32 w 117"/>
                  <a:gd name="T19" fmla="*/ 33 h 132"/>
                  <a:gd name="T20" fmla="*/ 33 w 117"/>
                  <a:gd name="T21" fmla="*/ 30 h 132"/>
                  <a:gd name="T22" fmla="*/ 32 w 117"/>
                  <a:gd name="T23" fmla="*/ 26 h 132"/>
                  <a:gd name="T24" fmla="*/ 30 w 117"/>
                  <a:gd name="T25" fmla="*/ 22 h 132"/>
                  <a:gd name="T26" fmla="*/ 28 w 117"/>
                  <a:gd name="T27" fmla="*/ 18 h 132"/>
                  <a:gd name="T28" fmla="*/ 25 w 117"/>
                  <a:gd name="T29" fmla="*/ 14 h 132"/>
                  <a:gd name="T30" fmla="*/ 22 w 117"/>
                  <a:gd name="T31" fmla="*/ 11 h 132"/>
                  <a:gd name="T32" fmla="*/ 19 w 117"/>
                  <a:gd name="T33" fmla="*/ 9 h 132"/>
                  <a:gd name="T34" fmla="*/ 17 w 117"/>
                  <a:gd name="T35" fmla="*/ 8 h 132"/>
                  <a:gd name="T36" fmla="*/ 19 w 117"/>
                  <a:gd name="T37" fmla="*/ 7 h 132"/>
                  <a:gd name="T38" fmla="*/ 22 w 117"/>
                  <a:gd name="T39" fmla="*/ 7 h 132"/>
                  <a:gd name="T40" fmla="*/ 25 w 117"/>
                  <a:gd name="T41" fmla="*/ 6 h 132"/>
                  <a:gd name="T42" fmla="*/ 28 w 117"/>
                  <a:gd name="T43" fmla="*/ 6 h 132"/>
                  <a:gd name="T44" fmla="*/ 29 w 117"/>
                  <a:gd name="T45" fmla="*/ 6 h 132"/>
                  <a:gd name="T46" fmla="*/ 30 w 117"/>
                  <a:gd name="T47" fmla="*/ 6 h 132"/>
                  <a:gd name="T48" fmla="*/ 32 w 117"/>
                  <a:gd name="T49" fmla="*/ 6 h 132"/>
                  <a:gd name="T50" fmla="*/ 32 w 117"/>
                  <a:gd name="T51" fmla="*/ 6 h 132"/>
                  <a:gd name="T52" fmla="*/ 20 w 117"/>
                  <a:gd name="T53" fmla="*/ 0 h 132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</a:gdLst>
                <a:ahLst/>
                <a:cxnLst>
                  <a:cxn ang="T54">
                    <a:pos x="T0" y="T1"/>
                  </a:cxn>
                  <a:cxn ang="T55">
                    <a:pos x="T2" y="T3"/>
                  </a:cxn>
                  <a:cxn ang="T56">
                    <a:pos x="T4" y="T5"/>
                  </a:cxn>
                  <a:cxn ang="T57">
                    <a:pos x="T6" y="T7"/>
                  </a:cxn>
                  <a:cxn ang="T58">
                    <a:pos x="T8" y="T9"/>
                  </a:cxn>
                  <a:cxn ang="T59">
                    <a:pos x="T10" y="T11"/>
                  </a:cxn>
                  <a:cxn ang="T60">
                    <a:pos x="T12" y="T13"/>
                  </a:cxn>
                  <a:cxn ang="T61">
                    <a:pos x="T14" y="T15"/>
                  </a:cxn>
                  <a:cxn ang="T62">
                    <a:pos x="T16" y="T17"/>
                  </a:cxn>
                  <a:cxn ang="T63">
                    <a:pos x="T18" y="T19"/>
                  </a:cxn>
                  <a:cxn ang="T64">
                    <a:pos x="T20" y="T21"/>
                  </a:cxn>
                  <a:cxn ang="T65">
                    <a:pos x="T22" y="T23"/>
                  </a:cxn>
                  <a:cxn ang="T66">
                    <a:pos x="T24" y="T25"/>
                  </a:cxn>
                  <a:cxn ang="T67">
                    <a:pos x="T26" y="T27"/>
                  </a:cxn>
                  <a:cxn ang="T68">
                    <a:pos x="T28" y="T29"/>
                  </a:cxn>
                  <a:cxn ang="T69">
                    <a:pos x="T30" y="T31"/>
                  </a:cxn>
                  <a:cxn ang="T70">
                    <a:pos x="T32" y="T33"/>
                  </a:cxn>
                  <a:cxn ang="T71">
                    <a:pos x="T34" y="T35"/>
                  </a:cxn>
                  <a:cxn ang="T72">
                    <a:pos x="T36" y="T37"/>
                  </a:cxn>
                  <a:cxn ang="T73">
                    <a:pos x="T38" y="T39"/>
                  </a:cxn>
                  <a:cxn ang="T74">
                    <a:pos x="T40" y="T41"/>
                  </a:cxn>
                  <a:cxn ang="T75">
                    <a:pos x="T42" y="T43"/>
                  </a:cxn>
                  <a:cxn ang="T76">
                    <a:pos x="T44" y="T45"/>
                  </a:cxn>
                  <a:cxn ang="T77">
                    <a:pos x="T46" y="T47"/>
                  </a:cxn>
                  <a:cxn ang="T78">
                    <a:pos x="T48" y="T49"/>
                  </a:cxn>
                  <a:cxn ang="T79">
                    <a:pos x="T50" y="T51"/>
                  </a:cxn>
                  <a:cxn ang="T80">
                    <a:pos x="T52" y="T53"/>
                  </a:cxn>
                </a:cxnLst>
                <a:rect l="0" t="0" r="r" b="b"/>
                <a:pathLst>
                  <a:path w="117" h="132">
                    <a:moveTo>
                      <a:pt x="75" y="0"/>
                    </a:moveTo>
                    <a:lnTo>
                      <a:pt x="0" y="25"/>
                    </a:lnTo>
                    <a:lnTo>
                      <a:pt x="3" y="26"/>
                    </a:lnTo>
                    <a:lnTo>
                      <a:pt x="14" y="29"/>
                    </a:lnTo>
                    <a:lnTo>
                      <a:pt x="29" y="36"/>
                    </a:lnTo>
                    <a:lnTo>
                      <a:pt x="46" y="47"/>
                    </a:lnTo>
                    <a:lnTo>
                      <a:pt x="66" y="62"/>
                    </a:lnTo>
                    <a:lnTo>
                      <a:pt x="84" y="80"/>
                    </a:lnTo>
                    <a:lnTo>
                      <a:pt x="102" y="103"/>
                    </a:lnTo>
                    <a:lnTo>
                      <a:pt x="116" y="132"/>
                    </a:lnTo>
                    <a:lnTo>
                      <a:pt x="117" y="120"/>
                    </a:lnTo>
                    <a:lnTo>
                      <a:pt x="115" y="107"/>
                    </a:lnTo>
                    <a:lnTo>
                      <a:pt x="108" y="90"/>
                    </a:lnTo>
                    <a:lnTo>
                      <a:pt x="99" y="74"/>
                    </a:lnTo>
                    <a:lnTo>
                      <a:pt x="89" y="58"/>
                    </a:lnTo>
                    <a:lnTo>
                      <a:pt x="78" y="45"/>
                    </a:lnTo>
                    <a:lnTo>
                      <a:pt x="67" y="36"/>
                    </a:lnTo>
                    <a:lnTo>
                      <a:pt x="58" y="32"/>
                    </a:lnTo>
                    <a:lnTo>
                      <a:pt x="69" y="29"/>
                    </a:lnTo>
                    <a:lnTo>
                      <a:pt x="79" y="28"/>
                    </a:lnTo>
                    <a:lnTo>
                      <a:pt x="89" y="26"/>
                    </a:lnTo>
                    <a:lnTo>
                      <a:pt x="98" y="25"/>
                    </a:lnTo>
                    <a:lnTo>
                      <a:pt x="105" y="24"/>
                    </a:lnTo>
                    <a:lnTo>
                      <a:pt x="109" y="22"/>
                    </a:lnTo>
                    <a:lnTo>
                      <a:pt x="113" y="21"/>
                    </a:lnTo>
                    <a:lnTo>
                      <a:pt x="114" y="21"/>
                    </a:lnTo>
                    <a:lnTo>
                      <a:pt x="75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1066" name="Freeform 14">
                <a:extLst>
                  <a:ext uri="{FF2B5EF4-FFF2-40B4-BE49-F238E27FC236}">
                    <a16:creationId xmlns:a16="http://schemas.microsoft.com/office/drawing/2014/main" id="{B7407558-3C8A-496A-983B-973079FA5A80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 rot="373331" flipH="1">
                <a:off x="289" y="3135"/>
                <a:ext cx="21" cy="55"/>
              </a:xfrm>
              <a:custGeom>
                <a:avLst/>
                <a:gdLst>
                  <a:gd name="T0" fmla="*/ 8 w 29"/>
                  <a:gd name="T1" fmla="*/ 0 h 77"/>
                  <a:gd name="T2" fmla="*/ 7 w 29"/>
                  <a:gd name="T3" fmla="*/ 0 h 77"/>
                  <a:gd name="T4" fmla="*/ 5 w 29"/>
                  <a:gd name="T5" fmla="*/ 1 h 77"/>
                  <a:gd name="T6" fmla="*/ 3 w 29"/>
                  <a:gd name="T7" fmla="*/ 2 h 77"/>
                  <a:gd name="T8" fmla="*/ 1 w 29"/>
                  <a:gd name="T9" fmla="*/ 5 h 77"/>
                  <a:gd name="T10" fmla="*/ 1 w 29"/>
                  <a:gd name="T11" fmla="*/ 8 h 77"/>
                  <a:gd name="T12" fmla="*/ 0 w 29"/>
                  <a:gd name="T13" fmla="*/ 11 h 77"/>
                  <a:gd name="T14" fmla="*/ 1 w 29"/>
                  <a:gd name="T15" fmla="*/ 16 h 77"/>
                  <a:gd name="T16" fmla="*/ 3 w 29"/>
                  <a:gd name="T17" fmla="*/ 20 h 77"/>
                  <a:gd name="T18" fmla="*/ 4 w 29"/>
                  <a:gd name="T19" fmla="*/ 14 h 77"/>
                  <a:gd name="T20" fmla="*/ 5 w 29"/>
                  <a:gd name="T21" fmla="*/ 10 h 77"/>
                  <a:gd name="T22" fmla="*/ 7 w 29"/>
                  <a:gd name="T23" fmla="*/ 6 h 77"/>
                  <a:gd name="T24" fmla="*/ 8 w 29"/>
                  <a:gd name="T25" fmla="*/ 0 h 77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29" h="77">
                    <a:moveTo>
                      <a:pt x="29" y="0"/>
                    </a:moveTo>
                    <a:lnTo>
                      <a:pt x="23" y="0"/>
                    </a:lnTo>
                    <a:lnTo>
                      <a:pt x="16" y="4"/>
                    </a:lnTo>
                    <a:lnTo>
                      <a:pt x="9" y="9"/>
                    </a:lnTo>
                    <a:lnTo>
                      <a:pt x="4" y="19"/>
                    </a:lnTo>
                    <a:lnTo>
                      <a:pt x="1" y="30"/>
                    </a:lnTo>
                    <a:lnTo>
                      <a:pt x="0" y="44"/>
                    </a:lnTo>
                    <a:lnTo>
                      <a:pt x="3" y="60"/>
                    </a:lnTo>
                    <a:lnTo>
                      <a:pt x="11" y="77"/>
                    </a:lnTo>
                    <a:lnTo>
                      <a:pt x="15" y="53"/>
                    </a:lnTo>
                    <a:lnTo>
                      <a:pt x="19" y="37"/>
                    </a:lnTo>
                    <a:lnTo>
                      <a:pt x="23" y="22"/>
                    </a:lnTo>
                    <a:lnTo>
                      <a:pt x="29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grpSp>
            <p:nvGrpSpPr>
              <p:cNvPr id="1067" name="Group 15">
                <a:extLst>
                  <a:ext uri="{FF2B5EF4-FFF2-40B4-BE49-F238E27FC236}">
                    <a16:creationId xmlns:a16="http://schemas.microsoft.com/office/drawing/2014/main" id="{945327B5-9E13-478C-B33D-DA71FEB0B7CF}"/>
                  </a:ext>
                </a:extLst>
              </p:cNvPr>
              <p:cNvGrpSpPr>
                <a:grpSpLocks/>
              </p:cNvGrpSpPr>
              <p:nvPr userDrawn="1"/>
            </p:nvGrpSpPr>
            <p:grpSpPr bwMode="auto">
              <a:xfrm rot="10886446" flipH="1">
                <a:off x="335" y="3251"/>
                <a:ext cx="608" cy="369"/>
                <a:chOff x="-366" y="1704"/>
                <a:chExt cx="608" cy="369"/>
              </a:xfrm>
            </p:grpSpPr>
            <p:sp>
              <p:nvSpPr>
                <p:cNvPr id="1068" name="Freeform 16">
                  <a:extLst>
                    <a:ext uri="{FF2B5EF4-FFF2-40B4-BE49-F238E27FC236}">
                      <a16:creationId xmlns:a16="http://schemas.microsoft.com/office/drawing/2014/main" id="{E66E7B78-9AA1-4728-8354-33A4E123E419}"/>
                    </a:ext>
                  </a:extLst>
                </p:cNvPr>
                <p:cNvSpPr>
                  <a:spLocks/>
                </p:cNvSpPr>
                <p:nvPr userDrawn="1"/>
              </p:nvSpPr>
              <p:spPr bwMode="ltGray">
                <a:xfrm rot="4200091">
                  <a:off x="-243" y="1807"/>
                  <a:ext cx="143" cy="390"/>
                </a:xfrm>
                <a:custGeom>
                  <a:avLst/>
                  <a:gdLst>
                    <a:gd name="T0" fmla="*/ 3 w 207"/>
                    <a:gd name="T1" fmla="*/ 10 h 564"/>
                    <a:gd name="T2" fmla="*/ 1 w 207"/>
                    <a:gd name="T3" fmla="*/ 17 h 564"/>
                    <a:gd name="T4" fmla="*/ 1 w 207"/>
                    <a:gd name="T5" fmla="*/ 23 h 564"/>
                    <a:gd name="T6" fmla="*/ 0 w 207"/>
                    <a:gd name="T7" fmla="*/ 28 h 564"/>
                    <a:gd name="T8" fmla="*/ 0 w 207"/>
                    <a:gd name="T9" fmla="*/ 35 h 564"/>
                    <a:gd name="T10" fmla="*/ 1 w 207"/>
                    <a:gd name="T11" fmla="*/ 41 h 564"/>
                    <a:gd name="T12" fmla="*/ 1 w 207"/>
                    <a:gd name="T13" fmla="*/ 48 h 564"/>
                    <a:gd name="T14" fmla="*/ 4 w 207"/>
                    <a:gd name="T15" fmla="*/ 57 h 564"/>
                    <a:gd name="T16" fmla="*/ 7 w 207"/>
                    <a:gd name="T17" fmla="*/ 66 h 564"/>
                    <a:gd name="T18" fmla="*/ 10 w 207"/>
                    <a:gd name="T19" fmla="*/ 75 h 564"/>
                    <a:gd name="T20" fmla="*/ 14 w 207"/>
                    <a:gd name="T21" fmla="*/ 83 h 564"/>
                    <a:gd name="T22" fmla="*/ 19 w 207"/>
                    <a:gd name="T23" fmla="*/ 93 h 564"/>
                    <a:gd name="T24" fmla="*/ 24 w 207"/>
                    <a:gd name="T25" fmla="*/ 102 h 564"/>
                    <a:gd name="T26" fmla="*/ 30 w 207"/>
                    <a:gd name="T27" fmla="*/ 111 h 564"/>
                    <a:gd name="T28" fmla="*/ 36 w 207"/>
                    <a:gd name="T29" fmla="*/ 118 h 564"/>
                    <a:gd name="T30" fmla="*/ 41 w 207"/>
                    <a:gd name="T31" fmla="*/ 124 h 564"/>
                    <a:gd name="T32" fmla="*/ 47 w 207"/>
                    <a:gd name="T33" fmla="*/ 129 h 564"/>
                    <a:gd name="T34" fmla="*/ 37 w 207"/>
                    <a:gd name="T35" fmla="*/ 114 h 564"/>
                    <a:gd name="T36" fmla="*/ 29 w 207"/>
                    <a:gd name="T37" fmla="*/ 102 h 564"/>
                    <a:gd name="T38" fmla="*/ 23 w 207"/>
                    <a:gd name="T39" fmla="*/ 93 h 564"/>
                    <a:gd name="T40" fmla="*/ 19 w 207"/>
                    <a:gd name="T41" fmla="*/ 84 h 564"/>
                    <a:gd name="T42" fmla="*/ 17 w 207"/>
                    <a:gd name="T43" fmla="*/ 77 h 564"/>
                    <a:gd name="T44" fmla="*/ 15 w 207"/>
                    <a:gd name="T45" fmla="*/ 71 h 564"/>
                    <a:gd name="T46" fmla="*/ 15 w 207"/>
                    <a:gd name="T47" fmla="*/ 65 h 564"/>
                    <a:gd name="T48" fmla="*/ 13 w 207"/>
                    <a:gd name="T49" fmla="*/ 59 h 564"/>
                    <a:gd name="T50" fmla="*/ 10 w 207"/>
                    <a:gd name="T51" fmla="*/ 47 h 564"/>
                    <a:gd name="T52" fmla="*/ 9 w 207"/>
                    <a:gd name="T53" fmla="*/ 32 h 564"/>
                    <a:gd name="T54" fmla="*/ 10 w 207"/>
                    <a:gd name="T55" fmla="*/ 16 h 564"/>
                    <a:gd name="T56" fmla="*/ 12 w 207"/>
                    <a:gd name="T57" fmla="*/ 0 h 564"/>
                    <a:gd name="T58" fmla="*/ 3 w 207"/>
                    <a:gd name="T59" fmla="*/ 10 h 564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</a:gdLst>
                  <a:ahLst/>
                  <a:cxnLst>
                    <a:cxn ang="T60">
                      <a:pos x="T0" y="T1"/>
                    </a:cxn>
                    <a:cxn ang="T61">
                      <a:pos x="T2" y="T3"/>
                    </a:cxn>
                    <a:cxn ang="T62">
                      <a:pos x="T4" y="T5"/>
                    </a:cxn>
                    <a:cxn ang="T63">
                      <a:pos x="T6" y="T7"/>
                    </a:cxn>
                    <a:cxn ang="T64">
                      <a:pos x="T8" y="T9"/>
                    </a:cxn>
                    <a:cxn ang="T65">
                      <a:pos x="T10" y="T11"/>
                    </a:cxn>
                    <a:cxn ang="T66">
                      <a:pos x="T12" y="T13"/>
                    </a:cxn>
                    <a:cxn ang="T67">
                      <a:pos x="T14" y="T15"/>
                    </a:cxn>
                    <a:cxn ang="T68">
                      <a:pos x="T16" y="T17"/>
                    </a:cxn>
                    <a:cxn ang="T69">
                      <a:pos x="T18" y="T19"/>
                    </a:cxn>
                    <a:cxn ang="T70">
                      <a:pos x="T20" y="T21"/>
                    </a:cxn>
                    <a:cxn ang="T71">
                      <a:pos x="T22" y="T23"/>
                    </a:cxn>
                    <a:cxn ang="T72">
                      <a:pos x="T24" y="T25"/>
                    </a:cxn>
                    <a:cxn ang="T73">
                      <a:pos x="T26" y="T27"/>
                    </a:cxn>
                    <a:cxn ang="T74">
                      <a:pos x="T28" y="T29"/>
                    </a:cxn>
                    <a:cxn ang="T75">
                      <a:pos x="T30" y="T31"/>
                    </a:cxn>
                    <a:cxn ang="T76">
                      <a:pos x="T32" y="T33"/>
                    </a:cxn>
                    <a:cxn ang="T77">
                      <a:pos x="T34" y="T35"/>
                    </a:cxn>
                    <a:cxn ang="T78">
                      <a:pos x="T36" y="T37"/>
                    </a:cxn>
                    <a:cxn ang="T79">
                      <a:pos x="T38" y="T39"/>
                    </a:cxn>
                    <a:cxn ang="T80">
                      <a:pos x="T40" y="T41"/>
                    </a:cxn>
                    <a:cxn ang="T81">
                      <a:pos x="T42" y="T43"/>
                    </a:cxn>
                    <a:cxn ang="T82">
                      <a:pos x="T44" y="T45"/>
                    </a:cxn>
                    <a:cxn ang="T83">
                      <a:pos x="T46" y="T47"/>
                    </a:cxn>
                    <a:cxn ang="T84">
                      <a:pos x="T48" y="T49"/>
                    </a:cxn>
                    <a:cxn ang="T85">
                      <a:pos x="T50" y="T51"/>
                    </a:cxn>
                    <a:cxn ang="T86">
                      <a:pos x="T52" y="T53"/>
                    </a:cxn>
                    <a:cxn ang="T87">
                      <a:pos x="T54" y="T55"/>
                    </a:cxn>
                    <a:cxn ang="T88">
                      <a:pos x="T56" y="T57"/>
                    </a:cxn>
                    <a:cxn ang="T89">
                      <a:pos x="T58" y="T59"/>
                    </a:cxn>
                  </a:cxnLst>
                  <a:rect l="0" t="0" r="r" b="b"/>
                  <a:pathLst>
                    <a:path w="207" h="564">
                      <a:moveTo>
                        <a:pt x="12" y="44"/>
                      </a:moveTo>
                      <a:lnTo>
                        <a:pt x="6" y="72"/>
                      </a:lnTo>
                      <a:lnTo>
                        <a:pt x="3" y="99"/>
                      </a:lnTo>
                      <a:lnTo>
                        <a:pt x="0" y="125"/>
                      </a:lnTo>
                      <a:lnTo>
                        <a:pt x="0" y="151"/>
                      </a:lnTo>
                      <a:lnTo>
                        <a:pt x="3" y="180"/>
                      </a:lnTo>
                      <a:lnTo>
                        <a:pt x="7" y="211"/>
                      </a:lnTo>
                      <a:lnTo>
                        <a:pt x="16" y="247"/>
                      </a:lnTo>
                      <a:lnTo>
                        <a:pt x="29" y="287"/>
                      </a:lnTo>
                      <a:lnTo>
                        <a:pt x="43" y="325"/>
                      </a:lnTo>
                      <a:lnTo>
                        <a:pt x="61" y="364"/>
                      </a:lnTo>
                      <a:lnTo>
                        <a:pt x="83" y="406"/>
                      </a:lnTo>
                      <a:lnTo>
                        <a:pt x="106" y="446"/>
                      </a:lnTo>
                      <a:lnTo>
                        <a:pt x="132" y="483"/>
                      </a:lnTo>
                      <a:lnTo>
                        <a:pt x="157" y="516"/>
                      </a:lnTo>
                      <a:lnTo>
                        <a:pt x="182" y="544"/>
                      </a:lnTo>
                      <a:lnTo>
                        <a:pt x="207" y="564"/>
                      </a:lnTo>
                      <a:lnTo>
                        <a:pt x="160" y="501"/>
                      </a:lnTo>
                      <a:lnTo>
                        <a:pt x="127" y="448"/>
                      </a:lnTo>
                      <a:lnTo>
                        <a:pt x="103" y="405"/>
                      </a:lnTo>
                      <a:lnTo>
                        <a:pt x="87" y="368"/>
                      </a:lnTo>
                      <a:lnTo>
                        <a:pt x="75" y="337"/>
                      </a:lnTo>
                      <a:lnTo>
                        <a:pt x="68" y="309"/>
                      </a:lnTo>
                      <a:lnTo>
                        <a:pt x="63" y="285"/>
                      </a:lnTo>
                      <a:lnTo>
                        <a:pt x="56" y="261"/>
                      </a:lnTo>
                      <a:lnTo>
                        <a:pt x="44" y="205"/>
                      </a:lnTo>
                      <a:lnTo>
                        <a:pt x="41" y="140"/>
                      </a:lnTo>
                      <a:lnTo>
                        <a:pt x="43" y="68"/>
                      </a:lnTo>
                      <a:lnTo>
                        <a:pt x="50" y="0"/>
                      </a:lnTo>
                      <a:lnTo>
                        <a:pt x="12" y="44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1069" name="Freeform 17">
                  <a:extLst>
                    <a:ext uri="{FF2B5EF4-FFF2-40B4-BE49-F238E27FC236}">
                      <a16:creationId xmlns:a16="http://schemas.microsoft.com/office/drawing/2014/main" id="{6E65DB8F-D68D-46A1-A3D7-015107B56336}"/>
                    </a:ext>
                  </a:extLst>
                </p:cNvPr>
                <p:cNvSpPr>
                  <a:spLocks/>
                </p:cNvSpPr>
                <p:nvPr userDrawn="1"/>
              </p:nvSpPr>
              <p:spPr bwMode="ltGray">
                <a:xfrm rot="4200091">
                  <a:off x="124" y="1761"/>
                  <a:ext cx="33" cy="160"/>
                </a:xfrm>
                <a:custGeom>
                  <a:avLst/>
                  <a:gdLst>
                    <a:gd name="T0" fmla="*/ 0 w 47"/>
                    <a:gd name="T1" fmla="*/ 4 h 232"/>
                    <a:gd name="T2" fmla="*/ 4 w 47"/>
                    <a:gd name="T3" fmla="*/ 12 h 232"/>
                    <a:gd name="T4" fmla="*/ 6 w 47"/>
                    <a:gd name="T5" fmla="*/ 23 h 232"/>
                    <a:gd name="T6" fmla="*/ 6 w 47"/>
                    <a:gd name="T7" fmla="*/ 36 h 232"/>
                    <a:gd name="T8" fmla="*/ 4 w 47"/>
                    <a:gd name="T9" fmla="*/ 52 h 232"/>
                    <a:gd name="T10" fmla="*/ 11 w 47"/>
                    <a:gd name="T11" fmla="*/ 49 h 232"/>
                    <a:gd name="T12" fmla="*/ 11 w 47"/>
                    <a:gd name="T13" fmla="*/ 41 h 232"/>
                    <a:gd name="T14" fmla="*/ 11 w 47"/>
                    <a:gd name="T15" fmla="*/ 32 h 232"/>
                    <a:gd name="T16" fmla="*/ 11 w 47"/>
                    <a:gd name="T17" fmla="*/ 23 h 232"/>
                    <a:gd name="T18" fmla="*/ 10 w 47"/>
                    <a:gd name="T19" fmla="*/ 16 h 232"/>
                    <a:gd name="T20" fmla="*/ 9 w 47"/>
                    <a:gd name="T21" fmla="*/ 12 h 232"/>
                    <a:gd name="T22" fmla="*/ 7 w 47"/>
                    <a:gd name="T23" fmla="*/ 8 h 232"/>
                    <a:gd name="T24" fmla="*/ 6 w 47"/>
                    <a:gd name="T25" fmla="*/ 4 h 232"/>
                    <a:gd name="T26" fmla="*/ 3 w 47"/>
                    <a:gd name="T27" fmla="*/ 0 h 232"/>
                    <a:gd name="T28" fmla="*/ 0 w 47"/>
                    <a:gd name="T29" fmla="*/ 4 h 232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</a:gdLst>
                  <a:ahLst/>
                  <a:cxnLst>
                    <a:cxn ang="T30">
                      <a:pos x="T0" y="T1"/>
                    </a:cxn>
                    <a:cxn ang="T31">
                      <a:pos x="T2" y="T3"/>
                    </a:cxn>
                    <a:cxn ang="T32">
                      <a:pos x="T4" y="T5"/>
                    </a:cxn>
                    <a:cxn ang="T33">
                      <a:pos x="T6" y="T7"/>
                    </a:cxn>
                    <a:cxn ang="T34">
                      <a:pos x="T8" y="T9"/>
                    </a:cxn>
                    <a:cxn ang="T35">
                      <a:pos x="T10" y="T11"/>
                    </a:cxn>
                    <a:cxn ang="T36">
                      <a:pos x="T12" y="T13"/>
                    </a:cxn>
                    <a:cxn ang="T37">
                      <a:pos x="T14" y="T15"/>
                    </a:cxn>
                    <a:cxn ang="T38">
                      <a:pos x="T16" y="T17"/>
                    </a:cxn>
                    <a:cxn ang="T39">
                      <a:pos x="T18" y="T19"/>
                    </a:cxn>
                    <a:cxn ang="T40">
                      <a:pos x="T20" y="T21"/>
                    </a:cxn>
                    <a:cxn ang="T41">
                      <a:pos x="T22" y="T23"/>
                    </a:cxn>
                    <a:cxn ang="T42">
                      <a:pos x="T24" y="T25"/>
                    </a:cxn>
                    <a:cxn ang="T43">
                      <a:pos x="T26" y="T27"/>
                    </a:cxn>
                    <a:cxn ang="T44">
                      <a:pos x="T28" y="T29"/>
                    </a:cxn>
                  </a:cxnLst>
                  <a:rect l="0" t="0" r="r" b="b"/>
                  <a:pathLst>
                    <a:path w="47" h="232">
                      <a:moveTo>
                        <a:pt x="0" y="19"/>
                      </a:moveTo>
                      <a:lnTo>
                        <a:pt x="14" y="55"/>
                      </a:lnTo>
                      <a:lnTo>
                        <a:pt x="22" y="101"/>
                      </a:lnTo>
                      <a:lnTo>
                        <a:pt x="24" y="159"/>
                      </a:lnTo>
                      <a:lnTo>
                        <a:pt x="19" y="232"/>
                      </a:lnTo>
                      <a:lnTo>
                        <a:pt x="45" y="217"/>
                      </a:lnTo>
                      <a:lnTo>
                        <a:pt x="47" y="178"/>
                      </a:lnTo>
                      <a:lnTo>
                        <a:pt x="47" y="140"/>
                      </a:lnTo>
                      <a:lnTo>
                        <a:pt x="45" y="103"/>
                      </a:lnTo>
                      <a:lnTo>
                        <a:pt x="41" y="71"/>
                      </a:lnTo>
                      <a:lnTo>
                        <a:pt x="36" y="52"/>
                      </a:lnTo>
                      <a:lnTo>
                        <a:pt x="29" y="34"/>
                      </a:lnTo>
                      <a:lnTo>
                        <a:pt x="22" y="17"/>
                      </a:lnTo>
                      <a:lnTo>
                        <a:pt x="13" y="0"/>
                      </a:lnTo>
                      <a:lnTo>
                        <a:pt x="0" y="19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1070" name="Freeform 18">
                  <a:extLst>
                    <a:ext uri="{FF2B5EF4-FFF2-40B4-BE49-F238E27FC236}">
                      <a16:creationId xmlns:a16="http://schemas.microsoft.com/office/drawing/2014/main" id="{6CC4B19A-A14F-442B-B37C-B275EA641044}"/>
                    </a:ext>
                  </a:extLst>
                </p:cNvPr>
                <p:cNvSpPr>
                  <a:spLocks/>
                </p:cNvSpPr>
                <p:nvPr userDrawn="1"/>
              </p:nvSpPr>
              <p:spPr bwMode="ltGray">
                <a:xfrm rot="4200091">
                  <a:off x="199" y="1720"/>
                  <a:ext cx="60" cy="27"/>
                </a:xfrm>
                <a:custGeom>
                  <a:avLst/>
                  <a:gdLst>
                    <a:gd name="T0" fmla="*/ 19 w 87"/>
                    <a:gd name="T1" fmla="*/ 5 h 40"/>
                    <a:gd name="T2" fmla="*/ 18 w 87"/>
                    <a:gd name="T3" fmla="*/ 3 h 40"/>
                    <a:gd name="T4" fmla="*/ 15 w 87"/>
                    <a:gd name="T5" fmla="*/ 2 h 40"/>
                    <a:gd name="T6" fmla="*/ 13 w 87"/>
                    <a:gd name="T7" fmla="*/ 1 h 40"/>
                    <a:gd name="T8" fmla="*/ 10 w 87"/>
                    <a:gd name="T9" fmla="*/ 1 h 40"/>
                    <a:gd name="T10" fmla="*/ 8 w 87"/>
                    <a:gd name="T11" fmla="*/ 1 h 40"/>
                    <a:gd name="T12" fmla="*/ 6 w 87"/>
                    <a:gd name="T13" fmla="*/ 1 h 40"/>
                    <a:gd name="T14" fmla="*/ 3 w 87"/>
                    <a:gd name="T15" fmla="*/ 0 h 40"/>
                    <a:gd name="T16" fmla="*/ 0 w 87"/>
                    <a:gd name="T17" fmla="*/ 1 h 40"/>
                    <a:gd name="T18" fmla="*/ 1 w 87"/>
                    <a:gd name="T19" fmla="*/ 1 h 40"/>
                    <a:gd name="T20" fmla="*/ 3 w 87"/>
                    <a:gd name="T21" fmla="*/ 2 h 40"/>
                    <a:gd name="T22" fmla="*/ 5 w 87"/>
                    <a:gd name="T23" fmla="*/ 3 h 40"/>
                    <a:gd name="T24" fmla="*/ 8 w 87"/>
                    <a:gd name="T25" fmla="*/ 3 h 40"/>
                    <a:gd name="T26" fmla="*/ 10 w 87"/>
                    <a:gd name="T27" fmla="*/ 5 h 40"/>
                    <a:gd name="T28" fmla="*/ 12 w 87"/>
                    <a:gd name="T29" fmla="*/ 5 h 40"/>
                    <a:gd name="T30" fmla="*/ 14 w 87"/>
                    <a:gd name="T31" fmla="*/ 7 h 40"/>
                    <a:gd name="T32" fmla="*/ 17 w 87"/>
                    <a:gd name="T33" fmla="*/ 8 h 40"/>
                    <a:gd name="T34" fmla="*/ 19 w 87"/>
                    <a:gd name="T35" fmla="*/ 5 h 40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</a:gdLst>
                  <a:ahLst/>
                  <a:cxnLst>
                    <a:cxn ang="T36">
                      <a:pos x="T0" y="T1"/>
                    </a:cxn>
                    <a:cxn ang="T37">
                      <a:pos x="T2" y="T3"/>
                    </a:cxn>
                    <a:cxn ang="T38">
                      <a:pos x="T4" y="T5"/>
                    </a:cxn>
                    <a:cxn ang="T39">
                      <a:pos x="T6" y="T7"/>
                    </a:cxn>
                    <a:cxn ang="T40">
                      <a:pos x="T8" y="T9"/>
                    </a:cxn>
                    <a:cxn ang="T41">
                      <a:pos x="T10" y="T11"/>
                    </a:cxn>
                    <a:cxn ang="T42">
                      <a:pos x="T12" y="T13"/>
                    </a:cxn>
                    <a:cxn ang="T43">
                      <a:pos x="T14" y="T15"/>
                    </a:cxn>
                    <a:cxn ang="T44">
                      <a:pos x="T16" y="T17"/>
                    </a:cxn>
                    <a:cxn ang="T45">
                      <a:pos x="T18" y="T19"/>
                    </a:cxn>
                    <a:cxn ang="T46">
                      <a:pos x="T20" y="T21"/>
                    </a:cxn>
                    <a:cxn ang="T47">
                      <a:pos x="T22" y="T23"/>
                    </a:cxn>
                    <a:cxn ang="T48">
                      <a:pos x="T24" y="T25"/>
                    </a:cxn>
                    <a:cxn ang="T49">
                      <a:pos x="T26" y="T27"/>
                    </a:cxn>
                    <a:cxn ang="T50">
                      <a:pos x="T28" y="T29"/>
                    </a:cxn>
                    <a:cxn ang="T51">
                      <a:pos x="T30" y="T31"/>
                    </a:cxn>
                    <a:cxn ang="T52">
                      <a:pos x="T32" y="T33"/>
                    </a:cxn>
                    <a:cxn ang="T53">
                      <a:pos x="T34" y="T35"/>
                    </a:cxn>
                  </a:cxnLst>
                  <a:rect l="0" t="0" r="r" b="b"/>
                  <a:pathLst>
                    <a:path w="87" h="40">
                      <a:moveTo>
                        <a:pt x="87" y="22"/>
                      </a:moveTo>
                      <a:lnTo>
                        <a:pt x="77" y="17"/>
                      </a:lnTo>
                      <a:lnTo>
                        <a:pt x="68" y="12"/>
                      </a:lnTo>
                      <a:lnTo>
                        <a:pt x="58" y="7"/>
                      </a:lnTo>
                      <a:lnTo>
                        <a:pt x="47" y="5"/>
                      </a:lnTo>
                      <a:lnTo>
                        <a:pt x="37" y="3"/>
                      </a:lnTo>
                      <a:lnTo>
                        <a:pt x="26" y="2"/>
                      </a:lnTo>
                      <a:lnTo>
                        <a:pt x="13" y="0"/>
                      </a:lnTo>
                      <a:lnTo>
                        <a:pt x="0" y="2"/>
                      </a:lnTo>
                      <a:lnTo>
                        <a:pt x="6" y="6"/>
                      </a:lnTo>
                      <a:lnTo>
                        <a:pt x="14" y="10"/>
                      </a:lnTo>
                      <a:lnTo>
                        <a:pt x="22" y="14"/>
                      </a:lnTo>
                      <a:lnTo>
                        <a:pt x="33" y="18"/>
                      </a:lnTo>
                      <a:lnTo>
                        <a:pt x="42" y="22"/>
                      </a:lnTo>
                      <a:lnTo>
                        <a:pt x="52" y="27"/>
                      </a:lnTo>
                      <a:lnTo>
                        <a:pt x="64" y="33"/>
                      </a:lnTo>
                      <a:lnTo>
                        <a:pt x="74" y="40"/>
                      </a:lnTo>
                      <a:lnTo>
                        <a:pt x="87" y="22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zh-CN" altLang="en-US"/>
                </a:p>
              </p:txBody>
            </p:sp>
          </p:grpSp>
        </p:grpSp>
        <p:grpSp>
          <p:nvGrpSpPr>
            <p:cNvPr id="1036" name="Group 19">
              <a:extLst>
                <a:ext uri="{FF2B5EF4-FFF2-40B4-BE49-F238E27FC236}">
                  <a16:creationId xmlns:a16="http://schemas.microsoft.com/office/drawing/2014/main" id="{8C16553C-30E4-4A1C-A27D-A4838344C713}"/>
                </a:ext>
              </a:extLst>
            </p:cNvPr>
            <p:cNvGrpSpPr>
              <a:grpSpLocks/>
            </p:cNvGrpSpPr>
            <p:nvPr/>
          </p:nvGrpSpPr>
          <p:grpSpPr bwMode="auto">
            <a:xfrm rot="6248562">
              <a:off x="343" y="3854"/>
              <a:ext cx="392" cy="424"/>
              <a:chOff x="1727" y="866"/>
              <a:chExt cx="129" cy="157"/>
            </a:xfrm>
          </p:grpSpPr>
          <p:sp>
            <p:nvSpPr>
              <p:cNvPr id="1059" name="Freeform 20">
                <a:extLst>
                  <a:ext uri="{FF2B5EF4-FFF2-40B4-BE49-F238E27FC236}">
                    <a16:creationId xmlns:a16="http://schemas.microsoft.com/office/drawing/2014/main" id="{01B99502-5751-4D35-9F6E-74603C32DA01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>
                  <a:gd name="T0" fmla="*/ 5 w 83"/>
                  <a:gd name="T1" fmla="*/ 2 h 117"/>
                  <a:gd name="T2" fmla="*/ 1 w 83"/>
                  <a:gd name="T3" fmla="*/ 0 h 117"/>
                  <a:gd name="T4" fmla="*/ 0 w 83"/>
                  <a:gd name="T5" fmla="*/ 8 h 117"/>
                  <a:gd name="T6" fmla="*/ 5 w 83"/>
                  <a:gd name="T7" fmla="*/ 2 h 117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1060" name="Freeform 21">
                <a:extLst>
                  <a:ext uri="{FF2B5EF4-FFF2-40B4-BE49-F238E27FC236}">
                    <a16:creationId xmlns:a16="http://schemas.microsoft.com/office/drawing/2014/main" id="{3ECB7EE6-CC25-456A-85D5-56CAF0C8FD54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>
                  <a:gd name="T0" fmla="*/ 0 w 140"/>
                  <a:gd name="T1" fmla="*/ 7 h 98"/>
                  <a:gd name="T2" fmla="*/ 8 w 140"/>
                  <a:gd name="T3" fmla="*/ 0 h 98"/>
                  <a:gd name="T4" fmla="*/ 9 w 140"/>
                  <a:gd name="T5" fmla="*/ 4 h 98"/>
                  <a:gd name="T6" fmla="*/ 0 w 140"/>
                  <a:gd name="T7" fmla="*/ 7 h 98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1061" name="Freeform 22">
                <a:extLst>
                  <a:ext uri="{FF2B5EF4-FFF2-40B4-BE49-F238E27FC236}">
                    <a16:creationId xmlns:a16="http://schemas.microsoft.com/office/drawing/2014/main" id="{559E1B9C-F68D-4A45-8E75-CE4C95A43EA6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>
                  <a:gd name="T0" fmla="*/ 0 w 145"/>
                  <a:gd name="T1" fmla="*/ 1 h 49"/>
                  <a:gd name="T2" fmla="*/ 10 w 145"/>
                  <a:gd name="T3" fmla="*/ 0 h 49"/>
                  <a:gd name="T4" fmla="*/ 9 w 145"/>
                  <a:gd name="T5" fmla="*/ 4 h 49"/>
                  <a:gd name="T6" fmla="*/ 0 w 145"/>
                  <a:gd name="T7" fmla="*/ 1 h 49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</p:grpSp>
        <p:grpSp>
          <p:nvGrpSpPr>
            <p:cNvPr id="1037" name="Group 23">
              <a:extLst>
                <a:ext uri="{FF2B5EF4-FFF2-40B4-BE49-F238E27FC236}">
                  <a16:creationId xmlns:a16="http://schemas.microsoft.com/office/drawing/2014/main" id="{ACD28F5B-D9A9-4094-A234-F6908A25FA7C}"/>
                </a:ext>
              </a:extLst>
            </p:cNvPr>
            <p:cNvGrpSpPr>
              <a:grpSpLocks/>
            </p:cNvGrpSpPr>
            <p:nvPr/>
          </p:nvGrpSpPr>
          <p:grpSpPr bwMode="auto">
            <a:xfrm rot="5003157">
              <a:off x="249" y="1102"/>
              <a:ext cx="412" cy="500"/>
              <a:chOff x="1727" y="866"/>
              <a:chExt cx="129" cy="157"/>
            </a:xfrm>
          </p:grpSpPr>
          <p:sp>
            <p:nvSpPr>
              <p:cNvPr id="1056" name="Freeform 24">
                <a:extLst>
                  <a:ext uri="{FF2B5EF4-FFF2-40B4-BE49-F238E27FC236}">
                    <a16:creationId xmlns:a16="http://schemas.microsoft.com/office/drawing/2014/main" id="{5F1D5866-AFE5-43A1-938E-CFEB2384CD25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>
                  <a:gd name="T0" fmla="*/ 5 w 83"/>
                  <a:gd name="T1" fmla="*/ 2 h 117"/>
                  <a:gd name="T2" fmla="*/ 1 w 83"/>
                  <a:gd name="T3" fmla="*/ 0 h 117"/>
                  <a:gd name="T4" fmla="*/ 0 w 83"/>
                  <a:gd name="T5" fmla="*/ 8 h 117"/>
                  <a:gd name="T6" fmla="*/ 5 w 83"/>
                  <a:gd name="T7" fmla="*/ 2 h 117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1057" name="Freeform 25">
                <a:extLst>
                  <a:ext uri="{FF2B5EF4-FFF2-40B4-BE49-F238E27FC236}">
                    <a16:creationId xmlns:a16="http://schemas.microsoft.com/office/drawing/2014/main" id="{1072F9AB-3399-4C74-ABE9-C78D3AB21CEF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>
                  <a:gd name="T0" fmla="*/ 0 w 140"/>
                  <a:gd name="T1" fmla="*/ 7 h 98"/>
                  <a:gd name="T2" fmla="*/ 8 w 140"/>
                  <a:gd name="T3" fmla="*/ 0 h 98"/>
                  <a:gd name="T4" fmla="*/ 9 w 140"/>
                  <a:gd name="T5" fmla="*/ 4 h 98"/>
                  <a:gd name="T6" fmla="*/ 0 w 140"/>
                  <a:gd name="T7" fmla="*/ 7 h 98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1058" name="Freeform 26">
                <a:extLst>
                  <a:ext uri="{FF2B5EF4-FFF2-40B4-BE49-F238E27FC236}">
                    <a16:creationId xmlns:a16="http://schemas.microsoft.com/office/drawing/2014/main" id="{6CA44E23-9273-4C25-80DD-29EC3651C44E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>
                  <a:gd name="T0" fmla="*/ 0 w 145"/>
                  <a:gd name="T1" fmla="*/ 1 h 49"/>
                  <a:gd name="T2" fmla="*/ 10 w 145"/>
                  <a:gd name="T3" fmla="*/ 0 h 49"/>
                  <a:gd name="T4" fmla="*/ 9 w 145"/>
                  <a:gd name="T5" fmla="*/ 4 h 49"/>
                  <a:gd name="T6" fmla="*/ 0 w 145"/>
                  <a:gd name="T7" fmla="*/ 1 h 49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</p:grpSp>
        <p:grpSp>
          <p:nvGrpSpPr>
            <p:cNvPr id="1038" name="Group 27">
              <a:extLst>
                <a:ext uri="{FF2B5EF4-FFF2-40B4-BE49-F238E27FC236}">
                  <a16:creationId xmlns:a16="http://schemas.microsoft.com/office/drawing/2014/main" id="{6A082C2C-7EB5-4FD3-BE9A-564C97D9ADD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815" y="0"/>
              <a:ext cx="345" cy="367"/>
              <a:chOff x="1727" y="866"/>
              <a:chExt cx="129" cy="157"/>
            </a:xfrm>
          </p:grpSpPr>
          <p:sp>
            <p:nvSpPr>
              <p:cNvPr id="1053" name="Freeform 28">
                <a:extLst>
                  <a:ext uri="{FF2B5EF4-FFF2-40B4-BE49-F238E27FC236}">
                    <a16:creationId xmlns:a16="http://schemas.microsoft.com/office/drawing/2014/main" id="{4DB2C492-720F-44B4-8491-8458BEB41F1B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>
                  <a:gd name="T0" fmla="*/ 5 w 83"/>
                  <a:gd name="T1" fmla="*/ 2 h 117"/>
                  <a:gd name="T2" fmla="*/ 1 w 83"/>
                  <a:gd name="T3" fmla="*/ 0 h 117"/>
                  <a:gd name="T4" fmla="*/ 0 w 83"/>
                  <a:gd name="T5" fmla="*/ 8 h 117"/>
                  <a:gd name="T6" fmla="*/ 5 w 83"/>
                  <a:gd name="T7" fmla="*/ 2 h 117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1054" name="Freeform 29">
                <a:extLst>
                  <a:ext uri="{FF2B5EF4-FFF2-40B4-BE49-F238E27FC236}">
                    <a16:creationId xmlns:a16="http://schemas.microsoft.com/office/drawing/2014/main" id="{7B3B597A-5513-4948-849E-E0797D740D6A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>
                  <a:gd name="T0" fmla="*/ 0 w 140"/>
                  <a:gd name="T1" fmla="*/ 7 h 98"/>
                  <a:gd name="T2" fmla="*/ 8 w 140"/>
                  <a:gd name="T3" fmla="*/ 0 h 98"/>
                  <a:gd name="T4" fmla="*/ 9 w 140"/>
                  <a:gd name="T5" fmla="*/ 4 h 98"/>
                  <a:gd name="T6" fmla="*/ 0 w 140"/>
                  <a:gd name="T7" fmla="*/ 7 h 98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1055" name="Freeform 30">
                <a:extLst>
                  <a:ext uri="{FF2B5EF4-FFF2-40B4-BE49-F238E27FC236}">
                    <a16:creationId xmlns:a16="http://schemas.microsoft.com/office/drawing/2014/main" id="{B5062D32-CF0F-4EE9-9E30-8936321C6422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>
                  <a:gd name="T0" fmla="*/ 0 w 145"/>
                  <a:gd name="T1" fmla="*/ 1 h 49"/>
                  <a:gd name="T2" fmla="*/ 10 w 145"/>
                  <a:gd name="T3" fmla="*/ 0 h 49"/>
                  <a:gd name="T4" fmla="*/ 9 w 145"/>
                  <a:gd name="T5" fmla="*/ 4 h 49"/>
                  <a:gd name="T6" fmla="*/ 0 w 145"/>
                  <a:gd name="T7" fmla="*/ 1 h 49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</p:grpSp>
        <p:sp>
          <p:nvSpPr>
            <p:cNvPr id="1039" name="Freeform 31">
              <a:extLst>
                <a:ext uri="{FF2B5EF4-FFF2-40B4-BE49-F238E27FC236}">
                  <a16:creationId xmlns:a16="http://schemas.microsoft.com/office/drawing/2014/main" id="{70649DBF-083D-4FCD-90F6-D1922A691DC5}"/>
                </a:ext>
              </a:extLst>
            </p:cNvPr>
            <p:cNvSpPr>
              <a:spLocks/>
            </p:cNvSpPr>
            <p:nvPr/>
          </p:nvSpPr>
          <p:spPr bwMode="ltGray">
            <a:xfrm>
              <a:off x="87" y="94"/>
              <a:ext cx="699" cy="756"/>
            </a:xfrm>
            <a:custGeom>
              <a:avLst/>
              <a:gdLst>
                <a:gd name="T0" fmla="*/ 1 w 699"/>
                <a:gd name="T1" fmla="*/ 392 h 756"/>
                <a:gd name="T2" fmla="*/ 3 w 699"/>
                <a:gd name="T3" fmla="*/ 252 h 756"/>
                <a:gd name="T4" fmla="*/ 21 w 699"/>
                <a:gd name="T5" fmla="*/ 210 h 756"/>
                <a:gd name="T6" fmla="*/ 29 w 699"/>
                <a:gd name="T7" fmla="*/ 182 h 756"/>
                <a:gd name="T8" fmla="*/ 39 w 699"/>
                <a:gd name="T9" fmla="*/ 154 h 756"/>
                <a:gd name="T10" fmla="*/ 51 w 699"/>
                <a:gd name="T11" fmla="*/ 138 h 756"/>
                <a:gd name="T12" fmla="*/ 111 w 699"/>
                <a:gd name="T13" fmla="*/ 74 h 756"/>
                <a:gd name="T14" fmla="*/ 169 w 699"/>
                <a:gd name="T15" fmla="*/ 30 h 756"/>
                <a:gd name="T16" fmla="*/ 225 w 699"/>
                <a:gd name="T17" fmla="*/ 10 h 756"/>
                <a:gd name="T18" fmla="*/ 249 w 699"/>
                <a:gd name="T19" fmla="*/ 4 h 756"/>
                <a:gd name="T20" fmla="*/ 265 w 699"/>
                <a:gd name="T21" fmla="*/ 0 h 756"/>
                <a:gd name="T22" fmla="*/ 357 w 699"/>
                <a:gd name="T23" fmla="*/ 2 h 756"/>
                <a:gd name="T24" fmla="*/ 385 w 699"/>
                <a:gd name="T25" fmla="*/ 6 h 756"/>
                <a:gd name="T26" fmla="*/ 489 w 699"/>
                <a:gd name="T27" fmla="*/ 40 h 756"/>
                <a:gd name="T28" fmla="*/ 619 w 699"/>
                <a:gd name="T29" fmla="*/ 128 h 756"/>
                <a:gd name="T30" fmla="*/ 653 w 699"/>
                <a:gd name="T31" fmla="*/ 178 h 756"/>
                <a:gd name="T32" fmla="*/ 693 w 699"/>
                <a:gd name="T33" fmla="*/ 322 h 756"/>
                <a:gd name="T34" fmla="*/ 687 w 699"/>
                <a:gd name="T35" fmla="*/ 434 h 756"/>
                <a:gd name="T36" fmla="*/ 665 w 699"/>
                <a:gd name="T37" fmla="*/ 538 h 756"/>
                <a:gd name="T38" fmla="*/ 639 w 699"/>
                <a:gd name="T39" fmla="*/ 564 h 756"/>
                <a:gd name="T40" fmla="*/ 631 w 699"/>
                <a:gd name="T41" fmla="*/ 580 h 756"/>
                <a:gd name="T42" fmla="*/ 607 w 699"/>
                <a:gd name="T43" fmla="*/ 588 h 756"/>
                <a:gd name="T44" fmla="*/ 473 w 699"/>
                <a:gd name="T45" fmla="*/ 664 h 756"/>
                <a:gd name="T46" fmla="*/ 449 w 699"/>
                <a:gd name="T47" fmla="*/ 678 h 756"/>
                <a:gd name="T48" fmla="*/ 405 w 699"/>
                <a:gd name="T49" fmla="*/ 684 h 756"/>
                <a:gd name="T50" fmla="*/ 375 w 699"/>
                <a:gd name="T51" fmla="*/ 690 h 756"/>
                <a:gd name="T52" fmla="*/ 267 w 699"/>
                <a:gd name="T53" fmla="*/ 684 h 756"/>
                <a:gd name="T54" fmla="*/ 259 w 699"/>
                <a:gd name="T55" fmla="*/ 722 h 756"/>
                <a:gd name="T56" fmla="*/ 241 w 699"/>
                <a:gd name="T57" fmla="*/ 756 h 756"/>
                <a:gd name="T58" fmla="*/ 185 w 699"/>
                <a:gd name="T59" fmla="*/ 728 h 756"/>
                <a:gd name="T60" fmla="*/ 163 w 699"/>
                <a:gd name="T61" fmla="*/ 720 h 756"/>
                <a:gd name="T62" fmla="*/ 151 w 699"/>
                <a:gd name="T63" fmla="*/ 716 h 756"/>
                <a:gd name="T64" fmla="*/ 195 w 699"/>
                <a:gd name="T65" fmla="*/ 674 h 756"/>
                <a:gd name="T66" fmla="*/ 211 w 699"/>
                <a:gd name="T67" fmla="*/ 644 h 756"/>
                <a:gd name="T68" fmla="*/ 209 w 699"/>
                <a:gd name="T69" fmla="*/ 626 h 756"/>
                <a:gd name="T70" fmla="*/ 195 w 699"/>
                <a:gd name="T71" fmla="*/ 620 h 756"/>
                <a:gd name="T72" fmla="*/ 165 w 699"/>
                <a:gd name="T73" fmla="*/ 596 h 756"/>
                <a:gd name="T74" fmla="*/ 99 w 699"/>
                <a:gd name="T75" fmla="*/ 534 h 756"/>
                <a:gd name="T76" fmla="*/ 61 w 699"/>
                <a:gd name="T77" fmla="*/ 506 h 756"/>
                <a:gd name="T78" fmla="*/ 23 w 699"/>
                <a:gd name="T79" fmla="*/ 470 h 756"/>
                <a:gd name="T80" fmla="*/ 7 w 699"/>
                <a:gd name="T81" fmla="*/ 434 h 756"/>
                <a:gd name="T82" fmla="*/ 5 w 699"/>
                <a:gd name="T83" fmla="*/ 396 h 756"/>
                <a:gd name="T84" fmla="*/ 1 w 699"/>
                <a:gd name="T85" fmla="*/ 392 h 75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0" t="0" r="r" b="b"/>
              <a:pathLst>
                <a:path w="699" h="756">
                  <a:moveTo>
                    <a:pt x="1" y="392"/>
                  </a:moveTo>
                  <a:cubicBezTo>
                    <a:pt x="2" y="345"/>
                    <a:pt x="2" y="299"/>
                    <a:pt x="3" y="252"/>
                  </a:cubicBezTo>
                  <a:cubicBezTo>
                    <a:pt x="3" y="238"/>
                    <a:pt x="16" y="224"/>
                    <a:pt x="21" y="210"/>
                  </a:cubicBezTo>
                  <a:cubicBezTo>
                    <a:pt x="24" y="202"/>
                    <a:pt x="29" y="182"/>
                    <a:pt x="29" y="182"/>
                  </a:cubicBezTo>
                  <a:cubicBezTo>
                    <a:pt x="32" y="173"/>
                    <a:pt x="34" y="163"/>
                    <a:pt x="39" y="154"/>
                  </a:cubicBezTo>
                  <a:cubicBezTo>
                    <a:pt x="42" y="148"/>
                    <a:pt x="51" y="138"/>
                    <a:pt x="51" y="138"/>
                  </a:cubicBezTo>
                  <a:cubicBezTo>
                    <a:pt x="58" y="116"/>
                    <a:pt x="88" y="82"/>
                    <a:pt x="111" y="74"/>
                  </a:cubicBezTo>
                  <a:cubicBezTo>
                    <a:pt x="128" y="61"/>
                    <a:pt x="149" y="37"/>
                    <a:pt x="169" y="30"/>
                  </a:cubicBezTo>
                  <a:cubicBezTo>
                    <a:pt x="182" y="17"/>
                    <a:pt x="207" y="15"/>
                    <a:pt x="225" y="10"/>
                  </a:cubicBezTo>
                  <a:cubicBezTo>
                    <a:pt x="233" y="8"/>
                    <a:pt x="241" y="6"/>
                    <a:pt x="249" y="4"/>
                  </a:cubicBezTo>
                  <a:cubicBezTo>
                    <a:pt x="254" y="3"/>
                    <a:pt x="265" y="0"/>
                    <a:pt x="265" y="0"/>
                  </a:cubicBezTo>
                  <a:cubicBezTo>
                    <a:pt x="296" y="1"/>
                    <a:pt x="326" y="0"/>
                    <a:pt x="357" y="2"/>
                  </a:cubicBezTo>
                  <a:cubicBezTo>
                    <a:pt x="366" y="2"/>
                    <a:pt x="385" y="6"/>
                    <a:pt x="385" y="6"/>
                  </a:cubicBezTo>
                  <a:cubicBezTo>
                    <a:pt x="417" y="17"/>
                    <a:pt x="463" y="14"/>
                    <a:pt x="489" y="40"/>
                  </a:cubicBezTo>
                  <a:cubicBezTo>
                    <a:pt x="528" y="60"/>
                    <a:pt x="592" y="105"/>
                    <a:pt x="619" y="128"/>
                  </a:cubicBezTo>
                  <a:cubicBezTo>
                    <a:pt x="635" y="134"/>
                    <a:pt x="643" y="164"/>
                    <a:pt x="653" y="178"/>
                  </a:cubicBezTo>
                  <a:cubicBezTo>
                    <a:pt x="667" y="234"/>
                    <a:pt x="687" y="265"/>
                    <a:pt x="693" y="322"/>
                  </a:cubicBezTo>
                  <a:cubicBezTo>
                    <a:pt x="699" y="365"/>
                    <a:pt x="692" y="398"/>
                    <a:pt x="687" y="434"/>
                  </a:cubicBezTo>
                  <a:cubicBezTo>
                    <a:pt x="686" y="469"/>
                    <a:pt x="691" y="510"/>
                    <a:pt x="665" y="538"/>
                  </a:cubicBezTo>
                  <a:cubicBezTo>
                    <a:pt x="657" y="547"/>
                    <a:pt x="644" y="553"/>
                    <a:pt x="639" y="564"/>
                  </a:cubicBezTo>
                  <a:cubicBezTo>
                    <a:pt x="636" y="569"/>
                    <a:pt x="636" y="576"/>
                    <a:pt x="631" y="580"/>
                  </a:cubicBezTo>
                  <a:cubicBezTo>
                    <a:pt x="624" y="585"/>
                    <a:pt x="607" y="588"/>
                    <a:pt x="607" y="588"/>
                  </a:cubicBezTo>
                  <a:cubicBezTo>
                    <a:pt x="581" y="602"/>
                    <a:pt x="499" y="649"/>
                    <a:pt x="473" y="664"/>
                  </a:cubicBezTo>
                  <a:cubicBezTo>
                    <a:pt x="465" y="666"/>
                    <a:pt x="449" y="678"/>
                    <a:pt x="449" y="678"/>
                  </a:cubicBezTo>
                  <a:cubicBezTo>
                    <a:pt x="438" y="685"/>
                    <a:pt x="417" y="679"/>
                    <a:pt x="405" y="684"/>
                  </a:cubicBezTo>
                  <a:cubicBezTo>
                    <a:pt x="396" y="687"/>
                    <a:pt x="385" y="688"/>
                    <a:pt x="375" y="690"/>
                  </a:cubicBezTo>
                  <a:cubicBezTo>
                    <a:pt x="328" y="689"/>
                    <a:pt x="307" y="687"/>
                    <a:pt x="267" y="684"/>
                  </a:cubicBezTo>
                  <a:cubicBezTo>
                    <a:pt x="249" y="690"/>
                    <a:pt x="264" y="683"/>
                    <a:pt x="259" y="722"/>
                  </a:cubicBezTo>
                  <a:cubicBezTo>
                    <a:pt x="258" y="733"/>
                    <a:pt x="250" y="750"/>
                    <a:pt x="241" y="756"/>
                  </a:cubicBezTo>
                  <a:cubicBezTo>
                    <a:pt x="218" y="752"/>
                    <a:pt x="207" y="735"/>
                    <a:pt x="185" y="728"/>
                  </a:cubicBezTo>
                  <a:cubicBezTo>
                    <a:pt x="176" y="725"/>
                    <a:pt x="171" y="724"/>
                    <a:pt x="163" y="720"/>
                  </a:cubicBezTo>
                  <a:cubicBezTo>
                    <a:pt x="159" y="718"/>
                    <a:pt x="151" y="716"/>
                    <a:pt x="151" y="716"/>
                  </a:cubicBezTo>
                  <a:cubicBezTo>
                    <a:pt x="157" y="695"/>
                    <a:pt x="180" y="689"/>
                    <a:pt x="195" y="674"/>
                  </a:cubicBezTo>
                  <a:cubicBezTo>
                    <a:pt x="198" y="665"/>
                    <a:pt x="205" y="652"/>
                    <a:pt x="211" y="644"/>
                  </a:cubicBezTo>
                  <a:cubicBezTo>
                    <a:pt x="210" y="638"/>
                    <a:pt x="212" y="631"/>
                    <a:pt x="209" y="626"/>
                  </a:cubicBezTo>
                  <a:cubicBezTo>
                    <a:pt x="207" y="621"/>
                    <a:pt x="199" y="623"/>
                    <a:pt x="195" y="620"/>
                  </a:cubicBezTo>
                  <a:cubicBezTo>
                    <a:pt x="185" y="612"/>
                    <a:pt x="173" y="606"/>
                    <a:pt x="165" y="596"/>
                  </a:cubicBezTo>
                  <a:cubicBezTo>
                    <a:pt x="146" y="573"/>
                    <a:pt x="123" y="552"/>
                    <a:pt x="99" y="534"/>
                  </a:cubicBezTo>
                  <a:cubicBezTo>
                    <a:pt x="87" y="525"/>
                    <a:pt x="72" y="517"/>
                    <a:pt x="61" y="506"/>
                  </a:cubicBezTo>
                  <a:cubicBezTo>
                    <a:pt x="49" y="494"/>
                    <a:pt x="37" y="480"/>
                    <a:pt x="23" y="470"/>
                  </a:cubicBezTo>
                  <a:cubicBezTo>
                    <a:pt x="13" y="456"/>
                    <a:pt x="10" y="451"/>
                    <a:pt x="7" y="434"/>
                  </a:cubicBezTo>
                  <a:cubicBezTo>
                    <a:pt x="6" y="421"/>
                    <a:pt x="7" y="408"/>
                    <a:pt x="5" y="396"/>
                  </a:cubicBezTo>
                  <a:cubicBezTo>
                    <a:pt x="5" y="394"/>
                    <a:pt x="0" y="391"/>
                    <a:pt x="1" y="392"/>
                  </a:cubicBezTo>
                  <a:close/>
                </a:path>
              </a:pathLst>
            </a:custGeom>
            <a:solidFill>
              <a:schemeClr val="accent1">
                <a:alpha val="50195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040" name="Freeform 32">
              <a:extLst>
                <a:ext uri="{FF2B5EF4-FFF2-40B4-BE49-F238E27FC236}">
                  <a16:creationId xmlns:a16="http://schemas.microsoft.com/office/drawing/2014/main" id="{D940AAFD-E2C8-4924-B143-84623A722583}"/>
                </a:ext>
              </a:extLst>
            </p:cNvPr>
            <p:cNvSpPr>
              <a:spLocks/>
            </p:cNvSpPr>
            <p:nvPr/>
          </p:nvSpPr>
          <p:spPr bwMode="ltGray">
            <a:xfrm rot="828663">
              <a:off x="242" y="3404"/>
              <a:ext cx="132" cy="167"/>
            </a:xfrm>
            <a:custGeom>
              <a:avLst/>
              <a:gdLst>
                <a:gd name="T0" fmla="*/ 0 w 109"/>
                <a:gd name="T1" fmla="*/ 0 h 156"/>
                <a:gd name="T2" fmla="*/ 10 w 109"/>
                <a:gd name="T3" fmla="*/ 1 h 156"/>
                <a:gd name="T4" fmla="*/ 40 w 109"/>
                <a:gd name="T5" fmla="*/ 5 h 156"/>
                <a:gd name="T6" fmla="*/ 79 w 109"/>
                <a:gd name="T7" fmla="*/ 16 h 156"/>
                <a:gd name="T8" fmla="*/ 125 w 109"/>
                <a:gd name="T9" fmla="*/ 32 h 156"/>
                <a:gd name="T10" fmla="*/ 167 w 109"/>
                <a:gd name="T11" fmla="*/ 58 h 156"/>
                <a:gd name="T12" fmla="*/ 206 w 109"/>
                <a:gd name="T13" fmla="*/ 93 h 156"/>
                <a:gd name="T14" fmla="*/ 230 w 109"/>
                <a:gd name="T15" fmla="*/ 142 h 156"/>
                <a:gd name="T16" fmla="*/ 235 w 109"/>
                <a:gd name="T17" fmla="*/ 206 h 156"/>
                <a:gd name="T18" fmla="*/ 225 w 109"/>
                <a:gd name="T19" fmla="*/ 206 h 156"/>
                <a:gd name="T20" fmla="*/ 213 w 109"/>
                <a:gd name="T21" fmla="*/ 206 h 156"/>
                <a:gd name="T22" fmla="*/ 201 w 109"/>
                <a:gd name="T23" fmla="*/ 206 h 156"/>
                <a:gd name="T24" fmla="*/ 186 w 109"/>
                <a:gd name="T25" fmla="*/ 202 h 156"/>
                <a:gd name="T26" fmla="*/ 174 w 109"/>
                <a:gd name="T27" fmla="*/ 201 h 156"/>
                <a:gd name="T28" fmla="*/ 160 w 109"/>
                <a:gd name="T29" fmla="*/ 197 h 156"/>
                <a:gd name="T30" fmla="*/ 142 w 109"/>
                <a:gd name="T31" fmla="*/ 191 h 156"/>
                <a:gd name="T32" fmla="*/ 125 w 109"/>
                <a:gd name="T33" fmla="*/ 183 h 156"/>
                <a:gd name="T34" fmla="*/ 114 w 109"/>
                <a:gd name="T35" fmla="*/ 166 h 156"/>
                <a:gd name="T36" fmla="*/ 114 w 109"/>
                <a:gd name="T37" fmla="*/ 146 h 156"/>
                <a:gd name="T38" fmla="*/ 120 w 109"/>
                <a:gd name="T39" fmla="*/ 126 h 156"/>
                <a:gd name="T40" fmla="*/ 126 w 109"/>
                <a:gd name="T41" fmla="*/ 105 h 156"/>
                <a:gd name="T42" fmla="*/ 120 w 109"/>
                <a:gd name="T43" fmla="*/ 81 h 156"/>
                <a:gd name="T44" fmla="*/ 103 w 109"/>
                <a:gd name="T45" fmla="*/ 56 h 156"/>
                <a:gd name="T46" fmla="*/ 68 w 109"/>
                <a:gd name="T47" fmla="*/ 31 h 156"/>
                <a:gd name="T48" fmla="*/ 0 w 109"/>
                <a:gd name="T49" fmla="*/ 0 h 15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109" h="156">
                  <a:moveTo>
                    <a:pt x="0" y="0"/>
                  </a:moveTo>
                  <a:lnTo>
                    <a:pt x="5" y="1"/>
                  </a:lnTo>
                  <a:lnTo>
                    <a:pt x="18" y="5"/>
                  </a:lnTo>
                  <a:lnTo>
                    <a:pt x="37" y="12"/>
                  </a:lnTo>
                  <a:lnTo>
                    <a:pt x="58" y="24"/>
                  </a:lnTo>
                  <a:lnTo>
                    <a:pt x="78" y="44"/>
                  </a:lnTo>
                  <a:lnTo>
                    <a:pt x="96" y="71"/>
                  </a:lnTo>
                  <a:lnTo>
                    <a:pt x="107" y="108"/>
                  </a:lnTo>
                  <a:lnTo>
                    <a:pt x="109" y="156"/>
                  </a:lnTo>
                  <a:lnTo>
                    <a:pt x="105" y="156"/>
                  </a:lnTo>
                  <a:lnTo>
                    <a:pt x="99" y="156"/>
                  </a:lnTo>
                  <a:lnTo>
                    <a:pt x="93" y="156"/>
                  </a:lnTo>
                  <a:lnTo>
                    <a:pt x="87" y="154"/>
                  </a:lnTo>
                  <a:lnTo>
                    <a:pt x="81" y="153"/>
                  </a:lnTo>
                  <a:lnTo>
                    <a:pt x="74" y="150"/>
                  </a:lnTo>
                  <a:lnTo>
                    <a:pt x="66" y="145"/>
                  </a:lnTo>
                  <a:lnTo>
                    <a:pt x="58" y="139"/>
                  </a:lnTo>
                  <a:lnTo>
                    <a:pt x="53" y="126"/>
                  </a:lnTo>
                  <a:lnTo>
                    <a:pt x="53" y="111"/>
                  </a:lnTo>
                  <a:lnTo>
                    <a:pt x="56" y="96"/>
                  </a:lnTo>
                  <a:lnTo>
                    <a:pt x="59" y="80"/>
                  </a:lnTo>
                  <a:lnTo>
                    <a:pt x="56" y="62"/>
                  </a:lnTo>
                  <a:lnTo>
                    <a:pt x="48" y="43"/>
                  </a:lnTo>
                  <a:lnTo>
                    <a:pt x="31" y="2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041" name="Freeform 33">
              <a:extLst>
                <a:ext uri="{FF2B5EF4-FFF2-40B4-BE49-F238E27FC236}">
                  <a16:creationId xmlns:a16="http://schemas.microsoft.com/office/drawing/2014/main" id="{C7B16940-4879-4DDB-A810-D6793EB6C0B1}"/>
                </a:ext>
              </a:extLst>
            </p:cNvPr>
            <p:cNvSpPr>
              <a:spLocks/>
            </p:cNvSpPr>
            <p:nvPr/>
          </p:nvSpPr>
          <p:spPr bwMode="ltGray">
            <a:xfrm rot="828663">
              <a:off x="266" y="3592"/>
              <a:ext cx="66" cy="43"/>
            </a:xfrm>
            <a:custGeom>
              <a:avLst/>
              <a:gdLst>
                <a:gd name="T0" fmla="*/ 0 w 54"/>
                <a:gd name="T1" fmla="*/ 0 h 40"/>
                <a:gd name="T2" fmla="*/ 1 w 54"/>
                <a:gd name="T3" fmla="*/ 1 h 40"/>
                <a:gd name="T4" fmla="*/ 13 w 54"/>
                <a:gd name="T5" fmla="*/ 3 h 40"/>
                <a:gd name="T6" fmla="*/ 29 w 54"/>
                <a:gd name="T7" fmla="*/ 12 h 40"/>
                <a:gd name="T8" fmla="*/ 48 w 54"/>
                <a:gd name="T9" fmla="*/ 16 h 40"/>
                <a:gd name="T10" fmla="*/ 65 w 54"/>
                <a:gd name="T11" fmla="*/ 19 h 40"/>
                <a:gd name="T12" fmla="*/ 83 w 54"/>
                <a:gd name="T13" fmla="*/ 22 h 40"/>
                <a:gd name="T14" fmla="*/ 101 w 54"/>
                <a:gd name="T15" fmla="*/ 24 h 40"/>
                <a:gd name="T16" fmla="*/ 121 w 54"/>
                <a:gd name="T17" fmla="*/ 20 h 40"/>
                <a:gd name="T18" fmla="*/ 119 w 54"/>
                <a:gd name="T19" fmla="*/ 33 h 40"/>
                <a:gd name="T20" fmla="*/ 112 w 54"/>
                <a:gd name="T21" fmla="*/ 44 h 40"/>
                <a:gd name="T22" fmla="*/ 99 w 54"/>
                <a:gd name="T23" fmla="*/ 51 h 40"/>
                <a:gd name="T24" fmla="*/ 82 w 54"/>
                <a:gd name="T25" fmla="*/ 53 h 40"/>
                <a:gd name="T26" fmla="*/ 62 w 54"/>
                <a:gd name="T27" fmla="*/ 52 h 40"/>
                <a:gd name="T28" fmla="*/ 42 w 54"/>
                <a:gd name="T29" fmla="*/ 43 h 40"/>
                <a:gd name="T30" fmla="*/ 22 w 54"/>
                <a:gd name="T31" fmla="*/ 28 h 40"/>
                <a:gd name="T32" fmla="*/ 0 w 54"/>
                <a:gd name="T33" fmla="*/ 0 h 40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54" h="40">
                  <a:moveTo>
                    <a:pt x="0" y="0"/>
                  </a:moveTo>
                  <a:lnTo>
                    <a:pt x="1" y="1"/>
                  </a:lnTo>
                  <a:lnTo>
                    <a:pt x="6" y="3"/>
                  </a:lnTo>
                  <a:lnTo>
                    <a:pt x="13" y="8"/>
                  </a:lnTo>
                  <a:lnTo>
                    <a:pt x="21" y="12"/>
                  </a:lnTo>
                  <a:lnTo>
                    <a:pt x="29" y="15"/>
                  </a:lnTo>
                  <a:lnTo>
                    <a:pt x="38" y="17"/>
                  </a:lnTo>
                  <a:lnTo>
                    <a:pt x="46" y="18"/>
                  </a:lnTo>
                  <a:lnTo>
                    <a:pt x="54" y="16"/>
                  </a:lnTo>
                  <a:lnTo>
                    <a:pt x="53" y="25"/>
                  </a:lnTo>
                  <a:lnTo>
                    <a:pt x="50" y="33"/>
                  </a:lnTo>
                  <a:lnTo>
                    <a:pt x="44" y="38"/>
                  </a:lnTo>
                  <a:lnTo>
                    <a:pt x="37" y="40"/>
                  </a:lnTo>
                  <a:lnTo>
                    <a:pt x="28" y="39"/>
                  </a:lnTo>
                  <a:lnTo>
                    <a:pt x="19" y="32"/>
                  </a:lnTo>
                  <a:lnTo>
                    <a:pt x="10" y="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042" name="Freeform 34">
              <a:extLst>
                <a:ext uri="{FF2B5EF4-FFF2-40B4-BE49-F238E27FC236}">
                  <a16:creationId xmlns:a16="http://schemas.microsoft.com/office/drawing/2014/main" id="{F438F53F-EDFF-4A94-A400-E5B6C6DBE63B}"/>
                </a:ext>
              </a:extLst>
            </p:cNvPr>
            <p:cNvSpPr>
              <a:spLocks/>
            </p:cNvSpPr>
            <p:nvPr/>
          </p:nvSpPr>
          <p:spPr bwMode="ltGray">
            <a:xfrm>
              <a:off x="11" y="4110"/>
              <a:ext cx="118" cy="209"/>
            </a:xfrm>
            <a:custGeom>
              <a:avLst/>
              <a:gdLst>
                <a:gd name="T0" fmla="*/ 0 w 118"/>
                <a:gd name="T1" fmla="*/ 0 h 209"/>
                <a:gd name="T2" fmla="*/ 6 w 118"/>
                <a:gd name="T3" fmla="*/ 8 h 209"/>
                <a:gd name="T4" fmla="*/ 15 w 118"/>
                <a:gd name="T5" fmla="*/ 19 h 209"/>
                <a:gd name="T6" fmla="*/ 26 w 118"/>
                <a:gd name="T7" fmla="*/ 33 h 209"/>
                <a:gd name="T8" fmla="*/ 38 w 118"/>
                <a:gd name="T9" fmla="*/ 51 h 209"/>
                <a:gd name="T10" fmla="*/ 54 w 118"/>
                <a:gd name="T11" fmla="*/ 72 h 209"/>
                <a:gd name="T12" fmla="*/ 67 w 118"/>
                <a:gd name="T13" fmla="*/ 94 h 209"/>
                <a:gd name="T14" fmla="*/ 79 w 118"/>
                <a:gd name="T15" fmla="*/ 119 h 209"/>
                <a:gd name="T16" fmla="*/ 87 w 118"/>
                <a:gd name="T17" fmla="*/ 146 h 209"/>
                <a:gd name="T18" fmla="*/ 94 w 118"/>
                <a:gd name="T19" fmla="*/ 175 h 209"/>
                <a:gd name="T20" fmla="*/ 91 w 118"/>
                <a:gd name="T21" fmla="*/ 209 h 209"/>
                <a:gd name="T22" fmla="*/ 118 w 118"/>
                <a:gd name="T23" fmla="*/ 209 h 209"/>
                <a:gd name="T24" fmla="*/ 117 w 118"/>
                <a:gd name="T25" fmla="*/ 177 h 209"/>
                <a:gd name="T26" fmla="*/ 104 w 118"/>
                <a:gd name="T27" fmla="*/ 119 h 209"/>
                <a:gd name="T28" fmla="*/ 82 w 118"/>
                <a:gd name="T29" fmla="*/ 69 h 209"/>
                <a:gd name="T30" fmla="*/ 47 w 118"/>
                <a:gd name="T31" fmla="*/ 27 h 209"/>
                <a:gd name="T32" fmla="*/ 0 w 118"/>
                <a:gd name="T33" fmla="*/ 0 h 209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118" h="209">
                  <a:moveTo>
                    <a:pt x="0" y="0"/>
                  </a:moveTo>
                  <a:lnTo>
                    <a:pt x="6" y="8"/>
                  </a:lnTo>
                  <a:lnTo>
                    <a:pt x="15" y="19"/>
                  </a:lnTo>
                  <a:lnTo>
                    <a:pt x="26" y="33"/>
                  </a:lnTo>
                  <a:lnTo>
                    <a:pt x="38" y="51"/>
                  </a:lnTo>
                  <a:lnTo>
                    <a:pt x="54" y="72"/>
                  </a:lnTo>
                  <a:lnTo>
                    <a:pt x="67" y="94"/>
                  </a:lnTo>
                  <a:lnTo>
                    <a:pt x="79" y="119"/>
                  </a:lnTo>
                  <a:lnTo>
                    <a:pt x="87" y="146"/>
                  </a:lnTo>
                  <a:lnTo>
                    <a:pt x="94" y="175"/>
                  </a:lnTo>
                  <a:lnTo>
                    <a:pt x="91" y="209"/>
                  </a:lnTo>
                  <a:lnTo>
                    <a:pt x="118" y="209"/>
                  </a:lnTo>
                  <a:lnTo>
                    <a:pt x="117" y="177"/>
                  </a:lnTo>
                  <a:lnTo>
                    <a:pt x="104" y="119"/>
                  </a:lnTo>
                  <a:lnTo>
                    <a:pt x="82" y="69"/>
                  </a:lnTo>
                  <a:lnTo>
                    <a:pt x="47" y="2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043" name="Freeform 35">
              <a:extLst>
                <a:ext uri="{FF2B5EF4-FFF2-40B4-BE49-F238E27FC236}">
                  <a16:creationId xmlns:a16="http://schemas.microsoft.com/office/drawing/2014/main" id="{494FC316-2BC4-4DBB-9F88-AADD8223011E}"/>
                </a:ext>
              </a:extLst>
            </p:cNvPr>
            <p:cNvSpPr>
              <a:spLocks/>
            </p:cNvSpPr>
            <p:nvPr/>
          </p:nvSpPr>
          <p:spPr bwMode="ltGray">
            <a:xfrm>
              <a:off x="0" y="3968"/>
              <a:ext cx="130" cy="128"/>
            </a:xfrm>
            <a:custGeom>
              <a:avLst/>
              <a:gdLst>
                <a:gd name="T0" fmla="*/ 103 w 130"/>
                <a:gd name="T1" fmla="*/ 0 h 128"/>
                <a:gd name="T2" fmla="*/ 130 w 130"/>
                <a:gd name="T3" fmla="*/ 128 h 128"/>
                <a:gd name="T4" fmla="*/ 125 w 130"/>
                <a:gd name="T5" fmla="*/ 126 h 128"/>
                <a:gd name="T6" fmla="*/ 111 w 130"/>
                <a:gd name="T7" fmla="*/ 121 h 128"/>
                <a:gd name="T8" fmla="*/ 92 w 130"/>
                <a:gd name="T9" fmla="*/ 111 h 128"/>
                <a:gd name="T10" fmla="*/ 68 w 130"/>
                <a:gd name="T11" fmla="*/ 103 h 128"/>
                <a:gd name="T12" fmla="*/ 41 w 130"/>
                <a:gd name="T13" fmla="*/ 94 h 128"/>
                <a:gd name="T14" fmla="*/ 19 w 130"/>
                <a:gd name="T15" fmla="*/ 90 h 128"/>
                <a:gd name="T16" fmla="*/ 0 w 130"/>
                <a:gd name="T17" fmla="*/ 93 h 128"/>
                <a:gd name="T18" fmla="*/ 0 w 130"/>
                <a:gd name="T19" fmla="*/ 72 h 128"/>
                <a:gd name="T20" fmla="*/ 12 w 130"/>
                <a:gd name="T21" fmla="*/ 70 h 128"/>
                <a:gd name="T22" fmla="*/ 24 w 130"/>
                <a:gd name="T23" fmla="*/ 66 h 128"/>
                <a:gd name="T24" fmla="*/ 38 w 130"/>
                <a:gd name="T25" fmla="*/ 66 h 128"/>
                <a:gd name="T26" fmla="*/ 51 w 130"/>
                <a:gd name="T27" fmla="*/ 67 h 128"/>
                <a:gd name="T28" fmla="*/ 65 w 130"/>
                <a:gd name="T29" fmla="*/ 70 h 128"/>
                <a:gd name="T30" fmla="*/ 78 w 130"/>
                <a:gd name="T31" fmla="*/ 78 h 128"/>
                <a:gd name="T32" fmla="*/ 81 w 130"/>
                <a:gd name="T33" fmla="*/ 74 h 128"/>
                <a:gd name="T34" fmla="*/ 81 w 130"/>
                <a:gd name="T35" fmla="*/ 58 h 128"/>
                <a:gd name="T36" fmla="*/ 82 w 130"/>
                <a:gd name="T37" fmla="*/ 37 h 128"/>
                <a:gd name="T38" fmla="*/ 82 w 130"/>
                <a:gd name="T39" fmla="*/ 29 h 128"/>
                <a:gd name="T40" fmla="*/ 80 w 130"/>
                <a:gd name="T41" fmla="*/ 29 h 128"/>
                <a:gd name="T42" fmla="*/ 77 w 130"/>
                <a:gd name="T43" fmla="*/ 27 h 128"/>
                <a:gd name="T44" fmla="*/ 76 w 130"/>
                <a:gd name="T45" fmla="*/ 22 h 128"/>
                <a:gd name="T46" fmla="*/ 75 w 130"/>
                <a:gd name="T47" fmla="*/ 19 h 128"/>
                <a:gd name="T48" fmla="*/ 76 w 130"/>
                <a:gd name="T49" fmla="*/ 15 h 128"/>
                <a:gd name="T50" fmla="*/ 79 w 130"/>
                <a:gd name="T51" fmla="*/ 10 h 128"/>
                <a:gd name="T52" fmla="*/ 89 w 130"/>
                <a:gd name="T53" fmla="*/ 6 h 128"/>
                <a:gd name="T54" fmla="*/ 103 w 130"/>
                <a:gd name="T55" fmla="*/ 0 h 128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</a:gdLst>
              <a:ahLst/>
              <a:cxnLst>
                <a:cxn ang="T56">
                  <a:pos x="T0" y="T1"/>
                </a:cxn>
                <a:cxn ang="T57">
                  <a:pos x="T2" y="T3"/>
                </a:cxn>
                <a:cxn ang="T58">
                  <a:pos x="T4" y="T5"/>
                </a:cxn>
                <a:cxn ang="T59">
                  <a:pos x="T6" y="T7"/>
                </a:cxn>
                <a:cxn ang="T60">
                  <a:pos x="T8" y="T9"/>
                </a:cxn>
                <a:cxn ang="T61">
                  <a:pos x="T10" y="T11"/>
                </a:cxn>
                <a:cxn ang="T62">
                  <a:pos x="T12" y="T13"/>
                </a:cxn>
                <a:cxn ang="T63">
                  <a:pos x="T14" y="T15"/>
                </a:cxn>
                <a:cxn ang="T64">
                  <a:pos x="T16" y="T17"/>
                </a:cxn>
                <a:cxn ang="T65">
                  <a:pos x="T18" y="T19"/>
                </a:cxn>
                <a:cxn ang="T66">
                  <a:pos x="T20" y="T21"/>
                </a:cxn>
                <a:cxn ang="T67">
                  <a:pos x="T22" y="T23"/>
                </a:cxn>
                <a:cxn ang="T68">
                  <a:pos x="T24" y="T25"/>
                </a:cxn>
                <a:cxn ang="T69">
                  <a:pos x="T26" y="T27"/>
                </a:cxn>
                <a:cxn ang="T70">
                  <a:pos x="T28" y="T29"/>
                </a:cxn>
                <a:cxn ang="T71">
                  <a:pos x="T30" y="T31"/>
                </a:cxn>
                <a:cxn ang="T72">
                  <a:pos x="T32" y="T33"/>
                </a:cxn>
                <a:cxn ang="T73">
                  <a:pos x="T34" y="T35"/>
                </a:cxn>
                <a:cxn ang="T74">
                  <a:pos x="T36" y="T37"/>
                </a:cxn>
                <a:cxn ang="T75">
                  <a:pos x="T38" y="T39"/>
                </a:cxn>
                <a:cxn ang="T76">
                  <a:pos x="T40" y="T41"/>
                </a:cxn>
                <a:cxn ang="T77">
                  <a:pos x="T42" y="T43"/>
                </a:cxn>
                <a:cxn ang="T78">
                  <a:pos x="T44" y="T45"/>
                </a:cxn>
                <a:cxn ang="T79">
                  <a:pos x="T46" y="T47"/>
                </a:cxn>
                <a:cxn ang="T80">
                  <a:pos x="T48" y="T49"/>
                </a:cxn>
                <a:cxn ang="T81">
                  <a:pos x="T50" y="T51"/>
                </a:cxn>
                <a:cxn ang="T82">
                  <a:pos x="T52" y="T53"/>
                </a:cxn>
                <a:cxn ang="T83">
                  <a:pos x="T54" y="T55"/>
                </a:cxn>
              </a:cxnLst>
              <a:rect l="0" t="0" r="r" b="b"/>
              <a:pathLst>
                <a:path w="130" h="128">
                  <a:moveTo>
                    <a:pt x="103" y="0"/>
                  </a:moveTo>
                  <a:lnTo>
                    <a:pt x="130" y="128"/>
                  </a:lnTo>
                  <a:lnTo>
                    <a:pt x="125" y="126"/>
                  </a:lnTo>
                  <a:lnTo>
                    <a:pt x="111" y="121"/>
                  </a:lnTo>
                  <a:lnTo>
                    <a:pt x="92" y="111"/>
                  </a:lnTo>
                  <a:lnTo>
                    <a:pt x="68" y="103"/>
                  </a:lnTo>
                  <a:lnTo>
                    <a:pt x="41" y="94"/>
                  </a:lnTo>
                  <a:lnTo>
                    <a:pt x="19" y="90"/>
                  </a:lnTo>
                  <a:lnTo>
                    <a:pt x="0" y="93"/>
                  </a:lnTo>
                  <a:lnTo>
                    <a:pt x="0" y="72"/>
                  </a:lnTo>
                  <a:lnTo>
                    <a:pt x="12" y="70"/>
                  </a:lnTo>
                  <a:lnTo>
                    <a:pt x="24" y="66"/>
                  </a:lnTo>
                  <a:lnTo>
                    <a:pt x="38" y="66"/>
                  </a:lnTo>
                  <a:lnTo>
                    <a:pt x="51" y="67"/>
                  </a:lnTo>
                  <a:lnTo>
                    <a:pt x="65" y="70"/>
                  </a:lnTo>
                  <a:lnTo>
                    <a:pt x="78" y="78"/>
                  </a:lnTo>
                  <a:lnTo>
                    <a:pt x="81" y="74"/>
                  </a:lnTo>
                  <a:lnTo>
                    <a:pt x="81" y="58"/>
                  </a:lnTo>
                  <a:lnTo>
                    <a:pt x="82" y="37"/>
                  </a:lnTo>
                  <a:lnTo>
                    <a:pt x="82" y="29"/>
                  </a:lnTo>
                  <a:lnTo>
                    <a:pt x="80" y="29"/>
                  </a:lnTo>
                  <a:lnTo>
                    <a:pt x="77" y="27"/>
                  </a:lnTo>
                  <a:lnTo>
                    <a:pt x="76" y="22"/>
                  </a:lnTo>
                  <a:lnTo>
                    <a:pt x="75" y="19"/>
                  </a:lnTo>
                  <a:lnTo>
                    <a:pt x="76" y="15"/>
                  </a:lnTo>
                  <a:lnTo>
                    <a:pt x="79" y="10"/>
                  </a:lnTo>
                  <a:lnTo>
                    <a:pt x="89" y="6"/>
                  </a:lnTo>
                  <a:lnTo>
                    <a:pt x="103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044" name="Freeform 36">
              <a:extLst>
                <a:ext uri="{FF2B5EF4-FFF2-40B4-BE49-F238E27FC236}">
                  <a16:creationId xmlns:a16="http://schemas.microsoft.com/office/drawing/2014/main" id="{9FEE03D3-9C09-43C8-B675-F6B76665A2AF}"/>
                </a:ext>
              </a:extLst>
            </p:cNvPr>
            <p:cNvSpPr>
              <a:spLocks/>
            </p:cNvSpPr>
            <p:nvPr/>
          </p:nvSpPr>
          <p:spPr bwMode="ltGray">
            <a:xfrm>
              <a:off x="0" y="3949"/>
              <a:ext cx="47" cy="86"/>
            </a:xfrm>
            <a:custGeom>
              <a:avLst/>
              <a:gdLst>
                <a:gd name="T0" fmla="*/ 37 w 47"/>
                <a:gd name="T1" fmla="*/ 0 h 86"/>
                <a:gd name="T2" fmla="*/ 15 w 47"/>
                <a:gd name="T3" fmla="*/ 37 h 86"/>
                <a:gd name="T4" fmla="*/ 0 w 47"/>
                <a:gd name="T5" fmla="*/ 59 h 86"/>
                <a:gd name="T6" fmla="*/ 0 w 47"/>
                <a:gd name="T7" fmla="*/ 86 h 86"/>
                <a:gd name="T8" fmla="*/ 8 w 47"/>
                <a:gd name="T9" fmla="*/ 82 h 86"/>
                <a:gd name="T10" fmla="*/ 20 w 47"/>
                <a:gd name="T11" fmla="*/ 73 h 86"/>
                <a:gd name="T12" fmla="*/ 33 w 47"/>
                <a:gd name="T13" fmla="*/ 63 h 86"/>
                <a:gd name="T14" fmla="*/ 42 w 47"/>
                <a:gd name="T15" fmla="*/ 51 h 86"/>
                <a:gd name="T16" fmla="*/ 47 w 47"/>
                <a:gd name="T17" fmla="*/ 36 h 86"/>
                <a:gd name="T18" fmla="*/ 46 w 47"/>
                <a:gd name="T19" fmla="*/ 19 h 86"/>
                <a:gd name="T20" fmla="*/ 37 w 47"/>
                <a:gd name="T21" fmla="*/ 0 h 8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47" h="86">
                  <a:moveTo>
                    <a:pt x="37" y="0"/>
                  </a:moveTo>
                  <a:lnTo>
                    <a:pt x="15" y="37"/>
                  </a:lnTo>
                  <a:lnTo>
                    <a:pt x="0" y="59"/>
                  </a:lnTo>
                  <a:lnTo>
                    <a:pt x="0" y="86"/>
                  </a:lnTo>
                  <a:lnTo>
                    <a:pt x="8" y="82"/>
                  </a:lnTo>
                  <a:lnTo>
                    <a:pt x="20" y="73"/>
                  </a:lnTo>
                  <a:lnTo>
                    <a:pt x="33" y="63"/>
                  </a:lnTo>
                  <a:lnTo>
                    <a:pt x="42" y="51"/>
                  </a:lnTo>
                  <a:lnTo>
                    <a:pt x="47" y="36"/>
                  </a:lnTo>
                  <a:lnTo>
                    <a:pt x="46" y="19"/>
                  </a:lnTo>
                  <a:lnTo>
                    <a:pt x="37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045" name="Freeform 37">
              <a:extLst>
                <a:ext uri="{FF2B5EF4-FFF2-40B4-BE49-F238E27FC236}">
                  <a16:creationId xmlns:a16="http://schemas.microsoft.com/office/drawing/2014/main" id="{4912D49B-4F00-4DA6-9B40-B4881807AA2D}"/>
                </a:ext>
              </a:extLst>
            </p:cNvPr>
            <p:cNvSpPr>
              <a:spLocks/>
            </p:cNvSpPr>
            <p:nvPr/>
          </p:nvSpPr>
          <p:spPr bwMode="ltGray">
            <a:xfrm>
              <a:off x="0" y="3239"/>
              <a:ext cx="497" cy="740"/>
            </a:xfrm>
            <a:custGeom>
              <a:avLst/>
              <a:gdLst>
                <a:gd name="T0" fmla="*/ 0 w 497"/>
                <a:gd name="T1" fmla="*/ 13 h 740"/>
                <a:gd name="T2" fmla="*/ 41 w 497"/>
                <a:gd name="T3" fmla="*/ 4 h 740"/>
                <a:gd name="T4" fmla="*/ 101 w 497"/>
                <a:gd name="T5" fmla="*/ 0 h 740"/>
                <a:gd name="T6" fmla="*/ 170 w 497"/>
                <a:gd name="T7" fmla="*/ 4 h 740"/>
                <a:gd name="T8" fmla="*/ 248 w 497"/>
                <a:gd name="T9" fmla="*/ 21 h 740"/>
                <a:gd name="T10" fmla="*/ 323 w 497"/>
                <a:gd name="T11" fmla="*/ 50 h 740"/>
                <a:gd name="T12" fmla="*/ 382 w 497"/>
                <a:gd name="T13" fmla="*/ 90 h 740"/>
                <a:gd name="T14" fmla="*/ 428 w 497"/>
                <a:gd name="T15" fmla="*/ 141 h 740"/>
                <a:gd name="T16" fmla="*/ 463 w 497"/>
                <a:gd name="T17" fmla="*/ 199 h 740"/>
                <a:gd name="T18" fmla="*/ 485 w 497"/>
                <a:gd name="T19" fmla="*/ 262 h 740"/>
                <a:gd name="T20" fmla="*/ 496 w 497"/>
                <a:gd name="T21" fmla="*/ 327 h 740"/>
                <a:gd name="T22" fmla="*/ 497 w 497"/>
                <a:gd name="T23" fmla="*/ 396 h 740"/>
                <a:gd name="T24" fmla="*/ 487 w 497"/>
                <a:gd name="T25" fmla="*/ 462 h 740"/>
                <a:gd name="T26" fmla="*/ 470 w 497"/>
                <a:gd name="T27" fmla="*/ 527 h 740"/>
                <a:gd name="T28" fmla="*/ 443 w 497"/>
                <a:gd name="T29" fmla="*/ 586 h 740"/>
                <a:gd name="T30" fmla="*/ 406 w 497"/>
                <a:gd name="T31" fmla="*/ 639 h 740"/>
                <a:gd name="T32" fmla="*/ 364 w 497"/>
                <a:gd name="T33" fmla="*/ 683 h 740"/>
                <a:gd name="T34" fmla="*/ 315 w 497"/>
                <a:gd name="T35" fmla="*/ 715 h 740"/>
                <a:gd name="T36" fmla="*/ 259 w 497"/>
                <a:gd name="T37" fmla="*/ 736 h 740"/>
                <a:gd name="T38" fmla="*/ 198 w 497"/>
                <a:gd name="T39" fmla="*/ 740 h 740"/>
                <a:gd name="T40" fmla="*/ 131 w 497"/>
                <a:gd name="T41" fmla="*/ 727 h 740"/>
                <a:gd name="T42" fmla="*/ 167 w 497"/>
                <a:gd name="T43" fmla="*/ 728 h 740"/>
                <a:gd name="T44" fmla="*/ 204 w 497"/>
                <a:gd name="T45" fmla="*/ 718 h 740"/>
                <a:gd name="T46" fmla="*/ 238 w 497"/>
                <a:gd name="T47" fmla="*/ 700 h 740"/>
                <a:gd name="T48" fmla="*/ 272 w 497"/>
                <a:gd name="T49" fmla="*/ 670 h 740"/>
                <a:gd name="T50" fmla="*/ 304 w 497"/>
                <a:gd name="T51" fmla="*/ 635 h 740"/>
                <a:gd name="T52" fmla="*/ 333 w 497"/>
                <a:gd name="T53" fmla="*/ 594 h 740"/>
                <a:gd name="T54" fmla="*/ 358 w 497"/>
                <a:gd name="T55" fmla="*/ 549 h 740"/>
                <a:gd name="T56" fmla="*/ 381 w 497"/>
                <a:gd name="T57" fmla="*/ 500 h 740"/>
                <a:gd name="T58" fmla="*/ 396 w 497"/>
                <a:gd name="T59" fmla="*/ 449 h 740"/>
                <a:gd name="T60" fmla="*/ 408 w 497"/>
                <a:gd name="T61" fmla="*/ 397 h 740"/>
                <a:gd name="T62" fmla="*/ 414 w 497"/>
                <a:gd name="T63" fmla="*/ 346 h 740"/>
                <a:gd name="T64" fmla="*/ 412 w 497"/>
                <a:gd name="T65" fmla="*/ 296 h 740"/>
                <a:gd name="T66" fmla="*/ 402 w 497"/>
                <a:gd name="T67" fmla="*/ 251 h 740"/>
                <a:gd name="T68" fmla="*/ 384 w 497"/>
                <a:gd name="T69" fmla="*/ 208 h 740"/>
                <a:gd name="T70" fmla="*/ 357 w 497"/>
                <a:gd name="T71" fmla="*/ 172 h 740"/>
                <a:gd name="T72" fmla="*/ 320 w 497"/>
                <a:gd name="T73" fmla="*/ 142 h 740"/>
                <a:gd name="T74" fmla="*/ 260 w 497"/>
                <a:gd name="T75" fmla="*/ 107 h 740"/>
                <a:gd name="T76" fmla="*/ 203 w 497"/>
                <a:gd name="T77" fmla="*/ 82 h 740"/>
                <a:gd name="T78" fmla="*/ 154 w 497"/>
                <a:gd name="T79" fmla="*/ 65 h 740"/>
                <a:gd name="T80" fmla="*/ 108 w 497"/>
                <a:gd name="T81" fmla="*/ 56 h 740"/>
                <a:gd name="T82" fmla="*/ 68 w 497"/>
                <a:gd name="T83" fmla="*/ 55 h 740"/>
                <a:gd name="T84" fmla="*/ 32 w 497"/>
                <a:gd name="T85" fmla="*/ 61 h 740"/>
                <a:gd name="T86" fmla="*/ 0 w 497"/>
                <a:gd name="T87" fmla="*/ 70 h 740"/>
                <a:gd name="T88" fmla="*/ 0 w 497"/>
                <a:gd name="T89" fmla="*/ 13 h 740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</a:gdLst>
              <a:ahLst/>
              <a:cxnLst>
                <a:cxn ang="T90">
                  <a:pos x="T0" y="T1"/>
                </a:cxn>
                <a:cxn ang="T91">
                  <a:pos x="T2" y="T3"/>
                </a:cxn>
                <a:cxn ang="T92">
                  <a:pos x="T4" y="T5"/>
                </a:cxn>
                <a:cxn ang="T93">
                  <a:pos x="T6" y="T7"/>
                </a:cxn>
                <a:cxn ang="T94">
                  <a:pos x="T8" y="T9"/>
                </a:cxn>
                <a:cxn ang="T95">
                  <a:pos x="T10" y="T11"/>
                </a:cxn>
                <a:cxn ang="T96">
                  <a:pos x="T12" y="T13"/>
                </a:cxn>
                <a:cxn ang="T97">
                  <a:pos x="T14" y="T15"/>
                </a:cxn>
                <a:cxn ang="T98">
                  <a:pos x="T16" y="T17"/>
                </a:cxn>
                <a:cxn ang="T99">
                  <a:pos x="T18" y="T19"/>
                </a:cxn>
                <a:cxn ang="T100">
                  <a:pos x="T20" y="T21"/>
                </a:cxn>
                <a:cxn ang="T101">
                  <a:pos x="T22" y="T23"/>
                </a:cxn>
                <a:cxn ang="T102">
                  <a:pos x="T24" y="T25"/>
                </a:cxn>
                <a:cxn ang="T103">
                  <a:pos x="T26" y="T27"/>
                </a:cxn>
                <a:cxn ang="T104">
                  <a:pos x="T28" y="T29"/>
                </a:cxn>
                <a:cxn ang="T105">
                  <a:pos x="T30" y="T31"/>
                </a:cxn>
                <a:cxn ang="T106">
                  <a:pos x="T32" y="T33"/>
                </a:cxn>
                <a:cxn ang="T107">
                  <a:pos x="T34" y="T35"/>
                </a:cxn>
                <a:cxn ang="T108">
                  <a:pos x="T36" y="T37"/>
                </a:cxn>
                <a:cxn ang="T109">
                  <a:pos x="T38" y="T39"/>
                </a:cxn>
                <a:cxn ang="T110">
                  <a:pos x="T40" y="T41"/>
                </a:cxn>
                <a:cxn ang="T111">
                  <a:pos x="T42" y="T43"/>
                </a:cxn>
                <a:cxn ang="T112">
                  <a:pos x="T44" y="T45"/>
                </a:cxn>
                <a:cxn ang="T113">
                  <a:pos x="T46" y="T47"/>
                </a:cxn>
                <a:cxn ang="T114">
                  <a:pos x="T48" y="T49"/>
                </a:cxn>
                <a:cxn ang="T115">
                  <a:pos x="T50" y="T51"/>
                </a:cxn>
                <a:cxn ang="T116">
                  <a:pos x="T52" y="T53"/>
                </a:cxn>
                <a:cxn ang="T117">
                  <a:pos x="T54" y="T55"/>
                </a:cxn>
                <a:cxn ang="T118">
                  <a:pos x="T56" y="T57"/>
                </a:cxn>
                <a:cxn ang="T119">
                  <a:pos x="T58" y="T59"/>
                </a:cxn>
                <a:cxn ang="T120">
                  <a:pos x="T60" y="T61"/>
                </a:cxn>
                <a:cxn ang="T121">
                  <a:pos x="T62" y="T63"/>
                </a:cxn>
                <a:cxn ang="T122">
                  <a:pos x="T64" y="T65"/>
                </a:cxn>
                <a:cxn ang="T123">
                  <a:pos x="T66" y="T67"/>
                </a:cxn>
                <a:cxn ang="T124">
                  <a:pos x="T68" y="T69"/>
                </a:cxn>
                <a:cxn ang="T125">
                  <a:pos x="T70" y="T71"/>
                </a:cxn>
                <a:cxn ang="T126">
                  <a:pos x="T72" y="T73"/>
                </a:cxn>
                <a:cxn ang="T127">
                  <a:pos x="T74" y="T75"/>
                </a:cxn>
                <a:cxn ang="T128">
                  <a:pos x="T76" y="T77"/>
                </a:cxn>
                <a:cxn ang="T129">
                  <a:pos x="T78" y="T79"/>
                </a:cxn>
                <a:cxn ang="T130">
                  <a:pos x="T80" y="T81"/>
                </a:cxn>
                <a:cxn ang="T131">
                  <a:pos x="T82" y="T83"/>
                </a:cxn>
                <a:cxn ang="T132">
                  <a:pos x="T84" y="T85"/>
                </a:cxn>
                <a:cxn ang="T133">
                  <a:pos x="T86" y="T87"/>
                </a:cxn>
                <a:cxn ang="T134">
                  <a:pos x="T88" y="T89"/>
                </a:cxn>
              </a:cxnLst>
              <a:rect l="0" t="0" r="r" b="b"/>
              <a:pathLst>
                <a:path w="497" h="740">
                  <a:moveTo>
                    <a:pt x="0" y="13"/>
                  </a:moveTo>
                  <a:lnTo>
                    <a:pt x="41" y="4"/>
                  </a:lnTo>
                  <a:lnTo>
                    <a:pt x="101" y="0"/>
                  </a:lnTo>
                  <a:lnTo>
                    <a:pt x="170" y="4"/>
                  </a:lnTo>
                  <a:lnTo>
                    <a:pt x="248" y="21"/>
                  </a:lnTo>
                  <a:lnTo>
                    <a:pt x="323" y="50"/>
                  </a:lnTo>
                  <a:lnTo>
                    <a:pt x="382" y="90"/>
                  </a:lnTo>
                  <a:lnTo>
                    <a:pt x="428" y="141"/>
                  </a:lnTo>
                  <a:lnTo>
                    <a:pt x="463" y="199"/>
                  </a:lnTo>
                  <a:lnTo>
                    <a:pt x="485" y="262"/>
                  </a:lnTo>
                  <a:lnTo>
                    <a:pt x="496" y="327"/>
                  </a:lnTo>
                  <a:lnTo>
                    <a:pt x="497" y="396"/>
                  </a:lnTo>
                  <a:lnTo>
                    <a:pt x="487" y="462"/>
                  </a:lnTo>
                  <a:lnTo>
                    <a:pt x="470" y="527"/>
                  </a:lnTo>
                  <a:lnTo>
                    <a:pt x="443" y="586"/>
                  </a:lnTo>
                  <a:lnTo>
                    <a:pt x="406" y="639"/>
                  </a:lnTo>
                  <a:lnTo>
                    <a:pt x="364" y="683"/>
                  </a:lnTo>
                  <a:lnTo>
                    <a:pt x="315" y="715"/>
                  </a:lnTo>
                  <a:lnTo>
                    <a:pt x="259" y="736"/>
                  </a:lnTo>
                  <a:lnTo>
                    <a:pt x="198" y="740"/>
                  </a:lnTo>
                  <a:lnTo>
                    <a:pt x="131" y="727"/>
                  </a:lnTo>
                  <a:lnTo>
                    <a:pt x="167" y="728"/>
                  </a:lnTo>
                  <a:lnTo>
                    <a:pt x="204" y="718"/>
                  </a:lnTo>
                  <a:lnTo>
                    <a:pt x="238" y="700"/>
                  </a:lnTo>
                  <a:lnTo>
                    <a:pt x="272" y="670"/>
                  </a:lnTo>
                  <a:lnTo>
                    <a:pt x="304" y="635"/>
                  </a:lnTo>
                  <a:lnTo>
                    <a:pt x="333" y="594"/>
                  </a:lnTo>
                  <a:lnTo>
                    <a:pt x="358" y="549"/>
                  </a:lnTo>
                  <a:lnTo>
                    <a:pt x="381" y="500"/>
                  </a:lnTo>
                  <a:lnTo>
                    <a:pt x="396" y="449"/>
                  </a:lnTo>
                  <a:lnTo>
                    <a:pt x="408" y="397"/>
                  </a:lnTo>
                  <a:lnTo>
                    <a:pt x="414" y="346"/>
                  </a:lnTo>
                  <a:lnTo>
                    <a:pt x="412" y="296"/>
                  </a:lnTo>
                  <a:lnTo>
                    <a:pt x="402" y="251"/>
                  </a:lnTo>
                  <a:lnTo>
                    <a:pt x="384" y="208"/>
                  </a:lnTo>
                  <a:lnTo>
                    <a:pt x="357" y="172"/>
                  </a:lnTo>
                  <a:lnTo>
                    <a:pt x="320" y="142"/>
                  </a:lnTo>
                  <a:lnTo>
                    <a:pt x="260" y="107"/>
                  </a:lnTo>
                  <a:lnTo>
                    <a:pt x="203" y="82"/>
                  </a:lnTo>
                  <a:lnTo>
                    <a:pt x="154" y="65"/>
                  </a:lnTo>
                  <a:lnTo>
                    <a:pt x="108" y="56"/>
                  </a:lnTo>
                  <a:lnTo>
                    <a:pt x="68" y="55"/>
                  </a:lnTo>
                  <a:lnTo>
                    <a:pt x="32" y="61"/>
                  </a:lnTo>
                  <a:lnTo>
                    <a:pt x="0" y="70"/>
                  </a:lnTo>
                  <a:lnTo>
                    <a:pt x="0" y="13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046" name="Freeform 38">
              <a:extLst>
                <a:ext uri="{FF2B5EF4-FFF2-40B4-BE49-F238E27FC236}">
                  <a16:creationId xmlns:a16="http://schemas.microsoft.com/office/drawing/2014/main" id="{E1745674-09EF-42CA-94BE-9AC0F5050F66}"/>
                </a:ext>
              </a:extLst>
            </p:cNvPr>
            <p:cNvSpPr>
              <a:spLocks/>
            </p:cNvSpPr>
            <p:nvPr/>
          </p:nvSpPr>
          <p:spPr bwMode="ltGray">
            <a:xfrm rot="1584153">
              <a:off x="20" y="410"/>
              <a:ext cx="344" cy="245"/>
            </a:xfrm>
            <a:custGeom>
              <a:avLst/>
              <a:gdLst>
                <a:gd name="T0" fmla="*/ 0 w 257"/>
                <a:gd name="T1" fmla="*/ 0 h 237"/>
                <a:gd name="T2" fmla="*/ 0 w 257"/>
                <a:gd name="T3" fmla="*/ 29 h 237"/>
                <a:gd name="T4" fmla="*/ 9 w 257"/>
                <a:gd name="T5" fmla="*/ 58 h 237"/>
                <a:gd name="T6" fmla="*/ 20 w 257"/>
                <a:gd name="T7" fmla="*/ 87 h 237"/>
                <a:gd name="T8" fmla="*/ 36 w 257"/>
                <a:gd name="T9" fmla="*/ 112 h 237"/>
                <a:gd name="T10" fmla="*/ 58 w 257"/>
                <a:gd name="T11" fmla="*/ 135 h 237"/>
                <a:gd name="T12" fmla="*/ 86 w 257"/>
                <a:gd name="T13" fmla="*/ 161 h 237"/>
                <a:gd name="T14" fmla="*/ 122 w 257"/>
                <a:gd name="T15" fmla="*/ 184 h 237"/>
                <a:gd name="T16" fmla="*/ 163 w 257"/>
                <a:gd name="T17" fmla="*/ 203 h 237"/>
                <a:gd name="T18" fmla="*/ 216 w 257"/>
                <a:gd name="T19" fmla="*/ 222 h 237"/>
                <a:gd name="T20" fmla="*/ 276 w 257"/>
                <a:gd name="T21" fmla="*/ 237 h 237"/>
                <a:gd name="T22" fmla="*/ 340 w 257"/>
                <a:gd name="T23" fmla="*/ 250 h 237"/>
                <a:gd name="T24" fmla="*/ 419 w 257"/>
                <a:gd name="T25" fmla="*/ 261 h 237"/>
                <a:gd name="T26" fmla="*/ 505 w 257"/>
                <a:gd name="T27" fmla="*/ 267 h 237"/>
                <a:gd name="T28" fmla="*/ 604 w 257"/>
                <a:gd name="T29" fmla="*/ 271 h 237"/>
                <a:gd name="T30" fmla="*/ 705 w 257"/>
                <a:gd name="T31" fmla="*/ 270 h 237"/>
                <a:gd name="T32" fmla="*/ 825 w 257"/>
                <a:gd name="T33" fmla="*/ 265 h 237"/>
                <a:gd name="T34" fmla="*/ 720 w 257"/>
                <a:gd name="T35" fmla="*/ 259 h 237"/>
                <a:gd name="T36" fmla="*/ 625 w 257"/>
                <a:gd name="T37" fmla="*/ 251 h 237"/>
                <a:gd name="T38" fmla="*/ 546 w 257"/>
                <a:gd name="T39" fmla="*/ 242 h 237"/>
                <a:gd name="T40" fmla="*/ 475 w 257"/>
                <a:gd name="T41" fmla="*/ 233 h 237"/>
                <a:gd name="T42" fmla="*/ 411 w 257"/>
                <a:gd name="T43" fmla="*/ 221 h 237"/>
                <a:gd name="T44" fmla="*/ 360 w 257"/>
                <a:gd name="T45" fmla="*/ 208 h 237"/>
                <a:gd name="T46" fmla="*/ 312 w 257"/>
                <a:gd name="T47" fmla="*/ 193 h 237"/>
                <a:gd name="T48" fmla="*/ 269 w 257"/>
                <a:gd name="T49" fmla="*/ 177 h 237"/>
                <a:gd name="T50" fmla="*/ 229 w 257"/>
                <a:gd name="T51" fmla="*/ 161 h 237"/>
                <a:gd name="T52" fmla="*/ 197 w 257"/>
                <a:gd name="T53" fmla="*/ 142 h 237"/>
                <a:gd name="T54" fmla="*/ 169 w 257"/>
                <a:gd name="T55" fmla="*/ 123 h 237"/>
                <a:gd name="T56" fmla="*/ 139 w 257"/>
                <a:gd name="T57" fmla="*/ 100 h 237"/>
                <a:gd name="T58" fmla="*/ 106 w 257"/>
                <a:gd name="T59" fmla="*/ 78 h 237"/>
                <a:gd name="T60" fmla="*/ 74 w 257"/>
                <a:gd name="T61" fmla="*/ 55 h 237"/>
                <a:gd name="T62" fmla="*/ 37 w 257"/>
                <a:gd name="T63" fmla="*/ 28 h 237"/>
                <a:gd name="T64" fmla="*/ 0 w 257"/>
                <a:gd name="T65" fmla="*/ 0 h 237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0" t="0" r="r" b="b"/>
              <a:pathLst>
                <a:path w="257" h="237">
                  <a:moveTo>
                    <a:pt x="0" y="0"/>
                  </a:moveTo>
                  <a:lnTo>
                    <a:pt x="0" y="25"/>
                  </a:lnTo>
                  <a:lnTo>
                    <a:pt x="3" y="50"/>
                  </a:lnTo>
                  <a:lnTo>
                    <a:pt x="6" y="75"/>
                  </a:lnTo>
                  <a:lnTo>
                    <a:pt x="11" y="98"/>
                  </a:lnTo>
                  <a:lnTo>
                    <a:pt x="18" y="119"/>
                  </a:lnTo>
                  <a:lnTo>
                    <a:pt x="27" y="141"/>
                  </a:lnTo>
                  <a:lnTo>
                    <a:pt x="38" y="161"/>
                  </a:lnTo>
                  <a:lnTo>
                    <a:pt x="51" y="178"/>
                  </a:lnTo>
                  <a:lnTo>
                    <a:pt x="67" y="194"/>
                  </a:lnTo>
                  <a:lnTo>
                    <a:pt x="86" y="208"/>
                  </a:lnTo>
                  <a:lnTo>
                    <a:pt x="106" y="219"/>
                  </a:lnTo>
                  <a:lnTo>
                    <a:pt x="131" y="228"/>
                  </a:lnTo>
                  <a:lnTo>
                    <a:pt x="158" y="234"/>
                  </a:lnTo>
                  <a:lnTo>
                    <a:pt x="188" y="237"/>
                  </a:lnTo>
                  <a:lnTo>
                    <a:pt x="220" y="236"/>
                  </a:lnTo>
                  <a:lnTo>
                    <a:pt x="257" y="232"/>
                  </a:lnTo>
                  <a:lnTo>
                    <a:pt x="224" y="227"/>
                  </a:lnTo>
                  <a:lnTo>
                    <a:pt x="195" y="220"/>
                  </a:lnTo>
                  <a:lnTo>
                    <a:pt x="170" y="212"/>
                  </a:lnTo>
                  <a:lnTo>
                    <a:pt x="148" y="204"/>
                  </a:lnTo>
                  <a:lnTo>
                    <a:pt x="128" y="193"/>
                  </a:lnTo>
                  <a:lnTo>
                    <a:pt x="112" y="182"/>
                  </a:lnTo>
                  <a:lnTo>
                    <a:pt x="97" y="169"/>
                  </a:lnTo>
                  <a:lnTo>
                    <a:pt x="84" y="155"/>
                  </a:lnTo>
                  <a:lnTo>
                    <a:pt x="72" y="141"/>
                  </a:lnTo>
                  <a:lnTo>
                    <a:pt x="61" y="125"/>
                  </a:lnTo>
                  <a:lnTo>
                    <a:pt x="52" y="107"/>
                  </a:lnTo>
                  <a:lnTo>
                    <a:pt x="43" y="88"/>
                  </a:lnTo>
                  <a:lnTo>
                    <a:pt x="33" y="69"/>
                  </a:lnTo>
                  <a:lnTo>
                    <a:pt x="23" y="47"/>
                  </a:lnTo>
                  <a:lnTo>
                    <a:pt x="12" y="2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047" name="Freeform 39">
              <a:extLst>
                <a:ext uri="{FF2B5EF4-FFF2-40B4-BE49-F238E27FC236}">
                  <a16:creationId xmlns:a16="http://schemas.microsoft.com/office/drawing/2014/main" id="{2B425947-3813-4987-BB82-5235F5E97DAE}"/>
                </a:ext>
              </a:extLst>
            </p:cNvPr>
            <p:cNvSpPr>
              <a:spLocks/>
            </p:cNvSpPr>
            <p:nvPr/>
          </p:nvSpPr>
          <p:spPr bwMode="ltGray">
            <a:xfrm rot="1584153">
              <a:off x="242" y="756"/>
              <a:ext cx="167" cy="115"/>
            </a:xfrm>
            <a:custGeom>
              <a:avLst/>
              <a:gdLst>
                <a:gd name="T0" fmla="*/ 255 w 124"/>
                <a:gd name="T1" fmla="*/ 0 h 110"/>
                <a:gd name="T2" fmla="*/ 408 w 124"/>
                <a:gd name="T3" fmla="*/ 129 h 110"/>
                <a:gd name="T4" fmla="*/ 396 w 124"/>
                <a:gd name="T5" fmla="*/ 128 h 110"/>
                <a:gd name="T6" fmla="*/ 352 w 124"/>
                <a:gd name="T7" fmla="*/ 125 h 110"/>
                <a:gd name="T8" fmla="*/ 294 w 124"/>
                <a:gd name="T9" fmla="*/ 121 h 110"/>
                <a:gd name="T10" fmla="*/ 225 w 124"/>
                <a:gd name="T11" fmla="*/ 119 h 110"/>
                <a:gd name="T12" fmla="*/ 148 w 124"/>
                <a:gd name="T13" fmla="*/ 116 h 110"/>
                <a:gd name="T14" fmla="*/ 84 w 124"/>
                <a:gd name="T15" fmla="*/ 117 h 110"/>
                <a:gd name="T16" fmla="*/ 30 w 124"/>
                <a:gd name="T17" fmla="*/ 122 h 110"/>
                <a:gd name="T18" fmla="*/ 0 w 124"/>
                <a:gd name="T19" fmla="*/ 131 h 110"/>
                <a:gd name="T20" fmla="*/ 12 w 124"/>
                <a:gd name="T21" fmla="*/ 117 h 110"/>
                <a:gd name="T22" fmla="*/ 27 w 124"/>
                <a:gd name="T23" fmla="*/ 106 h 110"/>
                <a:gd name="T24" fmla="*/ 54 w 124"/>
                <a:gd name="T25" fmla="*/ 98 h 110"/>
                <a:gd name="T26" fmla="*/ 84 w 124"/>
                <a:gd name="T27" fmla="*/ 91 h 110"/>
                <a:gd name="T28" fmla="*/ 119 w 124"/>
                <a:gd name="T29" fmla="*/ 86 h 110"/>
                <a:gd name="T30" fmla="*/ 154 w 124"/>
                <a:gd name="T31" fmla="*/ 85 h 110"/>
                <a:gd name="T32" fmla="*/ 193 w 124"/>
                <a:gd name="T33" fmla="*/ 85 h 110"/>
                <a:gd name="T34" fmla="*/ 237 w 124"/>
                <a:gd name="T35" fmla="*/ 89 h 110"/>
                <a:gd name="T36" fmla="*/ 240 w 124"/>
                <a:gd name="T37" fmla="*/ 85 h 110"/>
                <a:gd name="T38" fmla="*/ 230 w 124"/>
                <a:gd name="T39" fmla="*/ 68 h 110"/>
                <a:gd name="T40" fmla="*/ 220 w 124"/>
                <a:gd name="T41" fmla="*/ 46 h 110"/>
                <a:gd name="T42" fmla="*/ 215 w 124"/>
                <a:gd name="T43" fmla="*/ 35 h 110"/>
                <a:gd name="T44" fmla="*/ 207 w 124"/>
                <a:gd name="T45" fmla="*/ 35 h 110"/>
                <a:gd name="T46" fmla="*/ 199 w 124"/>
                <a:gd name="T47" fmla="*/ 33 h 110"/>
                <a:gd name="T48" fmla="*/ 193 w 124"/>
                <a:gd name="T49" fmla="*/ 30 h 110"/>
                <a:gd name="T50" fmla="*/ 189 w 124"/>
                <a:gd name="T51" fmla="*/ 27 h 110"/>
                <a:gd name="T52" fmla="*/ 189 w 124"/>
                <a:gd name="T53" fmla="*/ 23 h 110"/>
                <a:gd name="T54" fmla="*/ 193 w 124"/>
                <a:gd name="T55" fmla="*/ 18 h 110"/>
                <a:gd name="T56" fmla="*/ 218 w 124"/>
                <a:gd name="T57" fmla="*/ 8 h 110"/>
                <a:gd name="T58" fmla="*/ 255 w 124"/>
                <a:gd name="T59" fmla="*/ 0 h 110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</a:gdLst>
              <a:ahLst/>
              <a:cxnLst>
                <a:cxn ang="T60">
                  <a:pos x="T0" y="T1"/>
                </a:cxn>
                <a:cxn ang="T61">
                  <a:pos x="T2" y="T3"/>
                </a:cxn>
                <a:cxn ang="T62">
                  <a:pos x="T4" y="T5"/>
                </a:cxn>
                <a:cxn ang="T63">
                  <a:pos x="T6" y="T7"/>
                </a:cxn>
                <a:cxn ang="T64">
                  <a:pos x="T8" y="T9"/>
                </a:cxn>
                <a:cxn ang="T65">
                  <a:pos x="T10" y="T11"/>
                </a:cxn>
                <a:cxn ang="T66">
                  <a:pos x="T12" y="T13"/>
                </a:cxn>
                <a:cxn ang="T67">
                  <a:pos x="T14" y="T15"/>
                </a:cxn>
                <a:cxn ang="T68">
                  <a:pos x="T16" y="T17"/>
                </a:cxn>
                <a:cxn ang="T69">
                  <a:pos x="T18" y="T19"/>
                </a:cxn>
                <a:cxn ang="T70">
                  <a:pos x="T20" y="T21"/>
                </a:cxn>
                <a:cxn ang="T71">
                  <a:pos x="T22" y="T23"/>
                </a:cxn>
                <a:cxn ang="T72">
                  <a:pos x="T24" y="T25"/>
                </a:cxn>
                <a:cxn ang="T73">
                  <a:pos x="T26" y="T27"/>
                </a:cxn>
                <a:cxn ang="T74">
                  <a:pos x="T28" y="T29"/>
                </a:cxn>
                <a:cxn ang="T75">
                  <a:pos x="T30" y="T31"/>
                </a:cxn>
                <a:cxn ang="T76">
                  <a:pos x="T32" y="T33"/>
                </a:cxn>
                <a:cxn ang="T77">
                  <a:pos x="T34" y="T35"/>
                </a:cxn>
                <a:cxn ang="T78">
                  <a:pos x="T36" y="T37"/>
                </a:cxn>
                <a:cxn ang="T79">
                  <a:pos x="T38" y="T39"/>
                </a:cxn>
                <a:cxn ang="T80">
                  <a:pos x="T40" y="T41"/>
                </a:cxn>
                <a:cxn ang="T81">
                  <a:pos x="T42" y="T43"/>
                </a:cxn>
                <a:cxn ang="T82">
                  <a:pos x="T44" y="T45"/>
                </a:cxn>
                <a:cxn ang="T83">
                  <a:pos x="T46" y="T47"/>
                </a:cxn>
                <a:cxn ang="T84">
                  <a:pos x="T48" y="T49"/>
                </a:cxn>
                <a:cxn ang="T85">
                  <a:pos x="T50" y="T51"/>
                </a:cxn>
                <a:cxn ang="T86">
                  <a:pos x="T52" y="T53"/>
                </a:cxn>
                <a:cxn ang="T87">
                  <a:pos x="T54" y="T55"/>
                </a:cxn>
                <a:cxn ang="T88">
                  <a:pos x="T56" y="T57"/>
                </a:cxn>
                <a:cxn ang="T89">
                  <a:pos x="T58" y="T59"/>
                </a:cxn>
              </a:cxnLst>
              <a:rect l="0" t="0" r="r" b="b"/>
              <a:pathLst>
                <a:path w="124" h="110">
                  <a:moveTo>
                    <a:pt x="77" y="0"/>
                  </a:moveTo>
                  <a:lnTo>
                    <a:pt x="124" y="108"/>
                  </a:lnTo>
                  <a:lnTo>
                    <a:pt x="120" y="107"/>
                  </a:lnTo>
                  <a:lnTo>
                    <a:pt x="107" y="105"/>
                  </a:lnTo>
                  <a:lnTo>
                    <a:pt x="89" y="101"/>
                  </a:lnTo>
                  <a:lnTo>
                    <a:pt x="68" y="99"/>
                  </a:lnTo>
                  <a:lnTo>
                    <a:pt x="45" y="97"/>
                  </a:lnTo>
                  <a:lnTo>
                    <a:pt x="25" y="98"/>
                  </a:lnTo>
                  <a:lnTo>
                    <a:pt x="9" y="102"/>
                  </a:lnTo>
                  <a:lnTo>
                    <a:pt x="0" y="110"/>
                  </a:lnTo>
                  <a:lnTo>
                    <a:pt x="4" y="98"/>
                  </a:lnTo>
                  <a:lnTo>
                    <a:pt x="8" y="89"/>
                  </a:lnTo>
                  <a:lnTo>
                    <a:pt x="16" y="82"/>
                  </a:lnTo>
                  <a:lnTo>
                    <a:pt x="25" y="76"/>
                  </a:lnTo>
                  <a:lnTo>
                    <a:pt x="36" y="72"/>
                  </a:lnTo>
                  <a:lnTo>
                    <a:pt x="47" y="71"/>
                  </a:lnTo>
                  <a:lnTo>
                    <a:pt x="59" y="71"/>
                  </a:lnTo>
                  <a:lnTo>
                    <a:pt x="72" y="74"/>
                  </a:lnTo>
                  <a:lnTo>
                    <a:pt x="73" y="71"/>
                  </a:lnTo>
                  <a:lnTo>
                    <a:pt x="70" y="56"/>
                  </a:lnTo>
                  <a:lnTo>
                    <a:pt x="67" y="38"/>
                  </a:lnTo>
                  <a:lnTo>
                    <a:pt x="65" y="30"/>
                  </a:lnTo>
                  <a:lnTo>
                    <a:pt x="63" y="30"/>
                  </a:lnTo>
                  <a:lnTo>
                    <a:pt x="61" y="29"/>
                  </a:lnTo>
                  <a:lnTo>
                    <a:pt x="59" y="26"/>
                  </a:lnTo>
                  <a:lnTo>
                    <a:pt x="57" y="23"/>
                  </a:lnTo>
                  <a:lnTo>
                    <a:pt x="57" y="19"/>
                  </a:lnTo>
                  <a:lnTo>
                    <a:pt x="59" y="14"/>
                  </a:lnTo>
                  <a:lnTo>
                    <a:pt x="66" y="8"/>
                  </a:lnTo>
                  <a:lnTo>
                    <a:pt x="77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048" name="Freeform 40">
              <a:extLst>
                <a:ext uri="{FF2B5EF4-FFF2-40B4-BE49-F238E27FC236}">
                  <a16:creationId xmlns:a16="http://schemas.microsoft.com/office/drawing/2014/main" id="{66CF0324-DDD9-4B24-9C16-EE4669228885}"/>
                </a:ext>
              </a:extLst>
            </p:cNvPr>
            <p:cNvSpPr>
              <a:spLocks/>
            </p:cNvSpPr>
            <p:nvPr/>
          </p:nvSpPr>
          <p:spPr bwMode="ltGray">
            <a:xfrm rot="1584153">
              <a:off x="574" y="286"/>
              <a:ext cx="147" cy="160"/>
            </a:xfrm>
            <a:custGeom>
              <a:avLst/>
              <a:gdLst>
                <a:gd name="T0" fmla="*/ 0 w 109"/>
                <a:gd name="T1" fmla="*/ 0 h 156"/>
                <a:gd name="T2" fmla="*/ 16 w 109"/>
                <a:gd name="T3" fmla="*/ 1 h 156"/>
                <a:gd name="T4" fmla="*/ 58 w 109"/>
                <a:gd name="T5" fmla="*/ 5 h 156"/>
                <a:gd name="T6" fmla="*/ 121 w 109"/>
                <a:gd name="T7" fmla="*/ 12 h 156"/>
                <a:gd name="T8" fmla="*/ 192 w 109"/>
                <a:gd name="T9" fmla="*/ 28 h 156"/>
                <a:gd name="T10" fmla="*/ 259 w 109"/>
                <a:gd name="T11" fmla="*/ 48 h 156"/>
                <a:gd name="T12" fmla="*/ 317 w 109"/>
                <a:gd name="T13" fmla="*/ 79 h 156"/>
                <a:gd name="T14" fmla="*/ 353 w 109"/>
                <a:gd name="T15" fmla="*/ 120 h 156"/>
                <a:gd name="T16" fmla="*/ 360 w 109"/>
                <a:gd name="T17" fmla="*/ 172 h 156"/>
                <a:gd name="T18" fmla="*/ 349 w 109"/>
                <a:gd name="T19" fmla="*/ 172 h 156"/>
                <a:gd name="T20" fmla="*/ 329 w 109"/>
                <a:gd name="T21" fmla="*/ 172 h 156"/>
                <a:gd name="T22" fmla="*/ 307 w 109"/>
                <a:gd name="T23" fmla="*/ 172 h 156"/>
                <a:gd name="T24" fmla="*/ 287 w 109"/>
                <a:gd name="T25" fmla="*/ 170 h 156"/>
                <a:gd name="T26" fmla="*/ 267 w 109"/>
                <a:gd name="T27" fmla="*/ 169 h 156"/>
                <a:gd name="T28" fmla="*/ 245 w 109"/>
                <a:gd name="T29" fmla="*/ 166 h 156"/>
                <a:gd name="T30" fmla="*/ 218 w 109"/>
                <a:gd name="T31" fmla="*/ 161 h 156"/>
                <a:gd name="T32" fmla="*/ 192 w 109"/>
                <a:gd name="T33" fmla="*/ 155 h 156"/>
                <a:gd name="T34" fmla="*/ 174 w 109"/>
                <a:gd name="T35" fmla="*/ 138 h 156"/>
                <a:gd name="T36" fmla="*/ 174 w 109"/>
                <a:gd name="T37" fmla="*/ 123 h 156"/>
                <a:gd name="T38" fmla="*/ 186 w 109"/>
                <a:gd name="T39" fmla="*/ 107 h 156"/>
                <a:gd name="T40" fmla="*/ 197 w 109"/>
                <a:gd name="T41" fmla="*/ 88 h 156"/>
                <a:gd name="T42" fmla="*/ 186 w 109"/>
                <a:gd name="T43" fmla="*/ 70 h 156"/>
                <a:gd name="T44" fmla="*/ 160 w 109"/>
                <a:gd name="T45" fmla="*/ 47 h 156"/>
                <a:gd name="T46" fmla="*/ 104 w 109"/>
                <a:gd name="T47" fmla="*/ 27 h 156"/>
                <a:gd name="T48" fmla="*/ 0 w 109"/>
                <a:gd name="T49" fmla="*/ 0 h 15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109" h="156">
                  <a:moveTo>
                    <a:pt x="0" y="0"/>
                  </a:moveTo>
                  <a:lnTo>
                    <a:pt x="5" y="1"/>
                  </a:lnTo>
                  <a:lnTo>
                    <a:pt x="18" y="5"/>
                  </a:lnTo>
                  <a:lnTo>
                    <a:pt x="37" y="12"/>
                  </a:lnTo>
                  <a:lnTo>
                    <a:pt x="58" y="24"/>
                  </a:lnTo>
                  <a:lnTo>
                    <a:pt x="78" y="44"/>
                  </a:lnTo>
                  <a:lnTo>
                    <a:pt x="96" y="71"/>
                  </a:lnTo>
                  <a:lnTo>
                    <a:pt x="107" y="108"/>
                  </a:lnTo>
                  <a:lnTo>
                    <a:pt x="109" y="156"/>
                  </a:lnTo>
                  <a:lnTo>
                    <a:pt x="105" y="156"/>
                  </a:lnTo>
                  <a:lnTo>
                    <a:pt x="99" y="156"/>
                  </a:lnTo>
                  <a:lnTo>
                    <a:pt x="93" y="156"/>
                  </a:lnTo>
                  <a:lnTo>
                    <a:pt x="87" y="154"/>
                  </a:lnTo>
                  <a:lnTo>
                    <a:pt x="81" y="153"/>
                  </a:lnTo>
                  <a:lnTo>
                    <a:pt x="74" y="150"/>
                  </a:lnTo>
                  <a:lnTo>
                    <a:pt x="66" y="145"/>
                  </a:lnTo>
                  <a:lnTo>
                    <a:pt x="58" y="139"/>
                  </a:lnTo>
                  <a:lnTo>
                    <a:pt x="53" y="126"/>
                  </a:lnTo>
                  <a:lnTo>
                    <a:pt x="53" y="111"/>
                  </a:lnTo>
                  <a:lnTo>
                    <a:pt x="56" y="96"/>
                  </a:lnTo>
                  <a:lnTo>
                    <a:pt x="59" y="80"/>
                  </a:lnTo>
                  <a:lnTo>
                    <a:pt x="56" y="62"/>
                  </a:lnTo>
                  <a:lnTo>
                    <a:pt x="48" y="43"/>
                  </a:lnTo>
                  <a:lnTo>
                    <a:pt x="31" y="2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049" name="Freeform 41">
              <a:extLst>
                <a:ext uri="{FF2B5EF4-FFF2-40B4-BE49-F238E27FC236}">
                  <a16:creationId xmlns:a16="http://schemas.microsoft.com/office/drawing/2014/main" id="{F5F9A8FE-EBF5-49BB-B482-B4B86C24088A}"/>
                </a:ext>
              </a:extLst>
            </p:cNvPr>
            <p:cNvSpPr>
              <a:spLocks/>
            </p:cNvSpPr>
            <p:nvPr/>
          </p:nvSpPr>
          <p:spPr bwMode="ltGray">
            <a:xfrm rot="1584153">
              <a:off x="236" y="721"/>
              <a:ext cx="62" cy="97"/>
            </a:xfrm>
            <a:custGeom>
              <a:avLst/>
              <a:gdLst>
                <a:gd name="T0" fmla="*/ 104 w 46"/>
                <a:gd name="T1" fmla="*/ 0 h 94"/>
                <a:gd name="T2" fmla="*/ 66 w 46"/>
                <a:gd name="T3" fmla="*/ 42 h 94"/>
                <a:gd name="T4" fmla="*/ 49 w 46"/>
                <a:gd name="T5" fmla="*/ 70 h 94"/>
                <a:gd name="T6" fmla="*/ 36 w 46"/>
                <a:gd name="T7" fmla="*/ 91 h 94"/>
                <a:gd name="T8" fmla="*/ 0 w 46"/>
                <a:gd name="T9" fmla="*/ 106 h 94"/>
                <a:gd name="T10" fmla="*/ 40 w 46"/>
                <a:gd name="T11" fmla="*/ 100 h 94"/>
                <a:gd name="T12" fmla="*/ 77 w 46"/>
                <a:gd name="T13" fmla="*/ 92 h 94"/>
                <a:gd name="T14" fmla="*/ 105 w 46"/>
                <a:gd name="T15" fmla="*/ 77 h 94"/>
                <a:gd name="T16" fmla="*/ 132 w 46"/>
                <a:gd name="T17" fmla="*/ 65 h 94"/>
                <a:gd name="T18" fmla="*/ 150 w 46"/>
                <a:gd name="T19" fmla="*/ 49 h 94"/>
                <a:gd name="T20" fmla="*/ 152 w 46"/>
                <a:gd name="T21" fmla="*/ 34 h 94"/>
                <a:gd name="T22" fmla="*/ 140 w 46"/>
                <a:gd name="T23" fmla="*/ 15 h 94"/>
                <a:gd name="T24" fmla="*/ 104 w 46"/>
                <a:gd name="T25" fmla="*/ 0 h 94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46" h="94">
                  <a:moveTo>
                    <a:pt x="31" y="0"/>
                  </a:moveTo>
                  <a:lnTo>
                    <a:pt x="20" y="38"/>
                  </a:lnTo>
                  <a:lnTo>
                    <a:pt x="15" y="62"/>
                  </a:lnTo>
                  <a:lnTo>
                    <a:pt x="11" y="79"/>
                  </a:lnTo>
                  <a:lnTo>
                    <a:pt x="0" y="94"/>
                  </a:lnTo>
                  <a:lnTo>
                    <a:pt x="12" y="88"/>
                  </a:lnTo>
                  <a:lnTo>
                    <a:pt x="23" y="80"/>
                  </a:lnTo>
                  <a:lnTo>
                    <a:pt x="32" y="69"/>
                  </a:lnTo>
                  <a:lnTo>
                    <a:pt x="40" y="57"/>
                  </a:lnTo>
                  <a:lnTo>
                    <a:pt x="45" y="44"/>
                  </a:lnTo>
                  <a:lnTo>
                    <a:pt x="46" y="30"/>
                  </a:lnTo>
                  <a:lnTo>
                    <a:pt x="42" y="15"/>
                  </a:lnTo>
                  <a:lnTo>
                    <a:pt x="31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050" name="Freeform 42">
              <a:extLst>
                <a:ext uri="{FF2B5EF4-FFF2-40B4-BE49-F238E27FC236}">
                  <a16:creationId xmlns:a16="http://schemas.microsoft.com/office/drawing/2014/main" id="{1591ED92-05CF-4E21-94E9-41DC184D7562}"/>
                </a:ext>
              </a:extLst>
            </p:cNvPr>
            <p:cNvSpPr>
              <a:spLocks/>
            </p:cNvSpPr>
            <p:nvPr/>
          </p:nvSpPr>
          <p:spPr bwMode="ltGray">
            <a:xfrm rot="1584153">
              <a:off x="585" y="466"/>
              <a:ext cx="72" cy="41"/>
            </a:xfrm>
            <a:custGeom>
              <a:avLst/>
              <a:gdLst>
                <a:gd name="T0" fmla="*/ 0 w 54"/>
                <a:gd name="T1" fmla="*/ 0 h 40"/>
                <a:gd name="T2" fmla="*/ 1 w 54"/>
                <a:gd name="T3" fmla="*/ 1 h 40"/>
                <a:gd name="T4" fmla="*/ 20 w 54"/>
                <a:gd name="T5" fmla="*/ 3 h 40"/>
                <a:gd name="T6" fmla="*/ 41 w 54"/>
                <a:gd name="T7" fmla="*/ 8 h 40"/>
                <a:gd name="T8" fmla="*/ 65 w 54"/>
                <a:gd name="T9" fmla="*/ 12 h 40"/>
                <a:gd name="T10" fmla="*/ 92 w 54"/>
                <a:gd name="T11" fmla="*/ 15 h 40"/>
                <a:gd name="T12" fmla="*/ 121 w 54"/>
                <a:gd name="T13" fmla="*/ 17 h 40"/>
                <a:gd name="T14" fmla="*/ 144 w 54"/>
                <a:gd name="T15" fmla="*/ 18 h 40"/>
                <a:gd name="T16" fmla="*/ 171 w 54"/>
                <a:gd name="T17" fmla="*/ 16 h 40"/>
                <a:gd name="T18" fmla="*/ 169 w 54"/>
                <a:gd name="T19" fmla="*/ 29 h 40"/>
                <a:gd name="T20" fmla="*/ 159 w 54"/>
                <a:gd name="T21" fmla="*/ 37 h 40"/>
                <a:gd name="T22" fmla="*/ 140 w 54"/>
                <a:gd name="T23" fmla="*/ 42 h 40"/>
                <a:gd name="T24" fmla="*/ 116 w 54"/>
                <a:gd name="T25" fmla="*/ 44 h 40"/>
                <a:gd name="T26" fmla="*/ 87 w 54"/>
                <a:gd name="T27" fmla="*/ 43 h 40"/>
                <a:gd name="T28" fmla="*/ 59 w 54"/>
                <a:gd name="T29" fmla="*/ 36 h 40"/>
                <a:gd name="T30" fmla="*/ 31 w 54"/>
                <a:gd name="T31" fmla="*/ 24 h 40"/>
                <a:gd name="T32" fmla="*/ 0 w 54"/>
                <a:gd name="T33" fmla="*/ 0 h 40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54" h="40">
                  <a:moveTo>
                    <a:pt x="0" y="0"/>
                  </a:moveTo>
                  <a:lnTo>
                    <a:pt x="1" y="1"/>
                  </a:lnTo>
                  <a:lnTo>
                    <a:pt x="6" y="3"/>
                  </a:lnTo>
                  <a:lnTo>
                    <a:pt x="13" y="8"/>
                  </a:lnTo>
                  <a:lnTo>
                    <a:pt x="21" y="12"/>
                  </a:lnTo>
                  <a:lnTo>
                    <a:pt x="29" y="15"/>
                  </a:lnTo>
                  <a:lnTo>
                    <a:pt x="38" y="17"/>
                  </a:lnTo>
                  <a:lnTo>
                    <a:pt x="46" y="18"/>
                  </a:lnTo>
                  <a:lnTo>
                    <a:pt x="54" y="16"/>
                  </a:lnTo>
                  <a:lnTo>
                    <a:pt x="53" y="25"/>
                  </a:lnTo>
                  <a:lnTo>
                    <a:pt x="50" y="33"/>
                  </a:lnTo>
                  <a:lnTo>
                    <a:pt x="44" y="38"/>
                  </a:lnTo>
                  <a:lnTo>
                    <a:pt x="37" y="40"/>
                  </a:lnTo>
                  <a:lnTo>
                    <a:pt x="28" y="39"/>
                  </a:lnTo>
                  <a:lnTo>
                    <a:pt x="19" y="32"/>
                  </a:lnTo>
                  <a:lnTo>
                    <a:pt x="10" y="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051" name="Freeform 43">
              <a:extLst>
                <a:ext uri="{FF2B5EF4-FFF2-40B4-BE49-F238E27FC236}">
                  <a16:creationId xmlns:a16="http://schemas.microsoft.com/office/drawing/2014/main" id="{B39137F1-1B79-4CD7-BC0F-28FD6625DD7F}"/>
                </a:ext>
              </a:extLst>
            </p:cNvPr>
            <p:cNvSpPr>
              <a:spLocks/>
            </p:cNvSpPr>
            <p:nvPr/>
          </p:nvSpPr>
          <p:spPr bwMode="ltGray">
            <a:xfrm>
              <a:off x="0" y="886"/>
              <a:ext cx="360" cy="650"/>
            </a:xfrm>
            <a:custGeom>
              <a:avLst/>
              <a:gdLst>
                <a:gd name="T0" fmla="*/ 264 w 360"/>
                <a:gd name="T1" fmla="*/ 0 h 650"/>
                <a:gd name="T2" fmla="*/ 269 w 360"/>
                <a:gd name="T3" fmla="*/ 9 h 650"/>
                <a:gd name="T4" fmla="*/ 277 w 360"/>
                <a:gd name="T5" fmla="*/ 22 h 650"/>
                <a:gd name="T6" fmla="*/ 286 w 360"/>
                <a:gd name="T7" fmla="*/ 39 h 650"/>
                <a:gd name="T8" fmla="*/ 297 w 360"/>
                <a:gd name="T9" fmla="*/ 58 h 650"/>
                <a:gd name="T10" fmla="*/ 309 w 360"/>
                <a:gd name="T11" fmla="*/ 83 h 650"/>
                <a:gd name="T12" fmla="*/ 319 w 360"/>
                <a:gd name="T13" fmla="*/ 108 h 650"/>
                <a:gd name="T14" fmla="*/ 329 w 360"/>
                <a:gd name="T15" fmla="*/ 136 h 650"/>
                <a:gd name="T16" fmla="*/ 333 w 360"/>
                <a:gd name="T17" fmla="*/ 163 h 650"/>
                <a:gd name="T18" fmla="*/ 336 w 360"/>
                <a:gd name="T19" fmla="*/ 193 h 650"/>
                <a:gd name="T20" fmla="*/ 332 w 360"/>
                <a:gd name="T21" fmla="*/ 223 h 650"/>
                <a:gd name="T22" fmla="*/ 323 w 360"/>
                <a:gd name="T23" fmla="*/ 255 h 650"/>
                <a:gd name="T24" fmla="*/ 310 w 360"/>
                <a:gd name="T25" fmla="*/ 285 h 650"/>
                <a:gd name="T26" fmla="*/ 287 w 360"/>
                <a:gd name="T27" fmla="*/ 315 h 650"/>
                <a:gd name="T28" fmla="*/ 257 w 360"/>
                <a:gd name="T29" fmla="*/ 343 h 650"/>
                <a:gd name="T30" fmla="*/ 218 w 360"/>
                <a:gd name="T31" fmla="*/ 370 h 650"/>
                <a:gd name="T32" fmla="*/ 167 w 360"/>
                <a:gd name="T33" fmla="*/ 396 h 650"/>
                <a:gd name="T34" fmla="*/ 111 w 360"/>
                <a:gd name="T35" fmla="*/ 425 h 650"/>
                <a:gd name="T36" fmla="*/ 69 w 360"/>
                <a:gd name="T37" fmla="*/ 457 h 650"/>
                <a:gd name="T38" fmla="*/ 35 w 360"/>
                <a:gd name="T39" fmla="*/ 490 h 650"/>
                <a:gd name="T40" fmla="*/ 12 w 360"/>
                <a:gd name="T41" fmla="*/ 526 h 650"/>
                <a:gd name="T42" fmla="*/ 0 w 360"/>
                <a:gd name="T43" fmla="*/ 553 h 650"/>
                <a:gd name="T44" fmla="*/ 0 w 360"/>
                <a:gd name="T45" fmla="*/ 650 h 650"/>
                <a:gd name="T46" fmla="*/ 6 w 360"/>
                <a:gd name="T47" fmla="*/ 628 h 650"/>
                <a:gd name="T48" fmla="*/ 19 w 360"/>
                <a:gd name="T49" fmla="*/ 594 h 650"/>
                <a:gd name="T50" fmla="*/ 43 w 360"/>
                <a:gd name="T51" fmla="*/ 551 h 650"/>
                <a:gd name="T52" fmla="*/ 76 w 360"/>
                <a:gd name="T53" fmla="*/ 503 h 650"/>
                <a:gd name="T54" fmla="*/ 125 w 360"/>
                <a:gd name="T55" fmla="*/ 454 h 650"/>
                <a:gd name="T56" fmla="*/ 190 w 360"/>
                <a:gd name="T57" fmla="*/ 408 h 650"/>
                <a:gd name="T58" fmla="*/ 275 w 360"/>
                <a:gd name="T59" fmla="*/ 365 h 650"/>
                <a:gd name="T60" fmla="*/ 308 w 360"/>
                <a:gd name="T61" fmla="*/ 342 h 650"/>
                <a:gd name="T62" fmla="*/ 335 w 360"/>
                <a:gd name="T63" fmla="*/ 305 h 650"/>
                <a:gd name="T64" fmla="*/ 352 w 360"/>
                <a:gd name="T65" fmla="*/ 255 h 650"/>
                <a:gd name="T66" fmla="*/ 360 w 360"/>
                <a:gd name="T67" fmla="*/ 201 h 650"/>
                <a:gd name="T68" fmla="*/ 356 w 360"/>
                <a:gd name="T69" fmla="*/ 144 h 650"/>
                <a:gd name="T70" fmla="*/ 341 w 360"/>
                <a:gd name="T71" fmla="*/ 88 h 650"/>
                <a:gd name="T72" fmla="*/ 311 w 360"/>
                <a:gd name="T73" fmla="*/ 39 h 650"/>
                <a:gd name="T74" fmla="*/ 264 w 360"/>
                <a:gd name="T75" fmla="*/ 0 h 650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</a:gdLst>
              <a:ahLst/>
              <a:cxnLst>
                <a:cxn ang="T76">
                  <a:pos x="T0" y="T1"/>
                </a:cxn>
                <a:cxn ang="T77">
                  <a:pos x="T2" y="T3"/>
                </a:cxn>
                <a:cxn ang="T78">
                  <a:pos x="T4" y="T5"/>
                </a:cxn>
                <a:cxn ang="T79">
                  <a:pos x="T6" y="T7"/>
                </a:cxn>
                <a:cxn ang="T80">
                  <a:pos x="T8" y="T9"/>
                </a:cxn>
                <a:cxn ang="T81">
                  <a:pos x="T10" y="T11"/>
                </a:cxn>
                <a:cxn ang="T82">
                  <a:pos x="T12" y="T13"/>
                </a:cxn>
                <a:cxn ang="T83">
                  <a:pos x="T14" y="T15"/>
                </a:cxn>
                <a:cxn ang="T84">
                  <a:pos x="T16" y="T17"/>
                </a:cxn>
                <a:cxn ang="T85">
                  <a:pos x="T18" y="T19"/>
                </a:cxn>
                <a:cxn ang="T86">
                  <a:pos x="T20" y="T21"/>
                </a:cxn>
                <a:cxn ang="T87">
                  <a:pos x="T22" y="T23"/>
                </a:cxn>
                <a:cxn ang="T88">
                  <a:pos x="T24" y="T25"/>
                </a:cxn>
                <a:cxn ang="T89">
                  <a:pos x="T26" y="T27"/>
                </a:cxn>
                <a:cxn ang="T90">
                  <a:pos x="T28" y="T29"/>
                </a:cxn>
                <a:cxn ang="T91">
                  <a:pos x="T30" y="T31"/>
                </a:cxn>
                <a:cxn ang="T92">
                  <a:pos x="T32" y="T33"/>
                </a:cxn>
                <a:cxn ang="T93">
                  <a:pos x="T34" y="T35"/>
                </a:cxn>
                <a:cxn ang="T94">
                  <a:pos x="T36" y="T37"/>
                </a:cxn>
                <a:cxn ang="T95">
                  <a:pos x="T38" y="T39"/>
                </a:cxn>
                <a:cxn ang="T96">
                  <a:pos x="T40" y="T41"/>
                </a:cxn>
                <a:cxn ang="T97">
                  <a:pos x="T42" y="T43"/>
                </a:cxn>
                <a:cxn ang="T98">
                  <a:pos x="T44" y="T45"/>
                </a:cxn>
                <a:cxn ang="T99">
                  <a:pos x="T46" y="T47"/>
                </a:cxn>
                <a:cxn ang="T100">
                  <a:pos x="T48" y="T49"/>
                </a:cxn>
                <a:cxn ang="T101">
                  <a:pos x="T50" y="T51"/>
                </a:cxn>
                <a:cxn ang="T102">
                  <a:pos x="T52" y="T53"/>
                </a:cxn>
                <a:cxn ang="T103">
                  <a:pos x="T54" y="T55"/>
                </a:cxn>
                <a:cxn ang="T104">
                  <a:pos x="T56" y="T57"/>
                </a:cxn>
                <a:cxn ang="T105">
                  <a:pos x="T58" y="T59"/>
                </a:cxn>
                <a:cxn ang="T106">
                  <a:pos x="T60" y="T61"/>
                </a:cxn>
                <a:cxn ang="T107">
                  <a:pos x="T62" y="T63"/>
                </a:cxn>
                <a:cxn ang="T108">
                  <a:pos x="T64" y="T65"/>
                </a:cxn>
                <a:cxn ang="T109">
                  <a:pos x="T66" y="T67"/>
                </a:cxn>
                <a:cxn ang="T110">
                  <a:pos x="T68" y="T69"/>
                </a:cxn>
                <a:cxn ang="T111">
                  <a:pos x="T70" y="T71"/>
                </a:cxn>
                <a:cxn ang="T112">
                  <a:pos x="T72" y="T73"/>
                </a:cxn>
                <a:cxn ang="T113">
                  <a:pos x="T74" y="T75"/>
                </a:cxn>
              </a:cxnLst>
              <a:rect l="0" t="0" r="r" b="b"/>
              <a:pathLst>
                <a:path w="360" h="650">
                  <a:moveTo>
                    <a:pt x="264" y="0"/>
                  </a:moveTo>
                  <a:lnTo>
                    <a:pt x="269" y="9"/>
                  </a:lnTo>
                  <a:lnTo>
                    <a:pt x="277" y="22"/>
                  </a:lnTo>
                  <a:lnTo>
                    <a:pt x="286" y="39"/>
                  </a:lnTo>
                  <a:lnTo>
                    <a:pt x="297" y="58"/>
                  </a:lnTo>
                  <a:lnTo>
                    <a:pt x="309" y="83"/>
                  </a:lnTo>
                  <a:lnTo>
                    <a:pt x="319" y="108"/>
                  </a:lnTo>
                  <a:lnTo>
                    <a:pt x="329" y="136"/>
                  </a:lnTo>
                  <a:lnTo>
                    <a:pt x="333" y="163"/>
                  </a:lnTo>
                  <a:lnTo>
                    <a:pt x="336" y="193"/>
                  </a:lnTo>
                  <a:lnTo>
                    <a:pt x="332" y="223"/>
                  </a:lnTo>
                  <a:lnTo>
                    <a:pt x="323" y="255"/>
                  </a:lnTo>
                  <a:lnTo>
                    <a:pt x="310" y="285"/>
                  </a:lnTo>
                  <a:lnTo>
                    <a:pt x="287" y="315"/>
                  </a:lnTo>
                  <a:lnTo>
                    <a:pt x="257" y="343"/>
                  </a:lnTo>
                  <a:lnTo>
                    <a:pt x="218" y="370"/>
                  </a:lnTo>
                  <a:lnTo>
                    <a:pt x="167" y="396"/>
                  </a:lnTo>
                  <a:lnTo>
                    <a:pt x="111" y="425"/>
                  </a:lnTo>
                  <a:lnTo>
                    <a:pt x="69" y="457"/>
                  </a:lnTo>
                  <a:lnTo>
                    <a:pt x="35" y="490"/>
                  </a:lnTo>
                  <a:lnTo>
                    <a:pt x="12" y="526"/>
                  </a:lnTo>
                  <a:lnTo>
                    <a:pt x="0" y="553"/>
                  </a:lnTo>
                  <a:lnTo>
                    <a:pt x="0" y="650"/>
                  </a:lnTo>
                  <a:lnTo>
                    <a:pt x="6" y="628"/>
                  </a:lnTo>
                  <a:lnTo>
                    <a:pt x="19" y="594"/>
                  </a:lnTo>
                  <a:lnTo>
                    <a:pt x="43" y="551"/>
                  </a:lnTo>
                  <a:lnTo>
                    <a:pt x="76" y="503"/>
                  </a:lnTo>
                  <a:lnTo>
                    <a:pt x="125" y="454"/>
                  </a:lnTo>
                  <a:lnTo>
                    <a:pt x="190" y="408"/>
                  </a:lnTo>
                  <a:lnTo>
                    <a:pt x="275" y="365"/>
                  </a:lnTo>
                  <a:lnTo>
                    <a:pt x="308" y="342"/>
                  </a:lnTo>
                  <a:lnTo>
                    <a:pt x="335" y="305"/>
                  </a:lnTo>
                  <a:lnTo>
                    <a:pt x="352" y="255"/>
                  </a:lnTo>
                  <a:lnTo>
                    <a:pt x="360" y="201"/>
                  </a:lnTo>
                  <a:lnTo>
                    <a:pt x="356" y="144"/>
                  </a:lnTo>
                  <a:lnTo>
                    <a:pt x="341" y="88"/>
                  </a:lnTo>
                  <a:lnTo>
                    <a:pt x="311" y="39"/>
                  </a:lnTo>
                  <a:lnTo>
                    <a:pt x="264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052" name="Freeform 44">
              <a:extLst>
                <a:ext uri="{FF2B5EF4-FFF2-40B4-BE49-F238E27FC236}">
                  <a16:creationId xmlns:a16="http://schemas.microsoft.com/office/drawing/2014/main" id="{47AF1B5B-6614-40AB-A200-90A55DD8D233}"/>
                </a:ext>
              </a:extLst>
            </p:cNvPr>
            <p:cNvSpPr>
              <a:spLocks/>
            </p:cNvSpPr>
            <p:nvPr/>
          </p:nvSpPr>
          <p:spPr bwMode="ltGray">
            <a:xfrm rot="1584153">
              <a:off x="56" y="84"/>
              <a:ext cx="804" cy="686"/>
            </a:xfrm>
            <a:custGeom>
              <a:avLst/>
              <a:gdLst>
                <a:gd name="T0" fmla="*/ 54 w 596"/>
                <a:gd name="T1" fmla="*/ 416 h 666"/>
                <a:gd name="T2" fmla="*/ 20 w 596"/>
                <a:gd name="T3" fmla="*/ 384 h 666"/>
                <a:gd name="T4" fmla="*/ 0 w 596"/>
                <a:gd name="T5" fmla="*/ 325 h 666"/>
                <a:gd name="T6" fmla="*/ 12 w 596"/>
                <a:gd name="T7" fmla="*/ 250 h 666"/>
                <a:gd name="T8" fmla="*/ 84 w 596"/>
                <a:gd name="T9" fmla="*/ 171 h 666"/>
                <a:gd name="T10" fmla="*/ 228 w 596"/>
                <a:gd name="T11" fmla="*/ 96 h 666"/>
                <a:gd name="T12" fmla="*/ 471 w 596"/>
                <a:gd name="T13" fmla="*/ 35 h 666"/>
                <a:gd name="T14" fmla="*/ 817 w 596"/>
                <a:gd name="T15" fmla="*/ 2 h 666"/>
                <a:gd name="T16" fmla="*/ 1260 w 596"/>
                <a:gd name="T17" fmla="*/ 9 h 666"/>
                <a:gd name="T18" fmla="*/ 1603 w 596"/>
                <a:gd name="T19" fmla="*/ 76 h 666"/>
                <a:gd name="T20" fmla="*/ 1835 w 596"/>
                <a:gd name="T21" fmla="*/ 185 h 666"/>
                <a:gd name="T22" fmla="*/ 1956 w 596"/>
                <a:gd name="T23" fmla="*/ 320 h 666"/>
                <a:gd name="T24" fmla="*/ 1971 w 596"/>
                <a:gd name="T25" fmla="*/ 460 h 666"/>
                <a:gd name="T26" fmla="*/ 1876 w 596"/>
                <a:gd name="T27" fmla="*/ 591 h 666"/>
                <a:gd name="T28" fmla="*/ 1679 w 596"/>
                <a:gd name="T29" fmla="*/ 692 h 666"/>
                <a:gd name="T30" fmla="*/ 1381 w 596"/>
                <a:gd name="T31" fmla="*/ 747 h 666"/>
                <a:gd name="T32" fmla="*/ 1288 w 596"/>
                <a:gd name="T33" fmla="*/ 742 h 666"/>
                <a:gd name="T34" fmla="*/ 1461 w 596"/>
                <a:gd name="T35" fmla="*/ 695 h 666"/>
                <a:gd name="T36" fmla="*/ 1596 w 596"/>
                <a:gd name="T37" fmla="*/ 612 h 666"/>
                <a:gd name="T38" fmla="*/ 1688 w 596"/>
                <a:gd name="T39" fmla="*/ 511 h 666"/>
                <a:gd name="T40" fmla="*/ 1721 w 596"/>
                <a:gd name="T41" fmla="*/ 400 h 666"/>
                <a:gd name="T42" fmla="*/ 1701 w 596"/>
                <a:gd name="T43" fmla="*/ 290 h 666"/>
                <a:gd name="T44" fmla="*/ 1605 w 596"/>
                <a:gd name="T45" fmla="*/ 196 h 666"/>
                <a:gd name="T46" fmla="*/ 1434 w 596"/>
                <a:gd name="T47" fmla="*/ 126 h 666"/>
                <a:gd name="T48" fmla="*/ 1130 w 596"/>
                <a:gd name="T49" fmla="*/ 83 h 666"/>
                <a:gd name="T50" fmla="*/ 815 w 596"/>
                <a:gd name="T51" fmla="*/ 69 h 666"/>
                <a:gd name="T52" fmla="*/ 577 w 596"/>
                <a:gd name="T53" fmla="*/ 79 h 666"/>
                <a:gd name="T54" fmla="*/ 401 w 596"/>
                <a:gd name="T55" fmla="*/ 113 h 666"/>
                <a:gd name="T56" fmla="*/ 277 w 596"/>
                <a:gd name="T57" fmla="*/ 168 h 666"/>
                <a:gd name="T58" fmla="*/ 189 w 596"/>
                <a:gd name="T59" fmla="*/ 232 h 666"/>
                <a:gd name="T60" fmla="*/ 132 w 596"/>
                <a:gd name="T61" fmla="*/ 306 h 666"/>
                <a:gd name="T62" fmla="*/ 93 w 596"/>
                <a:gd name="T63" fmla="*/ 381 h 66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0" t="0" r="r" b="b"/>
              <a:pathLst>
                <a:path w="596" h="666">
                  <a:moveTo>
                    <a:pt x="22" y="372"/>
                  </a:moveTo>
                  <a:lnTo>
                    <a:pt x="16" y="370"/>
                  </a:lnTo>
                  <a:lnTo>
                    <a:pt x="10" y="360"/>
                  </a:lnTo>
                  <a:lnTo>
                    <a:pt x="6" y="341"/>
                  </a:lnTo>
                  <a:lnTo>
                    <a:pt x="1" y="318"/>
                  </a:lnTo>
                  <a:lnTo>
                    <a:pt x="0" y="289"/>
                  </a:lnTo>
                  <a:lnTo>
                    <a:pt x="0" y="257"/>
                  </a:lnTo>
                  <a:lnTo>
                    <a:pt x="4" y="222"/>
                  </a:lnTo>
                  <a:lnTo>
                    <a:pt x="13" y="187"/>
                  </a:lnTo>
                  <a:lnTo>
                    <a:pt x="25" y="151"/>
                  </a:lnTo>
                  <a:lnTo>
                    <a:pt x="45" y="116"/>
                  </a:lnTo>
                  <a:lnTo>
                    <a:pt x="69" y="84"/>
                  </a:lnTo>
                  <a:lnTo>
                    <a:pt x="101" y="55"/>
                  </a:lnTo>
                  <a:lnTo>
                    <a:pt x="142" y="31"/>
                  </a:lnTo>
                  <a:lnTo>
                    <a:pt x="190" y="13"/>
                  </a:lnTo>
                  <a:lnTo>
                    <a:pt x="247" y="2"/>
                  </a:lnTo>
                  <a:lnTo>
                    <a:pt x="314" y="0"/>
                  </a:lnTo>
                  <a:lnTo>
                    <a:pt x="380" y="9"/>
                  </a:lnTo>
                  <a:lnTo>
                    <a:pt x="436" y="33"/>
                  </a:lnTo>
                  <a:lnTo>
                    <a:pt x="484" y="68"/>
                  </a:lnTo>
                  <a:lnTo>
                    <a:pt x="524" y="113"/>
                  </a:lnTo>
                  <a:lnTo>
                    <a:pt x="554" y="165"/>
                  </a:lnTo>
                  <a:lnTo>
                    <a:pt x="577" y="222"/>
                  </a:lnTo>
                  <a:lnTo>
                    <a:pt x="591" y="284"/>
                  </a:lnTo>
                  <a:lnTo>
                    <a:pt x="596" y="347"/>
                  </a:lnTo>
                  <a:lnTo>
                    <a:pt x="595" y="409"/>
                  </a:lnTo>
                  <a:lnTo>
                    <a:pt x="585" y="469"/>
                  </a:lnTo>
                  <a:lnTo>
                    <a:pt x="566" y="525"/>
                  </a:lnTo>
                  <a:lnTo>
                    <a:pt x="540" y="574"/>
                  </a:lnTo>
                  <a:lnTo>
                    <a:pt x="507" y="615"/>
                  </a:lnTo>
                  <a:lnTo>
                    <a:pt x="465" y="645"/>
                  </a:lnTo>
                  <a:lnTo>
                    <a:pt x="417" y="663"/>
                  </a:lnTo>
                  <a:lnTo>
                    <a:pt x="360" y="666"/>
                  </a:lnTo>
                  <a:lnTo>
                    <a:pt x="389" y="659"/>
                  </a:lnTo>
                  <a:lnTo>
                    <a:pt x="417" y="642"/>
                  </a:lnTo>
                  <a:lnTo>
                    <a:pt x="441" y="617"/>
                  </a:lnTo>
                  <a:lnTo>
                    <a:pt x="463" y="583"/>
                  </a:lnTo>
                  <a:lnTo>
                    <a:pt x="482" y="544"/>
                  </a:lnTo>
                  <a:lnTo>
                    <a:pt x="497" y="501"/>
                  </a:lnTo>
                  <a:lnTo>
                    <a:pt x="509" y="454"/>
                  </a:lnTo>
                  <a:lnTo>
                    <a:pt x="517" y="404"/>
                  </a:lnTo>
                  <a:lnTo>
                    <a:pt x="520" y="355"/>
                  </a:lnTo>
                  <a:lnTo>
                    <a:pt x="519" y="305"/>
                  </a:lnTo>
                  <a:lnTo>
                    <a:pt x="514" y="258"/>
                  </a:lnTo>
                  <a:lnTo>
                    <a:pt x="502" y="213"/>
                  </a:lnTo>
                  <a:lnTo>
                    <a:pt x="485" y="174"/>
                  </a:lnTo>
                  <a:lnTo>
                    <a:pt x="462" y="139"/>
                  </a:lnTo>
                  <a:lnTo>
                    <a:pt x="433" y="112"/>
                  </a:lnTo>
                  <a:lnTo>
                    <a:pt x="397" y="93"/>
                  </a:lnTo>
                  <a:lnTo>
                    <a:pt x="341" y="75"/>
                  </a:lnTo>
                  <a:lnTo>
                    <a:pt x="290" y="65"/>
                  </a:lnTo>
                  <a:lnTo>
                    <a:pt x="246" y="61"/>
                  </a:lnTo>
                  <a:lnTo>
                    <a:pt x="207" y="63"/>
                  </a:lnTo>
                  <a:lnTo>
                    <a:pt x="174" y="71"/>
                  </a:lnTo>
                  <a:lnTo>
                    <a:pt x="146" y="84"/>
                  </a:lnTo>
                  <a:lnTo>
                    <a:pt x="121" y="101"/>
                  </a:lnTo>
                  <a:lnTo>
                    <a:pt x="101" y="123"/>
                  </a:lnTo>
                  <a:lnTo>
                    <a:pt x="84" y="149"/>
                  </a:lnTo>
                  <a:lnTo>
                    <a:pt x="69" y="176"/>
                  </a:lnTo>
                  <a:lnTo>
                    <a:pt x="57" y="206"/>
                  </a:lnTo>
                  <a:lnTo>
                    <a:pt x="48" y="239"/>
                  </a:lnTo>
                  <a:lnTo>
                    <a:pt x="40" y="272"/>
                  </a:lnTo>
                  <a:lnTo>
                    <a:pt x="33" y="305"/>
                  </a:lnTo>
                  <a:lnTo>
                    <a:pt x="28" y="339"/>
                  </a:lnTo>
                  <a:lnTo>
                    <a:pt x="22" y="372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</p:grpSp>
      <p:sp>
        <p:nvSpPr>
          <p:cNvPr id="172077" name="Rectangle 45">
            <a:extLst>
              <a:ext uri="{FF2B5EF4-FFF2-40B4-BE49-F238E27FC236}">
                <a16:creationId xmlns:a16="http://schemas.microsoft.com/office/drawing/2014/main" id="{5C388788-0CAD-4E56-BBA0-0DE08770257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42913" y="103188"/>
            <a:ext cx="8243887" cy="131445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8" name="Rectangle 46">
            <a:extLst>
              <a:ext uri="{FF2B5EF4-FFF2-40B4-BE49-F238E27FC236}">
                <a16:creationId xmlns:a16="http://schemas.microsoft.com/office/drawing/2014/main" id="{139ED099-1FD0-48A2-98C4-B7C8C782B97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45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72079" name="Rectangle 47">
            <a:extLst>
              <a:ext uri="{FF2B5EF4-FFF2-40B4-BE49-F238E27FC236}">
                <a16:creationId xmlns:a16="http://schemas.microsoft.com/office/drawing/2014/main" id="{FD865BCC-90A2-454B-8281-6C048A746C1F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400">
                <a:latin typeface="+mn-lt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72080" name="Rectangle 48">
            <a:extLst>
              <a:ext uri="{FF2B5EF4-FFF2-40B4-BE49-F238E27FC236}">
                <a16:creationId xmlns:a16="http://schemas.microsoft.com/office/drawing/2014/main" id="{FA64FE62-0C65-43C4-BEAC-2A6DEC6EFC59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+mn-lt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72081" name="Rectangle 49">
            <a:extLst>
              <a:ext uri="{FF2B5EF4-FFF2-40B4-BE49-F238E27FC236}">
                <a16:creationId xmlns:a16="http://schemas.microsoft.com/office/drawing/2014/main" id="{BBB9ABA0-41EF-46E5-8520-08CA5C737245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latin typeface="+mn-lt"/>
              </a:defRPr>
            </a:lvl1pPr>
          </a:lstStyle>
          <a:p>
            <a:pPr>
              <a:defRPr/>
            </a:pPr>
            <a:fld id="{CC37A85C-DC93-43DC-BD23-B7F9CD31204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48" r:id="rId1"/>
    <p:sldLayoutId id="2147483927" r:id="rId2"/>
    <p:sldLayoutId id="2147483928" r:id="rId3"/>
    <p:sldLayoutId id="2147483929" r:id="rId4"/>
    <p:sldLayoutId id="2147483930" r:id="rId5"/>
    <p:sldLayoutId id="2147483931" r:id="rId6"/>
    <p:sldLayoutId id="2147483932" r:id="rId7"/>
    <p:sldLayoutId id="2147483933" r:id="rId8"/>
    <p:sldLayoutId id="2147483934" r:id="rId9"/>
    <p:sldLayoutId id="2147483935" r:id="rId10"/>
    <p:sldLayoutId id="2147483936" r:id="rId11"/>
  </p:sldLayoutIdLst>
  <p:txStyles>
    <p:titleStyle>
      <a:lvl1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anose="020B0604030504040204" pitchFamily="34" charset="0"/>
          <a:cs typeface="Arial" panose="020B0604020202020204" pitchFamily="34" charset="0"/>
        </a:defRPr>
      </a:lvl2pPr>
      <a:lvl3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anose="020B0604030504040204" pitchFamily="34" charset="0"/>
          <a:cs typeface="Arial" panose="020B0604020202020204" pitchFamily="34" charset="0"/>
        </a:defRPr>
      </a:lvl3pPr>
      <a:lvl4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anose="020B0604030504040204" pitchFamily="34" charset="0"/>
          <a:cs typeface="Arial" panose="020B0604020202020204" pitchFamily="34" charset="0"/>
        </a:defRPr>
      </a:lvl4pPr>
      <a:lvl5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anose="020B0604030504040204" pitchFamily="34" charset="0"/>
          <a:cs typeface="Arial" panose="020B0604020202020204" pitchFamily="34" charset="0"/>
        </a:defRPr>
      </a:lvl5pPr>
      <a:lvl6pPr marL="457200" algn="ctr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anose="020B0604030504040204" pitchFamily="34" charset="0"/>
          <a:cs typeface="Arial" panose="020B0604020202020204" pitchFamily="34" charset="0"/>
        </a:defRPr>
      </a:lvl6pPr>
      <a:lvl7pPr marL="914400" algn="ctr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anose="020B0604030504040204" pitchFamily="34" charset="0"/>
          <a:cs typeface="Arial" panose="020B0604020202020204" pitchFamily="34" charset="0"/>
        </a:defRPr>
      </a:lvl7pPr>
      <a:lvl8pPr marL="1371600" algn="ctr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anose="020B0604030504040204" pitchFamily="34" charset="0"/>
          <a:cs typeface="Arial" panose="020B0604020202020204" pitchFamily="34" charset="0"/>
        </a:defRPr>
      </a:lvl8pPr>
      <a:lvl9pPr marL="1828800" algn="ctr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anose="020B0604030504040204" pitchFamily="34" charset="0"/>
          <a:cs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B5EDF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>
            <a:extLst>
              <a:ext uri="{FF2B5EF4-FFF2-40B4-BE49-F238E27FC236}">
                <a16:creationId xmlns:a16="http://schemas.microsoft.com/office/drawing/2014/main" id="{27112CE7-223B-4E6A-9E31-ABFBFD1011DE}"/>
              </a:ext>
            </a:extLst>
          </p:cNvPr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Freeform 7">
            <a:extLst>
              <a:ext uri="{FF2B5EF4-FFF2-40B4-BE49-F238E27FC236}">
                <a16:creationId xmlns:a16="http://schemas.microsoft.com/office/drawing/2014/main" id="{8B837548-1526-42E6-8800-263898BC5339}"/>
              </a:ext>
            </a:extLst>
          </p:cNvPr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052" name="Title Placeholder 8">
            <a:extLst>
              <a:ext uri="{FF2B5EF4-FFF2-40B4-BE49-F238E27FC236}">
                <a16:creationId xmlns:a16="http://schemas.microsoft.com/office/drawing/2014/main" id="{5F57CC2D-91E7-4700-ADB0-FCAC6D656BAB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2053" name="Text Placeholder 29">
            <a:extLst>
              <a:ext uri="{FF2B5EF4-FFF2-40B4-BE49-F238E27FC236}">
                <a16:creationId xmlns:a16="http://schemas.microsoft.com/office/drawing/2014/main" id="{10EEF136-16D8-4671-8802-D633DB05D972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" name="Date Placeholder 9">
            <a:extLst>
              <a:ext uri="{FF2B5EF4-FFF2-40B4-BE49-F238E27FC236}">
                <a16:creationId xmlns:a16="http://schemas.microsoft.com/office/drawing/2014/main" id="{932EB62A-7292-4B80-AD86-AF6510057E1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solidFill>
                  <a:srgbClr val="045C75"/>
                </a:solidFill>
              </a:defRPr>
            </a:lvl1pPr>
          </a:lstStyle>
          <a:p>
            <a:pPr>
              <a:defRPr/>
            </a:pPr>
            <a:fld id="{4A419EFC-10F2-4FDE-8E84-E8CCD7062188}" type="datetime1">
              <a:rPr lang="en-US" altLang="en-US"/>
              <a:pPr>
                <a:defRPr/>
              </a:pPr>
              <a:t>9/22/2022</a:t>
            </a:fld>
            <a:endParaRPr lang="en-US" altLang="en-US"/>
          </a:p>
        </p:txBody>
      </p:sp>
      <p:sp>
        <p:nvSpPr>
          <p:cNvPr id="22" name="Footer Placeholder 21">
            <a:extLst>
              <a:ext uri="{FF2B5EF4-FFF2-40B4-BE49-F238E27FC236}">
                <a16:creationId xmlns:a16="http://schemas.microsoft.com/office/drawing/2014/main" id="{FE900F48-08D7-4857-813C-72094AAFB00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solidFill>
                  <a:srgbClr val="045C75"/>
                </a:solidFill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8" name="Slide Number Placeholder 17">
            <a:extLst>
              <a:ext uri="{FF2B5EF4-FFF2-40B4-BE49-F238E27FC236}">
                <a16:creationId xmlns:a16="http://schemas.microsoft.com/office/drawing/2014/main" id="{4AE446E1-1503-48B0-BF05-9272276150E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045C75"/>
                </a:solidFill>
              </a:defRPr>
            </a:lvl1pPr>
          </a:lstStyle>
          <a:p>
            <a:pPr>
              <a:defRPr/>
            </a:pPr>
            <a:fld id="{6C4B66F7-1FCC-4C47-8ED0-F2BECB841C1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grpSp>
        <p:nvGrpSpPr>
          <p:cNvPr id="2057" name="Group 1">
            <a:extLst>
              <a:ext uri="{FF2B5EF4-FFF2-40B4-BE49-F238E27FC236}">
                <a16:creationId xmlns:a16="http://schemas.microsoft.com/office/drawing/2014/main" id="{92CC393B-9D7C-4C86-8063-57E9B53933A9}"/>
              </a:ext>
            </a:extLst>
          </p:cNvPr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Freeform 11">
              <a:extLst>
                <a:ext uri="{FF2B5EF4-FFF2-40B4-BE49-F238E27FC236}">
                  <a16:creationId xmlns:a16="http://schemas.microsoft.com/office/drawing/2014/main" id="{DE78CA24-9FFE-489F-988F-77CAC0287CFE}"/>
                </a:ext>
              </a:extLst>
            </p:cNvPr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13" name="Freeform 12">
              <a:extLst>
                <a:ext uri="{FF2B5EF4-FFF2-40B4-BE49-F238E27FC236}">
                  <a16:creationId xmlns:a16="http://schemas.microsoft.com/office/drawing/2014/main" id="{2D041871-2E5D-4EFD-9410-7CCE525B1C85}"/>
                </a:ext>
              </a:extLst>
            </p:cNvPr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37" r:id="rId1"/>
    <p:sldLayoutId id="2147483938" r:id="rId2"/>
    <p:sldLayoutId id="2147483939" r:id="rId3"/>
    <p:sldLayoutId id="2147483940" r:id="rId4"/>
    <p:sldLayoutId id="2147483941" r:id="rId5"/>
    <p:sldLayoutId id="2147483942" r:id="rId6"/>
    <p:sldLayoutId id="2147483943" r:id="rId7"/>
    <p:sldLayoutId id="2147483944" r:id="rId8"/>
    <p:sldLayoutId id="2147483945" r:id="rId9"/>
    <p:sldLayoutId id="2147483946" r:id="rId10"/>
    <p:sldLayoutId id="2147483947" r:id="rId11"/>
  </p:sldLayoutIdLst>
  <p:transition spd="med"/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anose="020F0502020204030204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anose="020F0502020204030204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anose="020F0502020204030204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anose="020F050202020403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anose="020F050202020403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anose="020F050202020403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anose="020F050202020403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anose="020F0502020204030204" pitchFamily="34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anose="05020102010507070707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anose="05020102010507070707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anose="05020102010507070707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anose="05020102010507070707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anose="05020102010507070707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42" name="Rectangle 2">
            <a:extLst>
              <a:ext uri="{FF2B5EF4-FFF2-40B4-BE49-F238E27FC236}">
                <a16:creationId xmlns:a16="http://schemas.microsoft.com/office/drawing/2014/main" id="{D02D3D47-92F2-480E-856F-D07DEA024A4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609600"/>
            <a:ext cx="9067800" cy="960438"/>
          </a:xfrm>
        </p:spPr>
        <p:txBody>
          <a:bodyPr/>
          <a:lstStyle/>
          <a:p>
            <a:pPr eaLnBrk="1" hangingPunct="1">
              <a:defRPr/>
            </a:pPr>
            <a:r>
              <a:rPr lang="zh-CN" altLang="en-US" sz="5400" b="1" dirty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有根有据的信心</a:t>
            </a:r>
            <a:r>
              <a:rPr lang="en-US" altLang="zh-CN" sz="5400" b="1" dirty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Root of Faith</a:t>
            </a:r>
          </a:p>
        </p:txBody>
      </p:sp>
      <p:sp>
        <p:nvSpPr>
          <p:cNvPr id="317443" name="Rectangle 3">
            <a:extLst>
              <a:ext uri="{FF2B5EF4-FFF2-40B4-BE49-F238E27FC236}">
                <a16:creationId xmlns:a16="http://schemas.microsoft.com/office/drawing/2014/main" id="{9ED4139D-5DB7-43B9-BD95-4038AD963F2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28600" y="1905000"/>
            <a:ext cx="8610600" cy="4648200"/>
          </a:xfrm>
        </p:spPr>
        <p:txBody>
          <a:bodyPr/>
          <a:lstStyle/>
          <a:p>
            <a:pPr eaLnBrk="1" hangingPunct="1">
              <a:lnSpc>
                <a:spcPct val="115000"/>
              </a:lnSpc>
              <a:buFont typeface="Wingdings" panose="05000000000000000000" pitchFamily="2" charset="2"/>
              <a:buChar char="q"/>
              <a:defRPr/>
            </a:pPr>
            <a:r>
              <a:rPr lang="zh-CN" altLang="en-US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耶何耶大死后，</a:t>
            </a:r>
            <a:r>
              <a:rPr lang="zh-CN" altLang="en-US" sz="4000" b="1" dirty="0">
                <a:solidFill>
                  <a:srgbClr val="FF33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犹大的众首领来朝拜王（约阿施），</a:t>
            </a:r>
            <a:r>
              <a:rPr lang="zh-CN" altLang="en-US" sz="4000" b="1" dirty="0">
                <a:solidFill>
                  <a:srgbClr val="FF33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王就听从他们</a:t>
            </a:r>
            <a:r>
              <a:rPr lang="zh-CN" altLang="en-US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。</a:t>
            </a:r>
            <a:endParaRPr lang="en-US" altLang="zh-CN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  <a:p>
            <a:pPr eaLnBrk="1" hangingPunct="1">
              <a:lnSpc>
                <a:spcPct val="115000"/>
              </a:lnSpc>
              <a:buFont typeface="Wingdings" panose="05000000000000000000" pitchFamily="2" charset="2"/>
              <a:buChar char="q"/>
              <a:defRPr/>
            </a:pPr>
            <a:r>
              <a:rPr lang="zh-CN" altLang="en-US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他们离弃耶和华他们列祖神的殿，去事奉亚舍拉和偶像。因他们这罪，就有忿怒临到犹大和耶路撒冷。</a:t>
            </a:r>
          </a:p>
          <a:p>
            <a:pPr eaLnBrk="1" hangingPunct="1">
              <a:lnSpc>
                <a:spcPct val="115000"/>
              </a:lnSpc>
              <a:buFont typeface="Wingdings" panose="05000000000000000000" pitchFamily="2" charset="2"/>
              <a:buNone/>
              <a:defRPr/>
            </a:pPr>
            <a:r>
              <a:rPr lang="zh-CN" altLang="en-US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	历代志下</a:t>
            </a:r>
            <a:r>
              <a:rPr lang="en-US" altLang="zh-CN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24:17-18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Number Placeholder 5">
            <a:extLst>
              <a:ext uri="{FF2B5EF4-FFF2-40B4-BE49-F238E27FC236}">
                <a16:creationId xmlns:a16="http://schemas.microsoft.com/office/drawing/2014/main" id="{EC3F2575-BD2F-40DE-B15E-068C6598173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fld id="{11E916F0-5749-4A52-B322-474866AAA7F1}" type="slidenum">
              <a:rPr lang="en-US" altLang="en-US" smtClean="0">
                <a:solidFill>
                  <a:srgbClr val="045C75"/>
                </a:solidFill>
                <a:latin typeface="Arial" panose="020B0604020202020204" pitchFamily="34" charset="0"/>
              </a:rPr>
              <a:pPr/>
              <a:t>10</a:t>
            </a:fld>
            <a:endParaRPr lang="en-US" altLang="en-US">
              <a:solidFill>
                <a:srgbClr val="045C75"/>
              </a:solidFill>
              <a:latin typeface="Arial" panose="020B0604020202020204" pitchFamily="34" charset="0"/>
            </a:endParaRPr>
          </a:p>
        </p:txBody>
      </p:sp>
      <p:sp>
        <p:nvSpPr>
          <p:cNvPr id="628738" name="Rectangle 2">
            <a:extLst>
              <a:ext uri="{FF2B5EF4-FFF2-40B4-BE49-F238E27FC236}">
                <a16:creationId xmlns:a16="http://schemas.microsoft.com/office/drawing/2014/main" id="{2D9ABB22-C39C-46FB-BB54-96BB93B436E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28600" y="1371599"/>
            <a:ext cx="8763000" cy="5349875"/>
          </a:xfrm>
        </p:spPr>
        <p:txBody>
          <a:bodyPr/>
          <a:lstStyle/>
          <a:p>
            <a:pPr>
              <a:defRPr/>
            </a:pPr>
            <a:r>
              <a:rPr lang="zh-CN" alt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西门自己</a:t>
            </a:r>
            <a:r>
              <a:rPr lang="zh-CN" altLang="en-US" sz="36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也信了</a:t>
            </a:r>
            <a:r>
              <a:rPr lang="zh-CN" alt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。既</a:t>
            </a:r>
            <a:r>
              <a:rPr lang="zh-CN" altLang="en-US" sz="36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受了洗</a:t>
            </a:r>
            <a:r>
              <a:rPr lang="zh-CN" alt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，就</a:t>
            </a:r>
            <a:r>
              <a:rPr lang="zh-CN" altLang="en-US" sz="36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常与腓利在一处</a:t>
            </a:r>
            <a:r>
              <a:rPr lang="zh-CN" alt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。看见他所行的神迹和大异能，就甚惊奇。</a:t>
            </a:r>
            <a:r>
              <a:rPr lang="en-US" altLang="zh-CN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…</a:t>
            </a:r>
            <a:r>
              <a:rPr lang="zh-CN" alt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西门看见使徒按手，便有圣灵赐下，</a:t>
            </a:r>
            <a:r>
              <a:rPr lang="zh-CN" altLang="en-US" sz="36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就拿钱给使徒</a:t>
            </a:r>
            <a:r>
              <a:rPr lang="zh-CN" alt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，说：把这权柄也给我，叫我手按着谁，谁就可以受圣灵。</a:t>
            </a:r>
          </a:p>
          <a:p>
            <a:pPr>
              <a:defRPr/>
            </a:pP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 </a:t>
            </a:r>
            <a:r>
              <a:rPr lang="zh-CN" alt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彼得说：</a:t>
            </a:r>
            <a:r>
              <a:rPr lang="zh-CN" altLang="en-US" sz="36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你的银子和你一同灭亡吧，因你想神的恩赐，是可以用钱买的。你在这道上，无分无关，因为在神面前，你的心不正</a:t>
            </a:r>
            <a:r>
              <a:rPr lang="zh-CN" alt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。</a:t>
            </a:r>
            <a:r>
              <a:rPr lang="en-US" altLang="zh-CN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…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 </a:t>
            </a:r>
            <a:r>
              <a:rPr lang="zh-CN" alt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使徒行传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Acts 8:13-21</a:t>
            </a:r>
            <a:endParaRPr lang="zh-CN" altLang="en-US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628739" name="Rectangle 3">
            <a:extLst>
              <a:ext uri="{FF2B5EF4-FFF2-40B4-BE49-F238E27FC236}">
                <a16:creationId xmlns:a16="http://schemas.microsoft.com/office/drawing/2014/main" id="{6C87EE20-DF01-43C1-8289-E862569834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457200"/>
            <a:ext cx="8382000" cy="762000"/>
          </a:xfrm>
        </p:spPr>
        <p:txBody>
          <a:bodyPr/>
          <a:lstStyle/>
          <a:p>
            <a:pPr algn="ctr" eaLnBrk="1" hangingPunct="1">
              <a:defRPr/>
            </a:pPr>
            <a:r>
              <a:rPr lang="zh-CN" altLang="en-US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决志祷告</a:t>
            </a:r>
            <a:r>
              <a:rPr lang="en-US" altLang="zh-CN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/</a:t>
            </a:r>
            <a:r>
              <a:rPr lang="zh-CN" altLang="en-US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受洗</a:t>
            </a:r>
            <a:r>
              <a:rPr lang="en-US" altLang="zh-CN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=</a:t>
            </a:r>
            <a:r>
              <a:rPr lang="zh-CN" altLang="en-US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信心</a:t>
            </a:r>
            <a:r>
              <a:rPr lang="en-US" altLang="zh-CN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=</a:t>
            </a:r>
            <a:r>
              <a:rPr lang="zh-CN" altLang="en-US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得救？</a:t>
            </a:r>
            <a:endParaRPr lang="en-US" altLang="en-US" sz="5400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黑体" panose="02010609060101010101" pitchFamily="49" charset="-122"/>
              <a:ea typeface="黑体" panose="02010609060101010101" pitchFamily="49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spd="med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Number Placeholder 5">
            <a:extLst>
              <a:ext uri="{FF2B5EF4-FFF2-40B4-BE49-F238E27FC236}">
                <a16:creationId xmlns:a16="http://schemas.microsoft.com/office/drawing/2014/main" id="{8B3C6193-953F-4151-BD2D-025539E11F0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fld id="{D596B795-6692-4549-BE0A-9E2F5325AF3B}" type="slidenum">
              <a:rPr lang="en-US" altLang="en-US" smtClean="0">
                <a:solidFill>
                  <a:srgbClr val="045C75"/>
                </a:solidFill>
                <a:latin typeface="Arial" panose="020B0604020202020204" pitchFamily="34" charset="0"/>
              </a:rPr>
              <a:pPr/>
              <a:t>11</a:t>
            </a:fld>
            <a:endParaRPr lang="en-US" altLang="en-US">
              <a:solidFill>
                <a:srgbClr val="045C75"/>
              </a:solidFill>
              <a:latin typeface="Arial" panose="020B0604020202020204" pitchFamily="34" charset="0"/>
            </a:endParaRPr>
          </a:p>
        </p:txBody>
      </p:sp>
      <p:sp>
        <p:nvSpPr>
          <p:cNvPr id="628738" name="Rectangle 2">
            <a:extLst>
              <a:ext uri="{FF2B5EF4-FFF2-40B4-BE49-F238E27FC236}">
                <a16:creationId xmlns:a16="http://schemas.microsoft.com/office/drawing/2014/main" id="{BEE6DF98-D06A-42EA-A986-F139DC3EDC9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52400" y="1600200"/>
            <a:ext cx="8839200" cy="5029200"/>
          </a:xfrm>
        </p:spPr>
        <p:txBody>
          <a:bodyPr/>
          <a:lstStyle/>
          <a:p>
            <a:pPr eaLnBrk="1" hangingPunct="1">
              <a:lnSpc>
                <a:spcPct val="110000"/>
              </a:lnSpc>
              <a:buClr>
                <a:srgbClr val="FF0000"/>
              </a:buClr>
              <a:buSzPct val="105000"/>
              <a:buFont typeface="Wingdings" panose="05000000000000000000" pitchFamily="2" charset="2"/>
              <a:buChar char="ü"/>
            </a:pPr>
            <a:r>
              <a:rPr lang="zh-CN" altLang="en-US" sz="5400" b="1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你们一直寻找我，并不是因为见到了神迹，而是因为你们吃饼得饱。约</a:t>
            </a:r>
            <a:r>
              <a:rPr lang="en-US" altLang="zh-CN" sz="5400" b="1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John 6:26</a:t>
            </a:r>
          </a:p>
          <a:p>
            <a:pPr eaLnBrk="1" hangingPunct="1">
              <a:lnSpc>
                <a:spcPct val="110000"/>
              </a:lnSpc>
              <a:buClr>
                <a:srgbClr val="FF0000"/>
              </a:buClr>
              <a:buSzPct val="105000"/>
              <a:buFont typeface="Wingdings" panose="05000000000000000000" pitchFamily="2" charset="2"/>
              <a:buChar char="ü"/>
            </a:pPr>
            <a:r>
              <a:rPr lang="zh-CN" altLang="en-US" sz="5400" b="1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原因      </a:t>
            </a:r>
            <a:r>
              <a:rPr lang="en-US" altLang="zh-CN" sz="5400" b="1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≠   </a:t>
            </a:r>
            <a:r>
              <a:rPr lang="zh-CN" altLang="en-US" sz="5400" b="1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目的</a:t>
            </a:r>
            <a:endParaRPr lang="en-US" altLang="zh-CN" sz="5400" b="1">
              <a:effectLst>
                <a:outerShdw blurRad="38100" dist="38100" dir="2700000" algn="tl">
                  <a:srgbClr val="FFFFFF"/>
                </a:outerShdw>
              </a:effectLst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  <a:p>
            <a:pPr eaLnBrk="1" hangingPunct="1">
              <a:lnSpc>
                <a:spcPct val="110000"/>
              </a:lnSpc>
              <a:buClr>
                <a:srgbClr val="FF0000"/>
              </a:buClr>
              <a:buSzPct val="105000"/>
              <a:buFont typeface="Wingdings 2" panose="05020102010507070707" pitchFamily="18" charset="2"/>
              <a:buNone/>
            </a:pPr>
            <a:r>
              <a:rPr lang="en-US" altLang="zh-CN" sz="5400" b="1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   Reason  ≠   Purpose</a:t>
            </a:r>
          </a:p>
        </p:txBody>
      </p:sp>
      <p:sp>
        <p:nvSpPr>
          <p:cNvPr id="628739" name="Rectangle 3">
            <a:extLst>
              <a:ext uri="{FF2B5EF4-FFF2-40B4-BE49-F238E27FC236}">
                <a16:creationId xmlns:a16="http://schemas.microsoft.com/office/drawing/2014/main" id="{ECE5BE21-41F6-43B6-A304-5B627CEE8C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381000"/>
            <a:ext cx="8534400" cy="998538"/>
          </a:xfrm>
        </p:spPr>
        <p:txBody>
          <a:bodyPr/>
          <a:lstStyle/>
          <a:p>
            <a:pPr algn="ctr" eaLnBrk="1" hangingPunct="1">
              <a:defRPr/>
            </a:pPr>
            <a:r>
              <a:rPr lang="zh-CN" altLang="en-US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决志祷告</a:t>
            </a:r>
            <a:r>
              <a:rPr lang="en-US" altLang="zh-CN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/</a:t>
            </a:r>
            <a:r>
              <a:rPr lang="zh-CN" altLang="en-US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受洗</a:t>
            </a:r>
            <a:r>
              <a:rPr lang="en-US" altLang="zh-CN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=</a:t>
            </a:r>
            <a:r>
              <a:rPr lang="zh-CN" altLang="en-US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信心</a:t>
            </a:r>
            <a:r>
              <a:rPr lang="en-US" altLang="zh-CN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=</a:t>
            </a:r>
            <a:r>
              <a:rPr lang="zh-CN" altLang="en-US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得救？</a:t>
            </a:r>
            <a:endParaRPr lang="en-US" altLang="en-US" sz="5400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黑体" panose="02010609060101010101" pitchFamily="49" charset="-122"/>
              <a:ea typeface="黑体" panose="02010609060101010101" pitchFamily="49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658" name="Rectangle 2">
            <a:extLst>
              <a:ext uri="{FF2B5EF4-FFF2-40B4-BE49-F238E27FC236}">
                <a16:creationId xmlns:a16="http://schemas.microsoft.com/office/drawing/2014/main" id="{67C089C6-3F9F-41A3-AE41-F07034BFD4D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152400"/>
            <a:ext cx="8229600" cy="838200"/>
          </a:xfrm>
        </p:spPr>
        <p:txBody>
          <a:bodyPr/>
          <a:lstStyle/>
          <a:p>
            <a:pPr eaLnBrk="1" hangingPunct="1">
              <a:defRPr/>
            </a:pPr>
            <a:r>
              <a:rPr lang="zh-CN" altLang="en-US" sz="4700" b="1" dirty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有根有据的信心</a:t>
            </a:r>
            <a:r>
              <a:rPr lang="en-US" altLang="zh-CN" sz="4700" b="1" dirty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Root of Faith</a:t>
            </a:r>
          </a:p>
        </p:txBody>
      </p:sp>
      <p:sp>
        <p:nvSpPr>
          <p:cNvPr id="198659" name="Rectangle 3">
            <a:extLst>
              <a:ext uri="{FF2B5EF4-FFF2-40B4-BE49-F238E27FC236}">
                <a16:creationId xmlns:a16="http://schemas.microsoft.com/office/drawing/2014/main" id="{533801DC-618F-4193-99B4-811957700B7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52400" y="1143000"/>
            <a:ext cx="8991600" cy="5715000"/>
          </a:xfrm>
        </p:spPr>
        <p:txBody>
          <a:bodyPr/>
          <a:lstStyle/>
          <a:p>
            <a:pPr eaLnBrk="1" hangingPunct="1">
              <a:lnSpc>
                <a:spcPct val="105000"/>
              </a:lnSpc>
              <a:buClr>
                <a:srgbClr val="00CC66"/>
              </a:buClr>
              <a:buFont typeface="Wingdings" panose="05000000000000000000" pitchFamily="2" charset="2"/>
              <a:buChar char="q"/>
            </a:pPr>
            <a:r>
              <a:rPr lang="zh-CN" altLang="en-US" sz="40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那些人热心待你们，却不是好意，是要离间你们（把你们关在外面，排除在外，</a:t>
            </a:r>
            <a:r>
              <a:rPr lang="en-US" altLang="zh-CN" sz="40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exclude, shut out</a:t>
            </a:r>
            <a:r>
              <a:rPr lang="zh-CN" altLang="en-US" sz="40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），叫你们热心待他们。 加拉太书 </a:t>
            </a:r>
            <a:r>
              <a:rPr lang="en-US" altLang="zh-CN" sz="40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4:17</a:t>
            </a:r>
          </a:p>
          <a:p>
            <a:pPr eaLnBrk="1" hangingPunct="1">
              <a:lnSpc>
                <a:spcPct val="105000"/>
              </a:lnSpc>
              <a:buClr>
                <a:srgbClr val="00CC66"/>
              </a:buClr>
              <a:buFont typeface="Wingdings" panose="05000000000000000000" pitchFamily="2" charset="2"/>
              <a:buChar char="q"/>
            </a:pPr>
            <a:r>
              <a:rPr lang="zh-CN" altLang="en-US" sz="40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因为这样的人不服事我们的主基督，只服事自己的肚腹，用花言巧语诱惑那些老实人的心（藉着</a:t>
            </a:r>
            <a:r>
              <a:rPr lang="zh-CN" altLang="en-US" sz="4000" b="1">
                <a:solidFill>
                  <a:srgbClr val="FF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恩慈的话</a:t>
            </a:r>
            <a:r>
              <a:rPr lang="zh-CN" altLang="en-US" sz="40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和</a:t>
            </a:r>
            <a:r>
              <a:rPr lang="zh-CN" altLang="en-US" sz="4000" b="1">
                <a:solidFill>
                  <a:srgbClr val="FF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祝福的话</a:t>
            </a:r>
            <a:r>
              <a:rPr lang="zh-CN" altLang="en-US" sz="40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欺骗老实人的心 ）。 罗</a:t>
            </a:r>
            <a:r>
              <a:rPr lang="en-US" altLang="zh-CN" sz="40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16:18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6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986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3">
            <a:extLst>
              <a:ext uri="{FF2B5EF4-FFF2-40B4-BE49-F238E27FC236}">
                <a16:creationId xmlns:a16="http://schemas.microsoft.com/office/drawing/2014/main" id="{6036F188-DBA4-4DF5-BEA9-D3D934826EC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altLang="en-US"/>
          </a:p>
        </p:txBody>
      </p:sp>
      <p:pic>
        <p:nvPicPr>
          <p:cNvPr id="8195" name="Picture 4">
            <a:extLst>
              <a:ext uri="{FF2B5EF4-FFF2-40B4-BE49-F238E27FC236}">
                <a16:creationId xmlns:a16="http://schemas.microsoft.com/office/drawing/2014/main" id="{0E47051E-0E38-4F56-B244-551D9010054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196" name="Text Box 5">
            <a:extLst>
              <a:ext uri="{FF2B5EF4-FFF2-40B4-BE49-F238E27FC236}">
                <a16:creationId xmlns:a16="http://schemas.microsoft.com/office/drawing/2014/main" id="{39C21DAC-D9B0-4454-83ED-CC75494BAD5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81200" y="3505200"/>
            <a:ext cx="449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  <a:buFontTx/>
              <a:buNone/>
            </a:pPr>
            <a:endParaRPr lang="en-US" altLang="en-US" sz="1800">
              <a:latin typeface="Garamond" panose="02020404030301010803" pitchFamily="18" charset="0"/>
            </a:endParaRPr>
          </a:p>
        </p:txBody>
      </p:sp>
      <p:sp>
        <p:nvSpPr>
          <p:cNvPr id="301063" name="Text Box 7">
            <a:extLst>
              <a:ext uri="{FF2B5EF4-FFF2-40B4-BE49-F238E27FC236}">
                <a16:creationId xmlns:a16="http://schemas.microsoft.com/office/drawing/2014/main" id="{219DC6E7-E8F6-4C39-A4B4-32BDDA17069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90800" y="2971800"/>
            <a:ext cx="4114800" cy="579438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/>
          <a:p>
            <a:pPr algn="r" eaLnBrk="1" hangingPunct="1">
              <a:spcBef>
                <a:spcPct val="50000"/>
              </a:spcBef>
              <a:defRPr/>
            </a:pPr>
            <a:r>
              <a:rPr lang="en-US" altLang="zh-CN" sz="3200" b="1">
                <a:solidFill>
                  <a:srgbClr val="CCFF33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Serving and preaching</a:t>
            </a:r>
            <a:endParaRPr lang="en-US" altLang="en-US" sz="3200" b="1">
              <a:solidFill>
                <a:srgbClr val="CCFF33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anose="02020603050405020304" pitchFamily="18" charset="0"/>
              <a:ea typeface="SimSun" panose="02010600030101010101" pitchFamily="2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082" name="Rectangle 2">
            <a:extLst>
              <a:ext uri="{FF2B5EF4-FFF2-40B4-BE49-F238E27FC236}">
                <a16:creationId xmlns:a16="http://schemas.microsoft.com/office/drawing/2014/main" id="{30223B1C-1926-47B0-A247-E215284CDE8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endParaRPr lang="en-US" altLang="en-US"/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4A8C6EB7-99AE-4821-A09D-F95DB280923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altLang="en-US"/>
          </a:p>
        </p:txBody>
      </p:sp>
      <p:pic>
        <p:nvPicPr>
          <p:cNvPr id="9220" name="Picture 4">
            <a:extLst>
              <a:ext uri="{FF2B5EF4-FFF2-40B4-BE49-F238E27FC236}">
                <a16:creationId xmlns:a16="http://schemas.microsoft.com/office/drawing/2014/main" id="{87631EB7-9C11-4217-A2EE-22183AFA79A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lum bright="70000" contrast="-70000"/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2964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2085" name="Text Box 5">
            <a:extLst>
              <a:ext uri="{FF2B5EF4-FFF2-40B4-BE49-F238E27FC236}">
                <a16:creationId xmlns:a16="http://schemas.microsoft.com/office/drawing/2014/main" id="{011C7F8D-723E-451D-959A-0D57BB798E7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00400" y="5181600"/>
            <a:ext cx="5715000" cy="1554163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CN" altLang="en-US" sz="32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黑体" panose="02010609060101010101" pitchFamily="49" charset="-122"/>
              </a:rPr>
              <a:t>今天教会最大的软弱是，神的仆人们时刻想得到人的认可。史鲍尔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2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500"/>
                                        <p:tgtEl>
                                          <p:spTgt spid="3020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208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658" name="Rectangle 2">
            <a:extLst>
              <a:ext uri="{FF2B5EF4-FFF2-40B4-BE49-F238E27FC236}">
                <a16:creationId xmlns:a16="http://schemas.microsoft.com/office/drawing/2014/main" id="{28BC7631-D15E-4594-BE82-C37641C2924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33400" y="381000"/>
            <a:ext cx="8229600" cy="838200"/>
          </a:xfrm>
        </p:spPr>
        <p:txBody>
          <a:bodyPr/>
          <a:lstStyle/>
          <a:p>
            <a:pPr eaLnBrk="1" hangingPunct="1">
              <a:defRPr/>
            </a:pPr>
            <a:r>
              <a:rPr lang="zh-CN" altLang="en-US" sz="4700" b="1" dirty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有根有据的信心</a:t>
            </a:r>
            <a:r>
              <a:rPr lang="en-US" altLang="zh-CN" sz="4700" b="1" dirty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Root of Faith</a:t>
            </a:r>
          </a:p>
        </p:txBody>
      </p:sp>
      <p:sp>
        <p:nvSpPr>
          <p:cNvPr id="198659" name="Rectangle 3">
            <a:extLst>
              <a:ext uri="{FF2B5EF4-FFF2-40B4-BE49-F238E27FC236}">
                <a16:creationId xmlns:a16="http://schemas.microsoft.com/office/drawing/2014/main" id="{7FA01BDB-F2A8-4279-9CD3-58D824E6650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52400" y="1295400"/>
            <a:ext cx="8991600" cy="5562600"/>
          </a:xfrm>
        </p:spPr>
        <p:txBody>
          <a:bodyPr/>
          <a:lstStyle/>
          <a:p>
            <a:pPr eaLnBrk="1" hangingPunct="1">
              <a:lnSpc>
                <a:spcPct val="105000"/>
              </a:lnSpc>
              <a:buClr>
                <a:srgbClr val="00CC66"/>
              </a:buClr>
              <a:buFont typeface="Wingdings" panose="05000000000000000000" pitchFamily="2" charset="2"/>
              <a:buChar char="q"/>
              <a:defRPr/>
            </a:pPr>
            <a:r>
              <a:rPr lang="zh-CN" altLang="en-US" sz="4000" b="1" dirty="0"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我知道我去之后，</a:t>
            </a:r>
            <a:r>
              <a:rPr lang="zh-CN" altLang="en-US" sz="4000" b="1" dirty="0">
                <a:solidFill>
                  <a:srgbClr val="FF0000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必有凶暴的豺狼，进入你们中间，不爱惜羊群</a:t>
            </a:r>
            <a:r>
              <a:rPr lang="zh-CN" altLang="en-US" sz="4000" b="1" dirty="0"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。</a:t>
            </a:r>
            <a:r>
              <a:rPr lang="zh-CN" altLang="en-US" sz="4000" b="1" dirty="0">
                <a:solidFill>
                  <a:srgbClr val="FF0000"/>
                </a:solidFill>
                <a:highlight>
                  <a:srgbClr val="FFFF00"/>
                </a:highligh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就是你们中间，也必有人起来，说悖谬的话，要引诱门徒跟从他们。</a:t>
            </a:r>
            <a:r>
              <a:rPr lang="zh-CN" altLang="en-US" sz="4000" b="1" dirty="0"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徒</a:t>
            </a:r>
            <a:r>
              <a:rPr lang="en-US" altLang="zh-CN" sz="4000" b="1" dirty="0"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20:29-30 </a:t>
            </a:r>
          </a:p>
          <a:p>
            <a:pPr eaLnBrk="1" hangingPunct="1">
              <a:lnSpc>
                <a:spcPct val="105000"/>
              </a:lnSpc>
              <a:buClr>
                <a:srgbClr val="00CC66"/>
              </a:buClr>
              <a:buFont typeface="Wingdings" panose="05000000000000000000" pitchFamily="2" charset="2"/>
              <a:buChar char="q"/>
              <a:defRPr/>
            </a:pPr>
            <a:r>
              <a:rPr lang="zh-CN" altLang="en-US" sz="4000" b="1" dirty="0"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你们要防备假先知。他们到你们这里来，</a:t>
            </a:r>
            <a:r>
              <a:rPr lang="zh-CN" altLang="en-US" sz="4000" b="1" dirty="0">
                <a:solidFill>
                  <a:srgbClr val="FF0000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外面披着羊皮，里面却是残暴的狼</a:t>
            </a:r>
            <a:r>
              <a:rPr lang="zh-CN" altLang="en-US" sz="4000" b="1" dirty="0"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。凭着他们的果子，就可以认出他们来。太</a:t>
            </a:r>
            <a:r>
              <a:rPr lang="en-US" altLang="zh-CN" sz="4000" b="1" dirty="0"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7:15-16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6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50"/>
                                        <p:tgtEl>
                                          <p:spTgt spid="1986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0034" name="Rectangle 2">
            <a:extLst>
              <a:ext uri="{FF2B5EF4-FFF2-40B4-BE49-F238E27FC236}">
                <a16:creationId xmlns:a16="http://schemas.microsoft.com/office/drawing/2014/main" id="{D03A0358-C145-43FC-A7DE-BB21FDEEADF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endParaRPr lang="en-US" altLang="en-US"/>
          </a:p>
        </p:txBody>
      </p:sp>
      <p:sp>
        <p:nvSpPr>
          <p:cNvPr id="11267" name="Rectangle 3">
            <a:extLst>
              <a:ext uri="{FF2B5EF4-FFF2-40B4-BE49-F238E27FC236}">
                <a16:creationId xmlns:a16="http://schemas.microsoft.com/office/drawing/2014/main" id="{E614C705-CE1B-4E35-B508-9501F138C0B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altLang="en-US"/>
          </a:p>
        </p:txBody>
      </p:sp>
      <p:pic>
        <p:nvPicPr>
          <p:cNvPr id="11268" name="Picture 4">
            <a:extLst>
              <a:ext uri="{FF2B5EF4-FFF2-40B4-BE49-F238E27FC236}">
                <a16:creationId xmlns:a16="http://schemas.microsoft.com/office/drawing/2014/main" id="{290CB750-A272-431D-867C-8CD6F32D3F4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0037" name="Text Box 5">
            <a:extLst>
              <a:ext uri="{FF2B5EF4-FFF2-40B4-BE49-F238E27FC236}">
                <a16:creationId xmlns:a16="http://schemas.microsoft.com/office/drawing/2014/main" id="{D8BB7847-2657-4D9E-BCFF-F9063BF75C2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90800" y="685800"/>
            <a:ext cx="5943600" cy="579438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</a:pPr>
            <a:r>
              <a:rPr lang="zh-CN" altLang="en-US" sz="32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黑体" panose="02010609060101010101" pitchFamily="49" charset="-122"/>
              </a:rPr>
              <a:t>不认识耶稣的聚会，结局就</a:t>
            </a:r>
            <a:r>
              <a:rPr lang="en-US" altLang="zh-CN" sz="32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</a:rPr>
              <a:t>……</a:t>
            </a:r>
            <a:endParaRPr lang="en-US" altLang="zh-CN" sz="3200" b="1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ea typeface="黑体" panose="02010609060101010101" pitchFamily="49" charset="-122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130" name="Rectangle 2">
            <a:extLst>
              <a:ext uri="{FF2B5EF4-FFF2-40B4-BE49-F238E27FC236}">
                <a16:creationId xmlns:a16="http://schemas.microsoft.com/office/drawing/2014/main" id="{0E893D00-DDAA-4272-BBBE-D1C58966759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42913" y="103188"/>
            <a:ext cx="8243887" cy="811212"/>
          </a:xfrm>
        </p:spPr>
        <p:txBody>
          <a:bodyPr/>
          <a:lstStyle/>
          <a:p>
            <a:pPr eaLnBrk="1" hangingPunct="1">
              <a:defRPr/>
            </a:pPr>
            <a:r>
              <a:rPr lang="zh-CN" altLang="en-US" sz="5400" b="1">
                <a:ea typeface="黑体" panose="02010609060101010101" pitchFamily="49" charset="-122"/>
              </a:rPr>
              <a:t>教会</a:t>
            </a:r>
          </a:p>
        </p:txBody>
      </p:sp>
      <p:sp>
        <p:nvSpPr>
          <p:cNvPr id="176131" name="Rectangle 3">
            <a:extLst>
              <a:ext uri="{FF2B5EF4-FFF2-40B4-BE49-F238E27FC236}">
                <a16:creationId xmlns:a16="http://schemas.microsoft.com/office/drawing/2014/main" id="{EA6DD8C9-F562-41F8-96B5-EC84BA8E718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1066800"/>
            <a:ext cx="9144000" cy="5791200"/>
          </a:xfrm>
        </p:spPr>
        <p:txBody>
          <a:bodyPr/>
          <a:lstStyle/>
          <a:p>
            <a:pPr eaLnBrk="1" hangingPunct="1">
              <a:lnSpc>
                <a:spcPct val="110000"/>
              </a:lnSpc>
              <a:buClr>
                <a:srgbClr val="0000FF"/>
              </a:buClr>
              <a:buSzPct val="90000"/>
              <a:buFont typeface="Wingdings" panose="05000000000000000000" pitchFamily="2" charset="2"/>
              <a:buChar char="q"/>
            </a:pPr>
            <a:r>
              <a:rPr lang="zh-CN" altLang="en-US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来教会的目的是：认识神</a:t>
            </a:r>
            <a:r>
              <a:rPr lang="en-US" altLang="zh-CN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,</a:t>
            </a:r>
            <a:r>
              <a:rPr lang="zh-CN" altLang="en-US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不是认识教会或人</a:t>
            </a:r>
          </a:p>
          <a:p>
            <a:pPr eaLnBrk="1" hangingPunct="1">
              <a:lnSpc>
                <a:spcPct val="110000"/>
              </a:lnSpc>
              <a:buClr>
                <a:srgbClr val="0000FF"/>
              </a:buClr>
              <a:buSzPct val="90000"/>
              <a:buFont typeface="Wingdings" panose="05000000000000000000" pitchFamily="2" charset="2"/>
              <a:buNone/>
            </a:pPr>
            <a:r>
              <a:rPr lang="en-US" altLang="zh-CN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	</a:t>
            </a:r>
            <a:r>
              <a:rPr lang="zh-CN" altLang="en-US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在教会里</a:t>
            </a:r>
            <a:r>
              <a:rPr lang="zh-CN" altLang="en-US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≠在</a:t>
            </a:r>
            <a:r>
              <a:rPr lang="zh-CN" altLang="en-US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基督里</a:t>
            </a:r>
          </a:p>
          <a:p>
            <a:pPr eaLnBrk="1" hangingPunct="1">
              <a:lnSpc>
                <a:spcPct val="110000"/>
              </a:lnSpc>
              <a:buClr>
                <a:srgbClr val="0000FF"/>
              </a:buClr>
              <a:buSzPct val="90000"/>
              <a:buFont typeface="Wingdings" panose="05000000000000000000" pitchFamily="2" charset="2"/>
              <a:buNone/>
            </a:pPr>
            <a:r>
              <a:rPr lang="zh-CN" altLang="en-US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	在教会中认识神</a:t>
            </a:r>
            <a:r>
              <a:rPr lang="en-US" altLang="zh-CN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Not Mixed/Not Separated</a:t>
            </a:r>
          </a:p>
          <a:p>
            <a:pPr eaLnBrk="1" hangingPunct="1">
              <a:lnSpc>
                <a:spcPct val="110000"/>
              </a:lnSpc>
              <a:buClr>
                <a:srgbClr val="0000FF"/>
              </a:buClr>
              <a:buSzPct val="90000"/>
              <a:buFont typeface="Wingdings" panose="05000000000000000000" pitchFamily="2" charset="2"/>
              <a:buChar char="q"/>
            </a:pPr>
            <a:r>
              <a:rPr lang="zh-CN" altLang="en-US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教会之外没有救恩，居普良</a:t>
            </a:r>
            <a:r>
              <a:rPr lang="en-US" altLang="zh-CN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(Cyprian</a:t>
            </a:r>
            <a:r>
              <a:rPr lang="zh-CN" altLang="en-US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，</a:t>
            </a:r>
            <a:r>
              <a:rPr lang="en-US" altLang="zh-CN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200-258)</a:t>
            </a:r>
            <a:endParaRPr lang="zh-CN" altLang="en-US" b="1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anose="02020603050405020304" pitchFamily="18" charset="0"/>
              <a:ea typeface="黑体" panose="02010609060101010101" pitchFamily="49" charset="-122"/>
              <a:cs typeface="Times New Roman" panose="02020603050405020304" pitchFamily="18" charset="0"/>
            </a:endParaRPr>
          </a:p>
          <a:p>
            <a:pPr eaLnBrk="1" hangingPunct="1">
              <a:lnSpc>
                <a:spcPct val="110000"/>
              </a:lnSpc>
              <a:buClr>
                <a:srgbClr val="0000FF"/>
              </a:buClr>
              <a:buSzPct val="90000"/>
              <a:buFont typeface="Wingdings" panose="05000000000000000000" pitchFamily="2" charset="2"/>
              <a:buNone/>
            </a:pPr>
            <a:r>
              <a:rPr lang="en-US" altLang="zh-CN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	There is no salvation outside the church</a:t>
            </a:r>
          </a:p>
          <a:p>
            <a:pPr eaLnBrk="1" hangingPunct="1">
              <a:lnSpc>
                <a:spcPct val="110000"/>
              </a:lnSpc>
              <a:buSzPct val="90000"/>
              <a:buFont typeface="Wingdings" panose="05000000000000000000" pitchFamily="2" charset="2"/>
              <a:buNone/>
            </a:pPr>
            <a:r>
              <a:rPr lang="zh-CN" altLang="en-US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	可见教会</a:t>
            </a:r>
            <a:r>
              <a:rPr lang="en-US" altLang="zh-CN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/</a:t>
            </a:r>
            <a:r>
              <a:rPr lang="zh-CN" altLang="en-US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不可见教会</a:t>
            </a:r>
            <a:r>
              <a:rPr lang="en-US" altLang="zh-CN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Visible/Invisible Church</a:t>
            </a:r>
          </a:p>
          <a:p>
            <a:pPr eaLnBrk="1" hangingPunct="1">
              <a:lnSpc>
                <a:spcPct val="110000"/>
              </a:lnSpc>
              <a:buSzPct val="90000"/>
              <a:buFont typeface="Wingdings" panose="05000000000000000000" pitchFamily="2" charset="2"/>
              <a:buNone/>
            </a:pPr>
            <a:r>
              <a:rPr lang="en-US" altLang="zh-CN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	Not Mixed/Not Separated</a:t>
            </a:r>
          </a:p>
          <a:p>
            <a:pPr eaLnBrk="1" hangingPunct="1">
              <a:lnSpc>
                <a:spcPct val="110000"/>
              </a:lnSpc>
              <a:buClr>
                <a:srgbClr val="0000FF"/>
              </a:buClr>
              <a:buSzPct val="90000"/>
              <a:buFont typeface="Wingdings" panose="05000000000000000000" pitchFamily="2" charset="2"/>
              <a:buChar char="q"/>
            </a:pPr>
            <a:r>
              <a:rPr lang="zh-CN" altLang="en-US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相信教会，教会无误？</a:t>
            </a:r>
          </a:p>
          <a:p>
            <a:pPr eaLnBrk="1" hangingPunct="1">
              <a:lnSpc>
                <a:spcPct val="110000"/>
              </a:lnSpc>
              <a:buClr>
                <a:srgbClr val="0000FF"/>
              </a:buClr>
              <a:buSzPct val="90000"/>
              <a:buFont typeface="Wingdings" panose="05000000000000000000" pitchFamily="2" charset="2"/>
              <a:buNone/>
            </a:pPr>
            <a:r>
              <a:rPr lang="zh-CN" altLang="en-US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	相信</a:t>
            </a:r>
            <a:r>
              <a:rPr lang="zh-CN" altLang="en-US" b="1" u="sng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上帝</a:t>
            </a:r>
            <a:r>
              <a:rPr lang="zh-CN" altLang="en-US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，相信</a:t>
            </a:r>
            <a:r>
              <a:rPr lang="zh-CN" altLang="en-US" b="1" u="sng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耶稣</a:t>
            </a:r>
            <a:r>
              <a:rPr lang="zh-CN" altLang="en-US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，相信</a:t>
            </a:r>
            <a:r>
              <a:rPr lang="zh-CN" altLang="en-US" b="1" u="sng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圣经</a:t>
            </a:r>
            <a:endParaRPr lang="en-US" altLang="zh-CN" b="1" u="sng">
              <a:effectLst>
                <a:outerShdw blurRad="38100" dist="38100" dir="2700000" algn="tl">
                  <a:srgbClr val="C0C0C0"/>
                </a:outerShdw>
              </a:effectLst>
              <a:latin typeface="Times New Roman" panose="02020603050405020304" pitchFamily="18" charset="0"/>
              <a:ea typeface="黑体" panose="02010609060101010101" pitchFamily="49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1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500"/>
                                        <p:tgtEl>
                                          <p:spTgt spid="1761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1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500"/>
                                        <p:tgtEl>
                                          <p:spTgt spid="1761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1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500"/>
                                        <p:tgtEl>
                                          <p:spTgt spid="1761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1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0" dur="500"/>
                                        <p:tgtEl>
                                          <p:spTgt spid="1761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1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5" dur="500"/>
                                        <p:tgtEl>
                                          <p:spTgt spid="1761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1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8" dur="500"/>
                                        <p:tgtEl>
                                          <p:spTgt spid="1761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13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3" dur="500"/>
                                        <p:tgtEl>
                                          <p:spTgt spid="17613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13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6" dur="500"/>
                                        <p:tgtEl>
                                          <p:spTgt spid="17613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0754" name="Rectangle 2">
            <a:extLst>
              <a:ext uri="{FF2B5EF4-FFF2-40B4-BE49-F238E27FC236}">
                <a16:creationId xmlns:a16="http://schemas.microsoft.com/office/drawing/2014/main" id="{D34F9BE2-4CDA-4B54-AB44-246166E1593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381000"/>
            <a:ext cx="9144000" cy="960438"/>
          </a:xfrm>
        </p:spPr>
        <p:txBody>
          <a:bodyPr/>
          <a:lstStyle/>
          <a:p>
            <a:pPr eaLnBrk="1" hangingPunct="1">
              <a:defRPr/>
            </a:pPr>
            <a:r>
              <a:rPr lang="zh-CN" altLang="en-US" sz="5400" b="1" dirty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有根有据的信心</a:t>
            </a:r>
            <a:r>
              <a:rPr lang="en-US" altLang="zh-CN" sz="5400" b="1" dirty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Root of Faith</a:t>
            </a:r>
          </a:p>
        </p:txBody>
      </p:sp>
      <p:sp>
        <p:nvSpPr>
          <p:cNvPr id="330755" name="Rectangle 3">
            <a:extLst>
              <a:ext uri="{FF2B5EF4-FFF2-40B4-BE49-F238E27FC236}">
                <a16:creationId xmlns:a16="http://schemas.microsoft.com/office/drawing/2014/main" id="{1A6A186B-FC74-4742-A39E-3B0D769D75E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04800" y="1600200"/>
            <a:ext cx="8839200" cy="4876800"/>
          </a:xfrm>
        </p:spPr>
        <p:txBody>
          <a:bodyPr/>
          <a:lstStyle/>
          <a:p>
            <a:pPr eaLnBrk="1" hangingPunct="1">
              <a:lnSpc>
                <a:spcPct val="115000"/>
              </a:lnSpc>
              <a:buFont typeface="Wingdings" panose="05000000000000000000" pitchFamily="2" charset="2"/>
              <a:buChar char="q"/>
            </a:pPr>
            <a:r>
              <a:rPr lang="zh-CN" altLang="en-US" sz="40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他的信心</a:t>
            </a:r>
            <a:r>
              <a:rPr lang="en-US" altLang="zh-CN" sz="40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His Faith</a:t>
            </a:r>
          </a:p>
          <a:p>
            <a:pPr eaLnBrk="1" hangingPunct="1">
              <a:lnSpc>
                <a:spcPct val="115000"/>
              </a:lnSpc>
              <a:buFont typeface="Wingdings" panose="05000000000000000000" pitchFamily="2" charset="2"/>
              <a:buChar char="q"/>
            </a:pPr>
            <a:r>
              <a:rPr lang="zh-CN" altLang="en-US" sz="40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我的信心</a:t>
            </a:r>
            <a:r>
              <a:rPr lang="en-US" altLang="zh-CN" sz="40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My Faith</a:t>
            </a:r>
          </a:p>
          <a:p>
            <a:pPr lvl="1" eaLnBrk="1" hangingPunct="1">
              <a:lnSpc>
                <a:spcPct val="115000"/>
              </a:lnSpc>
              <a:buFont typeface="Wingdings" panose="05000000000000000000" pitchFamily="2" charset="2"/>
              <a:buChar char="q"/>
            </a:pPr>
            <a:r>
              <a:rPr lang="zh-CN" altLang="en-US" sz="40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别人</a:t>
            </a:r>
            <a:r>
              <a:rPr lang="en-US" altLang="zh-CN" sz="40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/</a:t>
            </a:r>
            <a:r>
              <a:rPr lang="zh-CN" altLang="en-US" sz="40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教会？</a:t>
            </a:r>
          </a:p>
          <a:p>
            <a:pPr lvl="1" eaLnBrk="1" hangingPunct="1">
              <a:lnSpc>
                <a:spcPct val="115000"/>
              </a:lnSpc>
              <a:buFont typeface="Wingdings" panose="05000000000000000000" pitchFamily="2" charset="2"/>
              <a:buChar char="q"/>
            </a:pPr>
            <a:r>
              <a:rPr lang="zh-CN" altLang="en-US" sz="40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别人</a:t>
            </a:r>
            <a:r>
              <a:rPr lang="en-US" altLang="zh-CN" sz="40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/</a:t>
            </a:r>
            <a:r>
              <a:rPr lang="zh-CN" altLang="en-US" sz="40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社会？</a:t>
            </a:r>
          </a:p>
          <a:p>
            <a:pPr lvl="1" eaLnBrk="1" hangingPunct="1">
              <a:lnSpc>
                <a:spcPct val="115000"/>
              </a:lnSpc>
              <a:buFont typeface="Wingdings" panose="05000000000000000000" pitchFamily="2" charset="2"/>
              <a:buChar char="q"/>
            </a:pPr>
            <a:r>
              <a:rPr lang="zh-CN" altLang="en-US" sz="40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神迹、神学、科学、哲学、文学？</a:t>
            </a:r>
          </a:p>
          <a:p>
            <a:pPr eaLnBrk="1" hangingPunct="1">
              <a:lnSpc>
                <a:spcPct val="115000"/>
              </a:lnSpc>
              <a:buFont typeface="Wingdings" panose="05000000000000000000" pitchFamily="2" charset="2"/>
              <a:buChar char="q"/>
            </a:pPr>
            <a:r>
              <a:rPr lang="zh-CN" altLang="en-US" sz="40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有根有据的信心</a:t>
            </a:r>
            <a:r>
              <a:rPr lang="en-US" altLang="zh-CN" sz="40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Root of Faith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07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500"/>
                                        <p:tgtEl>
                                          <p:spTgt spid="3307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07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500"/>
                                        <p:tgtEl>
                                          <p:spTgt spid="3307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07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" dur="500"/>
                                        <p:tgtEl>
                                          <p:spTgt spid="3307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0754" name="Rectangle 2">
            <a:extLst>
              <a:ext uri="{FF2B5EF4-FFF2-40B4-BE49-F238E27FC236}">
                <a16:creationId xmlns:a16="http://schemas.microsoft.com/office/drawing/2014/main" id="{572D6ACD-5084-4E87-8F9C-E000695FA59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381000"/>
            <a:ext cx="9144000" cy="960438"/>
          </a:xfrm>
        </p:spPr>
        <p:txBody>
          <a:bodyPr/>
          <a:lstStyle/>
          <a:p>
            <a:pPr eaLnBrk="1" hangingPunct="1">
              <a:defRPr/>
            </a:pPr>
            <a:r>
              <a:rPr lang="zh-CN" altLang="en-US" sz="5400" b="1" dirty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有根有据的信心</a:t>
            </a:r>
            <a:r>
              <a:rPr lang="en-US" altLang="zh-CN" sz="5400" b="1" dirty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Root of Faith</a:t>
            </a:r>
          </a:p>
        </p:txBody>
      </p:sp>
      <p:sp>
        <p:nvSpPr>
          <p:cNvPr id="330755" name="Rectangle 3">
            <a:extLst>
              <a:ext uri="{FF2B5EF4-FFF2-40B4-BE49-F238E27FC236}">
                <a16:creationId xmlns:a16="http://schemas.microsoft.com/office/drawing/2014/main" id="{F347DB9B-F9E1-43B4-8328-8588DD7CDC7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04800" y="1571625"/>
            <a:ext cx="8839200" cy="4905375"/>
          </a:xfrm>
        </p:spPr>
        <p:txBody>
          <a:bodyPr/>
          <a:lstStyle/>
          <a:p>
            <a:pPr eaLnBrk="1" hangingPunct="1">
              <a:lnSpc>
                <a:spcPct val="115000"/>
              </a:lnSpc>
              <a:buFont typeface="Wingdings" panose="05000000000000000000" pitchFamily="2" charset="2"/>
              <a:buChar char="q"/>
            </a:pPr>
            <a:r>
              <a:rPr lang="zh-CN" altLang="en-US" sz="4000" b="1">
                <a:effectLst>
                  <a:outerShdw blurRad="38100" dist="38100" dir="2700000" algn="tl">
                    <a:srgbClr val="C0C0C0"/>
                  </a:outerShdw>
                </a:effectLst>
                <a:latin typeface="SimSun-ExtB" panose="02010609060101010101" pitchFamily="49" charset="-122"/>
                <a:ea typeface="SimSun-ExtB" panose="02010609060101010101" pitchFamily="49" charset="-122"/>
                <a:cs typeface="Times New Roman" panose="02020603050405020304" pitchFamily="18" charset="0"/>
              </a:rPr>
              <a:t>相信耶稣</a:t>
            </a:r>
            <a:endParaRPr lang="en-US" altLang="zh-CN" sz="4000" b="1">
              <a:effectLst>
                <a:outerShdw blurRad="38100" dist="38100" dir="2700000" algn="tl">
                  <a:srgbClr val="C0C0C0"/>
                </a:outerShdw>
              </a:effectLst>
              <a:latin typeface="SimSun-ExtB" panose="02010609060101010101" pitchFamily="49" charset="-122"/>
              <a:ea typeface="SimSun-ExtB" panose="02010609060101010101" pitchFamily="49" charset="-122"/>
              <a:cs typeface="Times New Roman" panose="02020603050405020304" pitchFamily="18" charset="0"/>
            </a:endParaRPr>
          </a:p>
          <a:p>
            <a:pPr eaLnBrk="1" hangingPunct="1">
              <a:lnSpc>
                <a:spcPct val="115000"/>
              </a:lnSpc>
              <a:buFont typeface="Wingdings" panose="05000000000000000000" pitchFamily="2" charset="2"/>
              <a:buChar char="q"/>
            </a:pPr>
            <a:r>
              <a:rPr lang="zh-CN" altLang="en-US" sz="4000" b="1">
                <a:effectLst>
                  <a:outerShdw blurRad="38100" dist="38100" dir="2700000" algn="tl">
                    <a:srgbClr val="C0C0C0"/>
                  </a:outerShdw>
                </a:effectLst>
                <a:latin typeface="SimSun-ExtB" panose="02010609060101010101" pitchFamily="49" charset="-122"/>
                <a:ea typeface="SimSun-ExtB" panose="02010609060101010101" pitchFamily="49" charset="-122"/>
                <a:cs typeface="Times New Roman" panose="02020603050405020304" pitchFamily="18" charset="0"/>
              </a:rPr>
              <a:t>认识耶稣</a:t>
            </a:r>
            <a:endParaRPr lang="en-US" altLang="zh-CN" sz="4000" b="1">
              <a:effectLst>
                <a:outerShdw blurRad="38100" dist="38100" dir="2700000" algn="tl">
                  <a:srgbClr val="C0C0C0"/>
                </a:outerShdw>
              </a:effectLst>
              <a:latin typeface="SimSun-ExtB" panose="02010609060101010101" pitchFamily="49" charset="-122"/>
              <a:ea typeface="SimSun-ExtB" panose="02010609060101010101" pitchFamily="49" charset="-122"/>
              <a:cs typeface="Times New Roman" panose="02020603050405020304" pitchFamily="18" charset="0"/>
            </a:endParaRPr>
          </a:p>
          <a:p>
            <a:pPr eaLnBrk="1" hangingPunct="1">
              <a:lnSpc>
                <a:spcPct val="115000"/>
              </a:lnSpc>
              <a:buFont typeface="Wingdings" panose="05000000000000000000" pitchFamily="2" charset="2"/>
              <a:buChar char="q"/>
            </a:pPr>
            <a:r>
              <a:rPr lang="zh-CN" altLang="en-US" sz="4000" b="1">
                <a:effectLst>
                  <a:outerShdw blurRad="38100" dist="38100" dir="2700000" algn="tl">
                    <a:srgbClr val="C0C0C0"/>
                  </a:outerShdw>
                </a:effectLst>
                <a:latin typeface="SimSun-ExtB" panose="02010609060101010101" pitchFamily="49" charset="-122"/>
                <a:ea typeface="SimSun-ExtB" panose="02010609060101010101" pitchFamily="49" charset="-122"/>
                <a:cs typeface="Times New Roman" panose="02020603050405020304" pitchFamily="18" charset="0"/>
              </a:rPr>
              <a:t>与主的关系</a:t>
            </a:r>
            <a:endParaRPr lang="en-US" altLang="zh-CN" sz="4000" b="1">
              <a:effectLst>
                <a:outerShdw blurRad="38100" dist="38100" dir="2700000" algn="tl">
                  <a:srgbClr val="C0C0C0"/>
                </a:outerShdw>
              </a:effectLst>
              <a:latin typeface="SimSun-ExtB" panose="02010609060101010101" pitchFamily="49" charset="-122"/>
              <a:ea typeface="SimSun-ExtB" panose="02010609060101010101" pitchFamily="49" charset="-122"/>
              <a:cs typeface="Times New Roman" panose="02020603050405020304" pitchFamily="18" charset="0"/>
            </a:endParaRPr>
          </a:p>
          <a:p>
            <a:pPr eaLnBrk="1" hangingPunct="1">
              <a:lnSpc>
                <a:spcPct val="115000"/>
              </a:lnSpc>
              <a:buFont typeface="Wingdings" panose="05000000000000000000" pitchFamily="2" charset="2"/>
              <a:buChar char="q"/>
            </a:pPr>
            <a:r>
              <a:rPr lang="zh-CN" altLang="en-US" sz="4000" b="1">
                <a:solidFill>
                  <a:srgbClr val="93CF17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SimSun-ExtB" panose="02010609060101010101" pitchFamily="49" charset="-122"/>
                <a:ea typeface="SimSun-ExtB" panose="02010609060101010101" pitchFamily="49" charset="-122"/>
                <a:cs typeface="Times New Roman" panose="02020603050405020304" pitchFamily="18" charset="0"/>
              </a:rPr>
              <a:t>圣灵</a:t>
            </a:r>
            <a:endParaRPr lang="en-US" altLang="zh-CN" sz="4000" b="1">
              <a:solidFill>
                <a:srgbClr val="93CF17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SimSun-ExtB" panose="02010609060101010101" pitchFamily="49" charset="-122"/>
              <a:ea typeface="SimSun-ExtB" panose="02010609060101010101" pitchFamily="49" charset="-122"/>
              <a:cs typeface="Times New Roman" panose="02020603050405020304" pitchFamily="18" charset="0"/>
            </a:endParaRPr>
          </a:p>
          <a:p>
            <a:pPr eaLnBrk="1" hangingPunct="1">
              <a:lnSpc>
                <a:spcPct val="115000"/>
              </a:lnSpc>
              <a:buFont typeface="Wingdings" panose="05000000000000000000" pitchFamily="2" charset="2"/>
              <a:buChar char="q"/>
            </a:pPr>
            <a:r>
              <a:rPr lang="zh-CN" altLang="en-US" sz="4000" b="1">
                <a:effectLst>
                  <a:outerShdw blurRad="38100" dist="38100" dir="2700000" algn="tl">
                    <a:srgbClr val="C0C0C0"/>
                  </a:outerShdw>
                </a:effectLst>
                <a:latin typeface="SimSun-ExtB" panose="02010609060101010101" pitchFamily="49" charset="-122"/>
                <a:ea typeface="SimSun-ExtB" panose="02010609060101010101" pitchFamily="49" charset="-122"/>
                <a:cs typeface="Times New Roman" panose="02020603050405020304" pitchFamily="18" charset="0"/>
              </a:rPr>
              <a:t>受洗</a:t>
            </a:r>
            <a:endParaRPr lang="en-US" altLang="zh-CN" sz="4000" b="1">
              <a:effectLst>
                <a:outerShdw blurRad="38100" dist="38100" dir="2700000" algn="tl">
                  <a:srgbClr val="C0C0C0"/>
                </a:outerShdw>
              </a:effectLst>
              <a:latin typeface="SimSun-ExtB" panose="02010609060101010101" pitchFamily="49" charset="-122"/>
              <a:ea typeface="SimSun-ExtB" panose="02010609060101010101" pitchFamily="49" charset="-122"/>
              <a:cs typeface="Times New Roman" panose="02020603050405020304" pitchFamily="18" charset="0"/>
            </a:endParaRPr>
          </a:p>
          <a:p>
            <a:pPr eaLnBrk="1" hangingPunct="1">
              <a:lnSpc>
                <a:spcPct val="115000"/>
              </a:lnSpc>
              <a:buFont typeface="Wingdings" panose="05000000000000000000" pitchFamily="2" charset="2"/>
              <a:buChar char="q"/>
            </a:pPr>
            <a:r>
              <a:rPr lang="zh-CN" altLang="en-US" sz="4000" b="1">
                <a:effectLst>
                  <a:outerShdw blurRad="38100" dist="38100" dir="2700000" algn="tl">
                    <a:srgbClr val="C0C0C0"/>
                  </a:outerShdw>
                </a:effectLst>
                <a:latin typeface="SimSun-ExtB" panose="02010609060101010101" pitchFamily="49" charset="-122"/>
                <a:ea typeface="SimSun-ExtB" panose="02010609060101010101" pitchFamily="49" charset="-122"/>
                <a:cs typeface="Times New Roman" panose="02020603050405020304" pitchFamily="18" charset="0"/>
              </a:rPr>
              <a:t>读经祷告聚会奉献</a:t>
            </a:r>
            <a:endParaRPr lang="en-US" altLang="zh-CN" sz="4000" b="1">
              <a:effectLst>
                <a:outerShdw blurRad="38100" dist="38100" dir="2700000" algn="tl">
                  <a:srgbClr val="C0C0C0"/>
                </a:outerShdw>
              </a:effectLst>
              <a:latin typeface="SimSun-ExtB" panose="02010609060101010101" pitchFamily="49" charset="-122"/>
              <a:ea typeface="SimSun-ExtB" panose="02010609060101010101" pitchFamily="49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07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307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07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3307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07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3307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Balloons">
  <a:themeElements>
    <a:clrScheme name="Balloons 8">
      <a:dk1>
        <a:srgbClr val="006699"/>
      </a:dk1>
      <a:lt1>
        <a:srgbClr val="FFFFFF"/>
      </a:lt1>
      <a:dk2>
        <a:srgbClr val="006666"/>
      </a:dk2>
      <a:lt2>
        <a:srgbClr val="FFFFCC"/>
      </a:lt2>
      <a:accent1>
        <a:srgbClr val="EDFAD2"/>
      </a:accent1>
      <a:accent2>
        <a:srgbClr val="EBF7FF"/>
      </a:accent2>
      <a:accent3>
        <a:srgbClr val="FFFFFF"/>
      </a:accent3>
      <a:accent4>
        <a:srgbClr val="005682"/>
      </a:accent4>
      <a:accent5>
        <a:srgbClr val="F4FCE5"/>
      </a:accent5>
      <a:accent6>
        <a:srgbClr val="D5E0E7"/>
      </a:accent6>
      <a:hlink>
        <a:srgbClr val="CC99FF"/>
      </a:hlink>
      <a:folHlink>
        <a:srgbClr val="F2DFFD"/>
      </a:folHlink>
    </a:clrScheme>
    <a:fontScheme name="Balloons">
      <a:majorFont>
        <a:latin typeface="Verdana"/>
        <a:ea typeface=""/>
        <a:cs typeface="Arial"/>
      </a:majorFont>
      <a:minorFont>
        <a:latin typeface="Verdana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Garamond" panose="02020404030301010803" pitchFamily="18" charset="0"/>
            <a:cs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Garamond" panose="02020404030301010803" pitchFamily="18" charset="0"/>
            <a:cs typeface="Arial" panose="020B0604020202020204" pitchFamily="34" charset="0"/>
          </a:defRPr>
        </a:defPPr>
      </a:lstStyle>
    </a:lnDef>
  </a:objectDefaults>
  <a:extraClrSchemeLst>
    <a:extraClrScheme>
      <a:clrScheme name="Balloons 1">
        <a:dk1>
          <a:srgbClr val="9900CC"/>
        </a:dk1>
        <a:lt1>
          <a:srgbClr val="FFFFCC"/>
        </a:lt1>
        <a:dk2>
          <a:srgbClr val="000000"/>
        </a:dk2>
        <a:lt2>
          <a:srgbClr val="FFFFFF"/>
        </a:lt2>
        <a:accent1>
          <a:srgbClr val="666699"/>
        </a:accent1>
        <a:accent2>
          <a:srgbClr val="660066"/>
        </a:accent2>
        <a:accent3>
          <a:srgbClr val="AAAAAA"/>
        </a:accent3>
        <a:accent4>
          <a:srgbClr val="DADAAE"/>
        </a:accent4>
        <a:accent5>
          <a:srgbClr val="B8B8CA"/>
        </a:accent5>
        <a:accent6>
          <a:srgbClr val="5C005C"/>
        </a:accent6>
        <a:hlink>
          <a:srgbClr val="CC0000"/>
        </a:hlink>
        <a:folHlink>
          <a:srgbClr val="A5002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loons 2">
        <a:dk1>
          <a:srgbClr val="990033"/>
        </a:dk1>
        <a:lt1>
          <a:srgbClr val="FFFFFF"/>
        </a:lt1>
        <a:dk2>
          <a:srgbClr val="000000"/>
        </a:dk2>
        <a:lt2>
          <a:srgbClr val="FFFFFF"/>
        </a:lt2>
        <a:accent1>
          <a:srgbClr val="FF3300"/>
        </a:accent1>
        <a:accent2>
          <a:srgbClr val="FF9900"/>
        </a:accent2>
        <a:accent3>
          <a:srgbClr val="AAAAAA"/>
        </a:accent3>
        <a:accent4>
          <a:srgbClr val="DADADA"/>
        </a:accent4>
        <a:accent5>
          <a:srgbClr val="FFADAA"/>
        </a:accent5>
        <a:accent6>
          <a:srgbClr val="E78A00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loons 3">
        <a:dk1>
          <a:srgbClr val="CCCCFF"/>
        </a:dk1>
        <a:lt1>
          <a:srgbClr val="FFFFCC"/>
        </a:lt1>
        <a:dk2>
          <a:srgbClr val="000000"/>
        </a:dk2>
        <a:lt2>
          <a:srgbClr val="FFFFFF"/>
        </a:lt2>
        <a:accent1>
          <a:srgbClr val="9999FF"/>
        </a:accent1>
        <a:accent2>
          <a:srgbClr val="33CCCC"/>
        </a:accent2>
        <a:accent3>
          <a:srgbClr val="AAAAAA"/>
        </a:accent3>
        <a:accent4>
          <a:srgbClr val="DADAAE"/>
        </a:accent4>
        <a:accent5>
          <a:srgbClr val="CACAFF"/>
        </a:accent5>
        <a:accent6>
          <a:srgbClr val="2DB9B9"/>
        </a:accent6>
        <a:hlink>
          <a:srgbClr val="66FFFF"/>
        </a:hlink>
        <a:folHlink>
          <a:srgbClr val="6600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loons 4">
        <a:dk1>
          <a:srgbClr val="000000"/>
        </a:dk1>
        <a:lt1>
          <a:srgbClr val="F8F8F8"/>
        </a:lt1>
        <a:dk2>
          <a:srgbClr val="800000"/>
        </a:dk2>
        <a:lt2>
          <a:srgbClr val="FFFFFF"/>
        </a:lt2>
        <a:accent1>
          <a:srgbClr val="FF3300"/>
        </a:accent1>
        <a:accent2>
          <a:srgbClr val="FF5050"/>
        </a:accent2>
        <a:accent3>
          <a:srgbClr val="C0AAAA"/>
        </a:accent3>
        <a:accent4>
          <a:srgbClr val="D4D4D4"/>
        </a:accent4>
        <a:accent5>
          <a:srgbClr val="FFADAA"/>
        </a:accent5>
        <a:accent6>
          <a:srgbClr val="E74848"/>
        </a:accent6>
        <a:hlink>
          <a:srgbClr val="FF9999"/>
        </a:hlink>
        <a:folHlink>
          <a:srgbClr val="FF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loons 5">
        <a:dk1>
          <a:srgbClr val="666699"/>
        </a:dk1>
        <a:lt1>
          <a:srgbClr val="FFFFFF"/>
        </a:lt1>
        <a:dk2>
          <a:srgbClr val="000066"/>
        </a:dk2>
        <a:lt2>
          <a:srgbClr val="CCECFF"/>
        </a:lt2>
        <a:accent1>
          <a:srgbClr val="009999"/>
        </a:accent1>
        <a:accent2>
          <a:srgbClr val="0099CC"/>
        </a:accent2>
        <a:accent3>
          <a:srgbClr val="AAAAB8"/>
        </a:accent3>
        <a:accent4>
          <a:srgbClr val="DADADA"/>
        </a:accent4>
        <a:accent5>
          <a:srgbClr val="AACACA"/>
        </a:accent5>
        <a:accent6>
          <a:srgbClr val="008AB9"/>
        </a:accent6>
        <a:hlink>
          <a:srgbClr val="CC99FF"/>
        </a:hlink>
        <a:folHlink>
          <a:srgbClr val="3366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loons 6">
        <a:dk1>
          <a:srgbClr val="99CC00"/>
        </a:dk1>
        <a:lt1>
          <a:srgbClr val="FFFFFF"/>
        </a:lt1>
        <a:dk2>
          <a:srgbClr val="009900"/>
        </a:dk2>
        <a:lt2>
          <a:srgbClr val="FFFF99"/>
        </a:lt2>
        <a:accent1>
          <a:srgbClr val="336600"/>
        </a:accent1>
        <a:accent2>
          <a:srgbClr val="008000"/>
        </a:accent2>
        <a:accent3>
          <a:srgbClr val="AACAAA"/>
        </a:accent3>
        <a:accent4>
          <a:srgbClr val="DADADA"/>
        </a:accent4>
        <a:accent5>
          <a:srgbClr val="ADB8AA"/>
        </a:accent5>
        <a:accent6>
          <a:srgbClr val="007300"/>
        </a:accent6>
        <a:hlink>
          <a:srgbClr val="CCCC00"/>
        </a:hlink>
        <a:folHlink>
          <a:srgbClr val="33CC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loons 7">
        <a:dk1>
          <a:srgbClr val="000066"/>
        </a:dk1>
        <a:lt1>
          <a:srgbClr val="E1F4FF"/>
        </a:lt1>
        <a:dk2>
          <a:srgbClr val="000066"/>
        </a:dk2>
        <a:lt2>
          <a:srgbClr val="CCCCFF"/>
        </a:lt2>
        <a:accent1>
          <a:srgbClr val="9999FF"/>
        </a:accent1>
        <a:accent2>
          <a:srgbClr val="33CCCC"/>
        </a:accent2>
        <a:accent3>
          <a:srgbClr val="EEF8FF"/>
        </a:accent3>
        <a:accent4>
          <a:srgbClr val="000056"/>
        </a:accent4>
        <a:accent5>
          <a:srgbClr val="CACAFF"/>
        </a:accent5>
        <a:accent6>
          <a:srgbClr val="2DB9B9"/>
        </a:accent6>
        <a:hlink>
          <a:srgbClr val="66FFFF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alloons 8">
        <a:dk1>
          <a:srgbClr val="006699"/>
        </a:dk1>
        <a:lt1>
          <a:srgbClr val="FFFFFF"/>
        </a:lt1>
        <a:dk2>
          <a:srgbClr val="006666"/>
        </a:dk2>
        <a:lt2>
          <a:srgbClr val="FFFFCC"/>
        </a:lt2>
        <a:accent1>
          <a:srgbClr val="EDFAD2"/>
        </a:accent1>
        <a:accent2>
          <a:srgbClr val="EBF7FF"/>
        </a:accent2>
        <a:accent3>
          <a:srgbClr val="FFFFFF"/>
        </a:accent3>
        <a:accent4>
          <a:srgbClr val="005682"/>
        </a:accent4>
        <a:accent5>
          <a:srgbClr val="F4FCE5"/>
        </a:accent5>
        <a:accent6>
          <a:srgbClr val="D5E0E7"/>
        </a:accent6>
        <a:hlink>
          <a:srgbClr val="CC99FF"/>
        </a:hlink>
        <a:folHlink>
          <a:srgbClr val="F2DFF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alloons 9">
        <a:dk1>
          <a:srgbClr val="000000"/>
        </a:dk1>
        <a:lt1>
          <a:srgbClr val="FFFFFF"/>
        </a:lt1>
        <a:dk2>
          <a:srgbClr val="000000"/>
        </a:dk2>
        <a:lt2>
          <a:srgbClr val="FFCC99"/>
        </a:lt2>
        <a:accent1>
          <a:srgbClr val="FF9900"/>
        </a:accent1>
        <a:accent2>
          <a:srgbClr val="FF99CC"/>
        </a:accent2>
        <a:accent3>
          <a:srgbClr val="FFFFFF"/>
        </a:accent3>
        <a:accent4>
          <a:srgbClr val="000000"/>
        </a:accent4>
        <a:accent5>
          <a:srgbClr val="FFCAAA"/>
        </a:accent5>
        <a:accent6>
          <a:srgbClr val="E78AB9"/>
        </a:accent6>
        <a:hlink>
          <a:srgbClr val="FF9999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Flow">
  <a:themeElements>
    <a:clrScheme name="1_Flow 1">
      <a:dk1>
        <a:srgbClr val="000000"/>
      </a:dk1>
      <a:lt1>
        <a:srgbClr val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FFFFFF"/>
      </a:accent3>
      <a:accent4>
        <a:srgbClr val="000000"/>
      </a:accent4>
      <a:accent5>
        <a:srgbClr val="AABBDF"/>
      </a:accent5>
      <a:accent6>
        <a:srgbClr val="008EC4"/>
      </a:accent6>
      <a:hlink>
        <a:srgbClr val="E2D700"/>
      </a:hlink>
      <a:folHlink>
        <a:srgbClr val="85DFD0"/>
      </a:folHlink>
    </a:clrScheme>
    <a:fontScheme name="1_Flow">
      <a:majorFont>
        <a:latin typeface="Calibri"/>
        <a:ea typeface=""/>
        <a:cs typeface=""/>
      </a:majorFont>
      <a:minorFont>
        <a:latin typeface="Constanti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1_Flow 1">
        <a:dk1>
          <a:srgbClr val="000000"/>
        </a:dk1>
        <a:lt1>
          <a:srgbClr val="FFFFFF"/>
        </a:lt1>
        <a:dk2>
          <a:srgbClr val="04617B"/>
        </a:dk2>
        <a:lt2>
          <a:srgbClr val="DBF5F9"/>
        </a:lt2>
        <a:accent1>
          <a:srgbClr val="0F6FC6"/>
        </a:accent1>
        <a:accent2>
          <a:srgbClr val="009DD9"/>
        </a:accent2>
        <a:accent3>
          <a:srgbClr val="FFFFFF"/>
        </a:accent3>
        <a:accent4>
          <a:srgbClr val="000000"/>
        </a:accent4>
        <a:accent5>
          <a:srgbClr val="AABBDF"/>
        </a:accent5>
        <a:accent6>
          <a:srgbClr val="008EC4"/>
        </a:accent6>
        <a:hlink>
          <a:srgbClr val="E2D700"/>
        </a:hlink>
        <a:folHlink>
          <a:srgbClr val="85DFD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Teamwork</Template>
  <TotalTime>1671</TotalTime>
  <Words>593</Words>
  <Application>Microsoft Office PowerPoint</Application>
  <PresentationFormat>全屏显示(4:3)</PresentationFormat>
  <Paragraphs>46</Paragraphs>
  <Slides>11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11</vt:i4>
      </vt:variant>
      <vt:variant>
        <vt:lpstr>主题</vt:lpstr>
      </vt:variant>
      <vt:variant>
        <vt:i4>2</vt:i4>
      </vt:variant>
      <vt:variant>
        <vt:lpstr>幻灯片标题</vt:lpstr>
      </vt:variant>
      <vt:variant>
        <vt:i4>11</vt:i4>
      </vt:variant>
    </vt:vector>
  </HeadingPairs>
  <TitlesOfParts>
    <vt:vector size="24" baseType="lpstr">
      <vt:lpstr>Garamond</vt:lpstr>
      <vt:lpstr>Arial</vt:lpstr>
      <vt:lpstr>Verdana</vt:lpstr>
      <vt:lpstr>Calibri</vt:lpstr>
      <vt:lpstr>Constantia</vt:lpstr>
      <vt:lpstr>Wingdings 2</vt:lpstr>
      <vt:lpstr>Times New Roman</vt:lpstr>
      <vt:lpstr>黑体</vt:lpstr>
      <vt:lpstr>SimSun-ExtB</vt:lpstr>
      <vt:lpstr>Wingdings</vt:lpstr>
      <vt:lpstr>SimSun</vt:lpstr>
      <vt:lpstr>Balloons</vt:lpstr>
      <vt:lpstr>1_Flow</vt:lpstr>
      <vt:lpstr>有根有据的信心Root of Faith</vt:lpstr>
      <vt:lpstr>有根有据的信心Root of Faith</vt:lpstr>
      <vt:lpstr>PowerPoint 演示文稿</vt:lpstr>
      <vt:lpstr>PowerPoint 演示文稿</vt:lpstr>
      <vt:lpstr>有根有据的信心Root of Faith</vt:lpstr>
      <vt:lpstr>PowerPoint 演示文稿</vt:lpstr>
      <vt:lpstr>教会</vt:lpstr>
      <vt:lpstr>有根有据的信心Root of Faith</vt:lpstr>
      <vt:lpstr>有根有据的信心Root of Faith</vt:lpstr>
      <vt:lpstr>决志祷告/受洗=信心=得救？</vt:lpstr>
      <vt:lpstr>决志祷告/受洗=信心=得救？</vt:lpstr>
    </vt:vector>
  </TitlesOfParts>
  <Company>PRTS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EzraZhou</dc:creator>
  <cp:lastModifiedBy>bdbible</cp:lastModifiedBy>
  <cp:revision>265</cp:revision>
  <dcterms:created xsi:type="dcterms:W3CDTF">2013-08-06T19:32:40Z</dcterms:created>
  <dcterms:modified xsi:type="dcterms:W3CDTF">2022-09-22T12:19:52Z</dcterms:modified>
</cp:coreProperties>
</file>