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06" r:id="rId2"/>
    <p:sldMasterId id="2147483774" r:id="rId3"/>
    <p:sldMasterId id="2147483786" r:id="rId4"/>
    <p:sldMasterId id="2147483798" r:id="rId5"/>
  </p:sldMasterIdLst>
  <p:notesMasterIdLst>
    <p:notesMasterId r:id="rId21"/>
  </p:notesMasterIdLst>
  <p:handoutMasterIdLst>
    <p:handoutMasterId r:id="rId22"/>
  </p:handoutMasterIdLst>
  <p:sldIdLst>
    <p:sldId id="403" r:id="rId6"/>
    <p:sldId id="1304" r:id="rId7"/>
    <p:sldId id="317" r:id="rId8"/>
    <p:sldId id="337" r:id="rId9"/>
    <p:sldId id="398" r:id="rId10"/>
    <p:sldId id="399" r:id="rId11"/>
    <p:sldId id="270" r:id="rId12"/>
    <p:sldId id="1300" r:id="rId13"/>
    <p:sldId id="1115" r:id="rId14"/>
    <p:sldId id="391" r:id="rId15"/>
    <p:sldId id="1301" r:id="rId16"/>
    <p:sldId id="1302" r:id="rId17"/>
    <p:sldId id="1303" r:id="rId18"/>
    <p:sldId id="1305" r:id="rId19"/>
    <p:sldId id="1306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00"/>
    <a:srgbClr val="0000FF"/>
    <a:srgbClr val="FFFF00"/>
    <a:srgbClr val="CCFF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85" autoAdjust="0"/>
    <p:restoredTop sz="94660"/>
  </p:normalViewPr>
  <p:slideViewPr>
    <p:cSldViewPr>
      <p:cViewPr varScale="1">
        <p:scale>
          <a:sx n="81" d="100"/>
          <a:sy n="81" d="100"/>
        </p:scale>
        <p:origin x="167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-5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B36A6430-2C50-4E4D-9130-7BF7FA0761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7B37CFD0-14C3-44FD-8792-0EEDD3CF013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8" name="Rectangle 4">
            <a:extLst>
              <a:ext uri="{FF2B5EF4-FFF2-40B4-BE49-F238E27FC236}">
                <a16:creationId xmlns:a16="http://schemas.microsoft.com/office/drawing/2014/main" id="{6E8A5C37-A0B5-4D85-9112-AE176F5611D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9" name="Rectangle 5">
            <a:extLst>
              <a:ext uri="{FF2B5EF4-FFF2-40B4-BE49-F238E27FC236}">
                <a16:creationId xmlns:a16="http://schemas.microsoft.com/office/drawing/2014/main" id="{3B4CE927-BBCC-4776-A6B7-BEBBDC9B4BF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F0BF8F-E907-4803-8EC0-48D9B270AC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59EAC9FC-7389-45A8-A05F-1370CA11E88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9EF085B9-617B-4C9A-A464-18A7C41EB82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F36E23FE-E713-4AD6-B4D5-C794310AAD9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8B1FBA55-A1DC-40A7-8AA7-45275CAA424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3F89ABDE-13F0-4976-B3F8-4FB55CDB2E8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F891406C-6F2D-4CE1-A760-69185B17A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618F6C-8157-4C39-B755-05D364881B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F4E8EB28-1946-49A3-8BAA-DF8E02F42B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D895F083-96FF-4C0E-AF1A-FA64AEA0D691}" type="slidenum">
              <a:rPr lang="en-US" altLang="en-US" smtClean="0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F38EFB2D-8DD3-4684-91FF-60B70BEA6A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30587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44DADC97-6D66-4597-B25D-0D7F9AD42D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388" y="4344988"/>
            <a:ext cx="5483225" cy="41132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D930310-04CD-42BA-9555-44DC453980D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1F4529D7-8F3B-49EB-8913-67705B06BAA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66657A45-0112-4D52-AD6F-1C97A25326E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026A258F-DD87-41DC-94A4-02322ACBC0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3C3B9BFE-112C-45EE-887C-9D7624CE0AB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8F970B30-0423-4ED9-8B3C-1A9808CF399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8E847969-9047-4C15-B4DE-60727281A6F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368F76AA-69F7-422B-A32F-99945EB0539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9538C79-99F8-455C-B956-6176AB75ACC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BAB47E56-95EB-4A20-9DB6-C63DCD730C2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CAF65B67-7BB5-4286-B9AA-2DE6673382B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920951DD-EF8F-4C31-AFFC-E525FFE76C6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3EFF1DAE-7B9D-4F8E-A15A-AC37AE5C154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00EECFE1-81B3-4B31-81D9-3D85CBA4EEB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 algn="r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4542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542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AC72D721-4924-451E-B734-D63180AC13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2297FE44-C445-47DF-BD59-4016B98282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766BA8E5-A928-4CD4-A5F7-68A6EC0779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63992-03E4-4FF3-95F8-FDD6BE8C2C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87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888241B-ADAC-4CEA-8882-9E5BB33D5C2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937EB16-962E-47B6-8543-A822172BF7D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785CE-7980-40FF-982E-BC6DCEC3F8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D37E56B-1CC9-4901-8F42-5475248BED8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05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6585C61-28DB-4CAC-934E-79A4BBAD1B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0125C0F-2213-4773-AB7A-FBBDDDABC1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FFB47-B284-4981-9628-3248537F85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CE564C0-94FD-4CA3-9C80-8988358E6B5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9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2C13871-B61C-4D76-8BCF-6E592B24D18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E149D4FB-CB3A-41AF-8510-B749C12430A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2B2C06CD-22A9-4CE5-A2E7-F1D95BFBEF9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81 w 596"/>
                  <a:gd name="T1" fmla="*/ 4103 h 666"/>
                  <a:gd name="T2" fmla="*/ 65 w 596"/>
                  <a:gd name="T3" fmla="*/ 3779 h 666"/>
                  <a:gd name="T4" fmla="*/ 0 w 596"/>
                  <a:gd name="T5" fmla="*/ 3202 h 666"/>
                  <a:gd name="T6" fmla="*/ 45 w 596"/>
                  <a:gd name="T7" fmla="*/ 2462 h 666"/>
                  <a:gd name="T8" fmla="*/ 280 w 596"/>
                  <a:gd name="T9" fmla="*/ 1675 h 666"/>
                  <a:gd name="T10" fmla="*/ 769 w 596"/>
                  <a:gd name="T11" fmla="*/ 930 h 666"/>
                  <a:gd name="T12" fmla="*/ 1590 w 596"/>
                  <a:gd name="T13" fmla="*/ 343 h 666"/>
                  <a:gd name="T14" fmla="*/ 2762 w 596"/>
                  <a:gd name="T15" fmla="*/ 20 h 666"/>
                  <a:gd name="T16" fmla="*/ 4252 w 596"/>
                  <a:gd name="T17" fmla="*/ 100 h 666"/>
                  <a:gd name="T18" fmla="*/ 5417 w 596"/>
                  <a:gd name="T19" fmla="*/ 756 h 666"/>
                  <a:gd name="T20" fmla="*/ 6198 w 596"/>
                  <a:gd name="T21" fmla="*/ 1831 h 666"/>
                  <a:gd name="T22" fmla="*/ 6614 w 596"/>
                  <a:gd name="T23" fmla="*/ 3146 h 666"/>
                  <a:gd name="T24" fmla="*/ 6658 w 596"/>
                  <a:gd name="T25" fmla="*/ 4535 h 666"/>
                  <a:gd name="T26" fmla="*/ 6334 w 596"/>
                  <a:gd name="T27" fmla="*/ 5822 h 666"/>
                  <a:gd name="T28" fmla="*/ 5672 w 596"/>
                  <a:gd name="T29" fmla="*/ 6816 h 666"/>
                  <a:gd name="T30" fmla="*/ 4668 w 596"/>
                  <a:gd name="T31" fmla="*/ 7349 h 666"/>
                  <a:gd name="T32" fmla="*/ 4352 w 596"/>
                  <a:gd name="T33" fmla="*/ 7302 h 666"/>
                  <a:gd name="T34" fmla="*/ 4932 w 596"/>
                  <a:gd name="T35" fmla="*/ 6841 h 666"/>
                  <a:gd name="T36" fmla="*/ 5392 w 596"/>
                  <a:gd name="T37" fmla="*/ 6031 h 666"/>
                  <a:gd name="T38" fmla="*/ 5692 w 596"/>
                  <a:gd name="T39" fmla="*/ 5030 h 666"/>
                  <a:gd name="T40" fmla="*/ 5817 w 596"/>
                  <a:gd name="T41" fmla="*/ 3938 h 666"/>
                  <a:gd name="T42" fmla="*/ 5752 w 596"/>
                  <a:gd name="T43" fmla="*/ 2859 h 666"/>
                  <a:gd name="T44" fmla="*/ 5428 w 596"/>
                  <a:gd name="T45" fmla="*/ 1929 h 666"/>
                  <a:gd name="T46" fmla="*/ 4842 w 596"/>
                  <a:gd name="T47" fmla="*/ 1242 h 666"/>
                  <a:gd name="T48" fmla="*/ 3818 w 596"/>
                  <a:gd name="T49" fmla="*/ 829 h 666"/>
                  <a:gd name="T50" fmla="*/ 2751 w 596"/>
                  <a:gd name="T51" fmla="*/ 676 h 666"/>
                  <a:gd name="T52" fmla="*/ 1946 w 596"/>
                  <a:gd name="T53" fmla="*/ 785 h 666"/>
                  <a:gd name="T54" fmla="*/ 1355 w 596"/>
                  <a:gd name="T55" fmla="*/ 1119 h 666"/>
                  <a:gd name="T56" fmla="*/ 939 w 596"/>
                  <a:gd name="T57" fmla="*/ 1650 h 666"/>
                  <a:gd name="T58" fmla="*/ 635 w 596"/>
                  <a:gd name="T59" fmla="*/ 2281 h 666"/>
                  <a:gd name="T60" fmla="*/ 445 w 596"/>
                  <a:gd name="T61" fmla="*/ 3012 h 666"/>
                  <a:gd name="T62" fmla="*/ 315 w 596"/>
                  <a:gd name="T63" fmla="*/ 375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7A2500FC-17CC-4F81-BE51-094E8A8B30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80 h 237"/>
                  <a:gd name="T4" fmla="*/ 36 w 257"/>
                  <a:gd name="T5" fmla="*/ 562 h 237"/>
                  <a:gd name="T6" fmla="*/ 64 w 257"/>
                  <a:gd name="T7" fmla="*/ 842 h 237"/>
                  <a:gd name="T8" fmla="*/ 118 w 257"/>
                  <a:gd name="T9" fmla="*/ 1105 h 237"/>
                  <a:gd name="T10" fmla="*/ 198 w 257"/>
                  <a:gd name="T11" fmla="*/ 1340 h 237"/>
                  <a:gd name="T12" fmla="*/ 295 w 257"/>
                  <a:gd name="T13" fmla="*/ 1586 h 237"/>
                  <a:gd name="T14" fmla="*/ 415 w 257"/>
                  <a:gd name="T15" fmla="*/ 1813 h 237"/>
                  <a:gd name="T16" fmla="*/ 558 w 257"/>
                  <a:gd name="T17" fmla="*/ 2003 h 237"/>
                  <a:gd name="T18" fmla="*/ 735 w 257"/>
                  <a:gd name="T19" fmla="*/ 2184 h 237"/>
                  <a:gd name="T20" fmla="*/ 942 w 257"/>
                  <a:gd name="T21" fmla="*/ 2339 h 237"/>
                  <a:gd name="T22" fmla="*/ 1164 w 257"/>
                  <a:gd name="T23" fmla="*/ 2465 h 237"/>
                  <a:gd name="T24" fmla="*/ 1437 w 257"/>
                  <a:gd name="T25" fmla="*/ 2565 h 237"/>
                  <a:gd name="T26" fmla="*/ 1733 w 257"/>
                  <a:gd name="T27" fmla="*/ 2630 h 237"/>
                  <a:gd name="T28" fmla="*/ 2064 w 257"/>
                  <a:gd name="T29" fmla="*/ 2666 h 237"/>
                  <a:gd name="T30" fmla="*/ 2413 w 257"/>
                  <a:gd name="T31" fmla="*/ 2655 h 237"/>
                  <a:gd name="T32" fmla="*/ 2819 w 257"/>
                  <a:gd name="T33" fmla="*/ 2610 h 237"/>
                  <a:gd name="T34" fmla="*/ 2457 w 257"/>
                  <a:gd name="T35" fmla="*/ 2554 h 237"/>
                  <a:gd name="T36" fmla="*/ 2137 w 257"/>
                  <a:gd name="T37" fmla="*/ 2476 h 237"/>
                  <a:gd name="T38" fmla="*/ 1866 w 257"/>
                  <a:gd name="T39" fmla="*/ 2384 h 237"/>
                  <a:gd name="T40" fmla="*/ 1624 w 257"/>
                  <a:gd name="T41" fmla="*/ 2294 h 237"/>
                  <a:gd name="T42" fmla="*/ 1402 w 257"/>
                  <a:gd name="T43" fmla="*/ 2169 h 237"/>
                  <a:gd name="T44" fmla="*/ 1229 w 257"/>
                  <a:gd name="T45" fmla="*/ 2048 h 237"/>
                  <a:gd name="T46" fmla="*/ 1066 w 257"/>
                  <a:gd name="T47" fmla="*/ 1902 h 237"/>
                  <a:gd name="T48" fmla="*/ 922 w 257"/>
                  <a:gd name="T49" fmla="*/ 1741 h 237"/>
                  <a:gd name="T50" fmla="*/ 789 w 257"/>
                  <a:gd name="T51" fmla="*/ 1586 h 237"/>
                  <a:gd name="T52" fmla="*/ 671 w 257"/>
                  <a:gd name="T53" fmla="*/ 1405 h 237"/>
                  <a:gd name="T54" fmla="*/ 573 w 257"/>
                  <a:gd name="T55" fmla="*/ 1205 h 237"/>
                  <a:gd name="T56" fmla="*/ 473 w 257"/>
                  <a:gd name="T57" fmla="*/ 988 h 237"/>
                  <a:gd name="T58" fmla="*/ 360 w 257"/>
                  <a:gd name="T59" fmla="*/ 777 h 237"/>
                  <a:gd name="T60" fmla="*/ 251 w 257"/>
                  <a:gd name="T61" fmla="*/ 527 h 237"/>
                  <a:gd name="T62" fmla="*/ 133 w 257"/>
                  <a:gd name="T63" fmla="*/ 271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3524D3CA-C011-4CF9-B58A-6574FC00DA3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858 w 124"/>
                  <a:gd name="T1" fmla="*/ 0 h 110"/>
                  <a:gd name="T2" fmla="*/ 1383 w 124"/>
                  <a:gd name="T3" fmla="*/ 1250 h 110"/>
                  <a:gd name="T4" fmla="*/ 1338 w 124"/>
                  <a:gd name="T5" fmla="*/ 1240 h 110"/>
                  <a:gd name="T6" fmla="*/ 1193 w 124"/>
                  <a:gd name="T7" fmla="*/ 1220 h 110"/>
                  <a:gd name="T8" fmla="*/ 994 w 124"/>
                  <a:gd name="T9" fmla="*/ 1173 h 110"/>
                  <a:gd name="T10" fmla="*/ 760 w 124"/>
                  <a:gd name="T11" fmla="*/ 1148 h 110"/>
                  <a:gd name="T12" fmla="*/ 505 w 124"/>
                  <a:gd name="T13" fmla="*/ 1127 h 110"/>
                  <a:gd name="T14" fmla="*/ 279 w 124"/>
                  <a:gd name="T15" fmla="*/ 1139 h 110"/>
                  <a:gd name="T16" fmla="*/ 101 w 124"/>
                  <a:gd name="T17" fmla="*/ 1184 h 110"/>
                  <a:gd name="T18" fmla="*/ 0 w 124"/>
                  <a:gd name="T19" fmla="*/ 1277 h 110"/>
                  <a:gd name="T20" fmla="*/ 45 w 124"/>
                  <a:gd name="T21" fmla="*/ 1139 h 110"/>
                  <a:gd name="T22" fmla="*/ 89 w 124"/>
                  <a:gd name="T23" fmla="*/ 1030 h 110"/>
                  <a:gd name="T24" fmla="*/ 179 w 124"/>
                  <a:gd name="T25" fmla="*/ 953 h 110"/>
                  <a:gd name="T26" fmla="*/ 279 w 124"/>
                  <a:gd name="T27" fmla="*/ 881 h 110"/>
                  <a:gd name="T28" fmla="*/ 400 w 124"/>
                  <a:gd name="T29" fmla="*/ 835 h 110"/>
                  <a:gd name="T30" fmla="*/ 525 w 124"/>
                  <a:gd name="T31" fmla="*/ 824 h 110"/>
                  <a:gd name="T32" fmla="*/ 659 w 124"/>
                  <a:gd name="T33" fmla="*/ 824 h 110"/>
                  <a:gd name="T34" fmla="*/ 804 w 124"/>
                  <a:gd name="T35" fmla="*/ 860 h 110"/>
                  <a:gd name="T36" fmla="*/ 813 w 124"/>
                  <a:gd name="T37" fmla="*/ 824 h 110"/>
                  <a:gd name="T38" fmla="*/ 777 w 124"/>
                  <a:gd name="T39" fmla="*/ 650 h 110"/>
                  <a:gd name="T40" fmla="*/ 748 w 124"/>
                  <a:gd name="T41" fmla="*/ 441 h 110"/>
                  <a:gd name="T42" fmla="*/ 724 w 124"/>
                  <a:gd name="T43" fmla="*/ 349 h 110"/>
                  <a:gd name="T44" fmla="*/ 704 w 124"/>
                  <a:gd name="T45" fmla="*/ 349 h 110"/>
                  <a:gd name="T46" fmla="*/ 679 w 124"/>
                  <a:gd name="T47" fmla="*/ 337 h 110"/>
                  <a:gd name="T48" fmla="*/ 659 w 124"/>
                  <a:gd name="T49" fmla="*/ 303 h 110"/>
                  <a:gd name="T50" fmla="*/ 634 w 124"/>
                  <a:gd name="T51" fmla="*/ 267 h 110"/>
                  <a:gd name="T52" fmla="*/ 634 w 124"/>
                  <a:gd name="T53" fmla="*/ 220 h 110"/>
                  <a:gd name="T54" fmla="*/ 659 w 124"/>
                  <a:gd name="T55" fmla="*/ 163 h 110"/>
                  <a:gd name="T56" fmla="*/ 733 w 124"/>
                  <a:gd name="T57" fmla="*/ 93 h 110"/>
                  <a:gd name="T58" fmla="*/ 858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1FC1B1AE-AC02-4D20-A0B3-CEBC625DD7A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6 w 109"/>
                  <a:gd name="T3" fmla="*/ 9 h 156"/>
                  <a:gd name="T4" fmla="*/ 202 w 109"/>
                  <a:gd name="T5" fmla="*/ 53 h 156"/>
                  <a:gd name="T6" fmla="*/ 420 w 109"/>
                  <a:gd name="T7" fmla="*/ 133 h 156"/>
                  <a:gd name="T8" fmla="*/ 656 w 109"/>
                  <a:gd name="T9" fmla="*/ 262 h 156"/>
                  <a:gd name="T10" fmla="*/ 883 w 109"/>
                  <a:gd name="T11" fmla="*/ 485 h 156"/>
                  <a:gd name="T12" fmla="*/ 1092 w 109"/>
                  <a:gd name="T13" fmla="*/ 781 h 156"/>
                  <a:gd name="T14" fmla="*/ 1218 w 109"/>
                  <a:gd name="T15" fmla="*/ 1188 h 156"/>
                  <a:gd name="T16" fmla="*/ 1238 w 109"/>
                  <a:gd name="T17" fmla="*/ 1717 h 156"/>
                  <a:gd name="T18" fmla="*/ 1191 w 109"/>
                  <a:gd name="T19" fmla="*/ 1717 h 156"/>
                  <a:gd name="T20" fmla="*/ 1126 w 109"/>
                  <a:gd name="T21" fmla="*/ 1717 h 156"/>
                  <a:gd name="T22" fmla="*/ 1056 w 109"/>
                  <a:gd name="T23" fmla="*/ 1717 h 156"/>
                  <a:gd name="T24" fmla="*/ 991 w 109"/>
                  <a:gd name="T25" fmla="*/ 1697 h 156"/>
                  <a:gd name="T26" fmla="*/ 919 w 109"/>
                  <a:gd name="T27" fmla="*/ 1682 h 156"/>
                  <a:gd name="T28" fmla="*/ 838 w 109"/>
                  <a:gd name="T29" fmla="*/ 1653 h 156"/>
                  <a:gd name="T30" fmla="*/ 748 w 109"/>
                  <a:gd name="T31" fmla="*/ 1597 h 156"/>
                  <a:gd name="T32" fmla="*/ 656 w 109"/>
                  <a:gd name="T33" fmla="*/ 1528 h 156"/>
                  <a:gd name="T34" fmla="*/ 600 w 109"/>
                  <a:gd name="T35" fmla="*/ 1386 h 156"/>
                  <a:gd name="T36" fmla="*/ 600 w 109"/>
                  <a:gd name="T37" fmla="*/ 1221 h 156"/>
                  <a:gd name="T38" fmla="*/ 636 w 109"/>
                  <a:gd name="T39" fmla="*/ 1059 h 156"/>
                  <a:gd name="T40" fmla="*/ 672 w 109"/>
                  <a:gd name="T41" fmla="*/ 881 h 156"/>
                  <a:gd name="T42" fmla="*/ 636 w 109"/>
                  <a:gd name="T43" fmla="*/ 683 h 156"/>
                  <a:gd name="T44" fmla="*/ 546 w 109"/>
                  <a:gd name="T45" fmla="*/ 476 h 156"/>
                  <a:gd name="T46" fmla="*/ 353 w 109"/>
                  <a:gd name="T47" fmla="*/ 2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0F387EA8-6485-4085-A632-A281636DFE4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47 w 46"/>
                  <a:gd name="T1" fmla="*/ 0 h 94"/>
                  <a:gd name="T2" fmla="*/ 226 w 46"/>
                  <a:gd name="T3" fmla="*/ 416 h 94"/>
                  <a:gd name="T4" fmla="*/ 170 w 46"/>
                  <a:gd name="T5" fmla="*/ 683 h 94"/>
                  <a:gd name="T6" fmla="*/ 125 w 46"/>
                  <a:gd name="T7" fmla="*/ 869 h 94"/>
                  <a:gd name="T8" fmla="*/ 0 w 46"/>
                  <a:gd name="T9" fmla="*/ 1034 h 94"/>
                  <a:gd name="T10" fmla="*/ 134 w 46"/>
                  <a:gd name="T11" fmla="*/ 969 h 94"/>
                  <a:gd name="T12" fmla="*/ 260 w 46"/>
                  <a:gd name="T13" fmla="*/ 880 h 94"/>
                  <a:gd name="T14" fmla="*/ 361 w 46"/>
                  <a:gd name="T15" fmla="*/ 756 h 94"/>
                  <a:gd name="T16" fmla="*/ 452 w 46"/>
                  <a:gd name="T17" fmla="*/ 627 h 94"/>
                  <a:gd name="T18" fmla="*/ 506 w 46"/>
                  <a:gd name="T19" fmla="*/ 485 h 94"/>
                  <a:gd name="T20" fmla="*/ 517 w 46"/>
                  <a:gd name="T21" fmla="*/ 331 h 94"/>
                  <a:gd name="T22" fmla="*/ 470 w 46"/>
                  <a:gd name="T23" fmla="*/ 162 h 94"/>
                  <a:gd name="T24" fmla="*/ 347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E20D7BD5-8910-4318-9A98-2AFB317B773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9 w 54"/>
                  <a:gd name="T3" fmla="*/ 11 h 40"/>
                  <a:gd name="T4" fmla="*/ 64 w 54"/>
                  <a:gd name="T5" fmla="*/ 36 h 40"/>
                  <a:gd name="T6" fmla="*/ 142 w 54"/>
                  <a:gd name="T7" fmla="*/ 92 h 40"/>
                  <a:gd name="T8" fmla="*/ 231 w 54"/>
                  <a:gd name="T9" fmla="*/ 137 h 40"/>
                  <a:gd name="T10" fmla="*/ 316 w 54"/>
                  <a:gd name="T11" fmla="*/ 173 h 40"/>
                  <a:gd name="T12" fmla="*/ 416 w 54"/>
                  <a:gd name="T13" fmla="*/ 194 h 40"/>
                  <a:gd name="T14" fmla="*/ 504 w 54"/>
                  <a:gd name="T15" fmla="*/ 207 h 40"/>
                  <a:gd name="T16" fmla="*/ 593 w 54"/>
                  <a:gd name="T17" fmla="*/ 182 h 40"/>
                  <a:gd name="T18" fmla="*/ 582 w 54"/>
                  <a:gd name="T19" fmla="*/ 284 h 40"/>
                  <a:gd name="T20" fmla="*/ 549 w 54"/>
                  <a:gd name="T21" fmla="*/ 376 h 40"/>
                  <a:gd name="T22" fmla="*/ 484 w 54"/>
                  <a:gd name="T23" fmla="*/ 437 h 40"/>
                  <a:gd name="T24" fmla="*/ 404 w 54"/>
                  <a:gd name="T25" fmla="*/ 457 h 40"/>
                  <a:gd name="T26" fmla="*/ 307 w 54"/>
                  <a:gd name="T27" fmla="*/ 446 h 40"/>
                  <a:gd name="T28" fmla="*/ 207 w 54"/>
                  <a:gd name="T29" fmla="*/ 365 h 40"/>
                  <a:gd name="T30" fmla="*/ 109 w 54"/>
                  <a:gd name="T31" fmla="*/ 227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034C936D-FFC4-46AF-83B6-6E7812819A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4 w 149"/>
                  <a:gd name="T3" fmla="*/ 155 h 704"/>
                  <a:gd name="T4" fmla="*/ 173 w 149"/>
                  <a:gd name="T5" fmla="*/ 351 h 704"/>
                  <a:gd name="T6" fmla="*/ 303 w 149"/>
                  <a:gd name="T7" fmla="*/ 600 h 704"/>
                  <a:gd name="T8" fmla="*/ 447 w 149"/>
                  <a:gd name="T9" fmla="*/ 924 h 704"/>
                  <a:gd name="T10" fmla="*/ 627 w 149"/>
                  <a:gd name="T11" fmla="*/ 1325 h 704"/>
                  <a:gd name="T12" fmla="*/ 795 w 149"/>
                  <a:gd name="T13" fmla="*/ 1755 h 704"/>
                  <a:gd name="T14" fmla="*/ 957 w 149"/>
                  <a:gd name="T15" fmla="*/ 2249 h 704"/>
                  <a:gd name="T16" fmla="*/ 1083 w 149"/>
                  <a:gd name="T17" fmla="*/ 2822 h 704"/>
                  <a:gd name="T18" fmla="*/ 1216 w 149"/>
                  <a:gd name="T19" fmla="*/ 3431 h 704"/>
                  <a:gd name="T20" fmla="*/ 1304 w 149"/>
                  <a:gd name="T21" fmla="*/ 4133 h 704"/>
                  <a:gd name="T22" fmla="*/ 1349 w 149"/>
                  <a:gd name="T23" fmla="*/ 4902 h 704"/>
                  <a:gd name="T24" fmla="*/ 1369 w 149"/>
                  <a:gd name="T25" fmla="*/ 5706 h 704"/>
                  <a:gd name="T26" fmla="*/ 1304 w 149"/>
                  <a:gd name="T27" fmla="*/ 6604 h 704"/>
                  <a:gd name="T28" fmla="*/ 1183 w 149"/>
                  <a:gd name="T29" fmla="*/ 7555 h 704"/>
                  <a:gd name="T30" fmla="*/ 1001 w 149"/>
                  <a:gd name="T31" fmla="*/ 8555 h 704"/>
                  <a:gd name="T32" fmla="*/ 726 w 149"/>
                  <a:gd name="T33" fmla="*/ 9657 h 704"/>
                  <a:gd name="T34" fmla="*/ 421 w 149"/>
                  <a:gd name="T35" fmla="*/ 10906 h 704"/>
                  <a:gd name="T36" fmla="*/ 230 w 149"/>
                  <a:gd name="T37" fmla="*/ 12062 h 704"/>
                  <a:gd name="T38" fmla="*/ 109 w 149"/>
                  <a:gd name="T39" fmla="*/ 13129 h 704"/>
                  <a:gd name="T40" fmla="*/ 64 w 149"/>
                  <a:gd name="T41" fmla="*/ 14156 h 704"/>
                  <a:gd name="T42" fmla="*/ 64 w 149"/>
                  <a:gd name="T43" fmla="*/ 15132 h 704"/>
                  <a:gd name="T44" fmla="*/ 89 w 149"/>
                  <a:gd name="T45" fmla="*/ 16039 h 704"/>
                  <a:gd name="T46" fmla="*/ 133 w 149"/>
                  <a:gd name="T47" fmla="*/ 16835 h 704"/>
                  <a:gd name="T48" fmla="*/ 153 w 149"/>
                  <a:gd name="T49" fmla="*/ 17613 h 704"/>
                  <a:gd name="T50" fmla="*/ 447 w 149"/>
                  <a:gd name="T51" fmla="*/ 17212 h 704"/>
                  <a:gd name="T52" fmla="*/ 421 w 149"/>
                  <a:gd name="T53" fmla="*/ 17013 h 704"/>
                  <a:gd name="T54" fmla="*/ 392 w 149"/>
                  <a:gd name="T55" fmla="*/ 16440 h 704"/>
                  <a:gd name="T56" fmla="*/ 359 w 149"/>
                  <a:gd name="T57" fmla="*/ 15559 h 704"/>
                  <a:gd name="T58" fmla="*/ 383 w 149"/>
                  <a:gd name="T59" fmla="*/ 14387 h 704"/>
                  <a:gd name="T60" fmla="*/ 447 w 149"/>
                  <a:gd name="T61" fmla="*/ 12986 h 704"/>
                  <a:gd name="T62" fmla="*/ 627 w 149"/>
                  <a:gd name="T63" fmla="*/ 11386 h 704"/>
                  <a:gd name="T64" fmla="*/ 932 w 149"/>
                  <a:gd name="T65" fmla="*/ 9657 h 704"/>
                  <a:gd name="T66" fmla="*/ 1402 w 149"/>
                  <a:gd name="T67" fmla="*/ 7827 h 704"/>
                  <a:gd name="T68" fmla="*/ 1555 w 149"/>
                  <a:gd name="T69" fmla="*/ 6981 h 704"/>
                  <a:gd name="T70" fmla="*/ 1619 w 149"/>
                  <a:gd name="T71" fmla="*/ 5876 h 704"/>
                  <a:gd name="T72" fmla="*/ 1566 w 149"/>
                  <a:gd name="T73" fmla="*/ 4601 h 704"/>
                  <a:gd name="T74" fmla="*/ 1422 w 149"/>
                  <a:gd name="T75" fmla="*/ 3352 h 704"/>
                  <a:gd name="T76" fmla="*/ 1183 w 149"/>
                  <a:gd name="T77" fmla="*/ 2129 h 704"/>
                  <a:gd name="T78" fmla="*/ 877 w 149"/>
                  <a:gd name="T79" fmla="*/ 1103 h 704"/>
                  <a:gd name="T80" fmla="*/ 476 w 149"/>
                  <a:gd name="T81" fmla="*/ 35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C30EC9FF-F51C-41F8-AF58-1AF990D25340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1509 w 128"/>
                <a:gd name="T1" fmla="*/ 0 h 217"/>
                <a:gd name="T2" fmla="*/ 1688 w 128"/>
                <a:gd name="T3" fmla="*/ 242 h 217"/>
                <a:gd name="T4" fmla="*/ 1847 w 128"/>
                <a:gd name="T5" fmla="*/ 724 h 217"/>
                <a:gd name="T6" fmla="*/ 1973 w 128"/>
                <a:gd name="T7" fmla="*/ 1343 h 217"/>
                <a:gd name="T8" fmla="*/ 2057 w 128"/>
                <a:gd name="T9" fmla="*/ 2085 h 217"/>
                <a:gd name="T10" fmla="*/ 2039 w 128"/>
                <a:gd name="T11" fmla="*/ 2970 h 217"/>
                <a:gd name="T12" fmla="*/ 1865 w 128"/>
                <a:gd name="T13" fmla="*/ 3882 h 217"/>
                <a:gd name="T14" fmla="*/ 1509 w 128"/>
                <a:gd name="T15" fmla="*/ 4839 h 217"/>
                <a:gd name="T16" fmla="*/ 961 w 128"/>
                <a:gd name="T17" fmla="*/ 5805 h 217"/>
                <a:gd name="T18" fmla="*/ 790 w 128"/>
                <a:gd name="T19" fmla="*/ 5697 h 217"/>
                <a:gd name="T20" fmla="*/ 611 w 128"/>
                <a:gd name="T21" fmla="*/ 5617 h 217"/>
                <a:gd name="T22" fmla="*/ 421 w 128"/>
                <a:gd name="T23" fmla="*/ 5482 h 217"/>
                <a:gd name="T24" fmla="*/ 255 w 128"/>
                <a:gd name="T25" fmla="*/ 5374 h 217"/>
                <a:gd name="T26" fmla="*/ 126 w 128"/>
                <a:gd name="T27" fmla="*/ 5243 h 217"/>
                <a:gd name="T28" fmla="*/ 33 w 128"/>
                <a:gd name="T29" fmla="*/ 5081 h 217"/>
                <a:gd name="T30" fmla="*/ 0 w 128"/>
                <a:gd name="T31" fmla="*/ 4893 h 217"/>
                <a:gd name="T32" fmla="*/ 20 w 128"/>
                <a:gd name="T33" fmla="*/ 4758 h 217"/>
                <a:gd name="T34" fmla="*/ 209 w 128"/>
                <a:gd name="T35" fmla="*/ 4570 h 217"/>
                <a:gd name="T36" fmla="*/ 464 w 128"/>
                <a:gd name="T37" fmla="*/ 4313 h 217"/>
                <a:gd name="T38" fmla="*/ 739 w 128"/>
                <a:gd name="T39" fmla="*/ 4017 h 217"/>
                <a:gd name="T40" fmla="*/ 1012 w 128"/>
                <a:gd name="T41" fmla="*/ 3586 h 217"/>
                <a:gd name="T42" fmla="*/ 1267 w 128"/>
                <a:gd name="T43" fmla="*/ 2997 h 217"/>
                <a:gd name="T44" fmla="*/ 1464 w 128"/>
                <a:gd name="T45" fmla="*/ 2219 h 217"/>
                <a:gd name="T46" fmla="*/ 1559 w 128"/>
                <a:gd name="T47" fmla="*/ 1235 h 217"/>
                <a:gd name="T48" fmla="*/ 1509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693B2FCC-3B55-4462-B244-A547F1E7D7B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70CC1845-D2EB-4BB3-9657-8159A72BE1EF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9D2E076-1F52-4FB0-9A2B-5AB9A097A33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079 w 117"/>
                <a:gd name="T1" fmla="*/ 0 h 132"/>
                <a:gd name="T2" fmla="*/ 0 w 117"/>
                <a:gd name="T3" fmla="*/ 1086 h 132"/>
                <a:gd name="T4" fmla="*/ 82 w 117"/>
                <a:gd name="T5" fmla="*/ 1125 h 132"/>
                <a:gd name="T6" fmla="*/ 384 w 117"/>
                <a:gd name="T7" fmla="*/ 1262 h 132"/>
                <a:gd name="T8" fmla="*/ 805 w 117"/>
                <a:gd name="T9" fmla="*/ 1568 h 132"/>
                <a:gd name="T10" fmla="*/ 1274 w 117"/>
                <a:gd name="T11" fmla="*/ 2039 h 132"/>
                <a:gd name="T12" fmla="*/ 1831 w 117"/>
                <a:gd name="T13" fmla="*/ 2693 h 132"/>
                <a:gd name="T14" fmla="*/ 2327 w 117"/>
                <a:gd name="T15" fmla="*/ 3473 h 132"/>
                <a:gd name="T16" fmla="*/ 2829 w 117"/>
                <a:gd name="T17" fmla="*/ 4471 h 132"/>
                <a:gd name="T18" fmla="*/ 3213 w 117"/>
                <a:gd name="T19" fmla="*/ 5733 h 132"/>
                <a:gd name="T20" fmla="*/ 3240 w 117"/>
                <a:gd name="T21" fmla="*/ 5213 h 132"/>
                <a:gd name="T22" fmla="*/ 3186 w 117"/>
                <a:gd name="T23" fmla="*/ 4647 h 132"/>
                <a:gd name="T24" fmla="*/ 2992 w 117"/>
                <a:gd name="T25" fmla="*/ 3905 h 132"/>
                <a:gd name="T26" fmla="*/ 2747 w 117"/>
                <a:gd name="T27" fmla="*/ 3213 h 132"/>
                <a:gd name="T28" fmla="*/ 2463 w 117"/>
                <a:gd name="T29" fmla="*/ 2520 h 132"/>
                <a:gd name="T30" fmla="*/ 2160 w 117"/>
                <a:gd name="T31" fmla="*/ 1951 h 132"/>
                <a:gd name="T32" fmla="*/ 1858 w 117"/>
                <a:gd name="T33" fmla="*/ 1568 h 132"/>
                <a:gd name="T34" fmla="*/ 1601 w 117"/>
                <a:gd name="T35" fmla="*/ 1385 h 132"/>
                <a:gd name="T36" fmla="*/ 1912 w 117"/>
                <a:gd name="T37" fmla="*/ 1262 h 132"/>
                <a:gd name="T38" fmla="*/ 2188 w 117"/>
                <a:gd name="T39" fmla="*/ 1209 h 132"/>
                <a:gd name="T40" fmla="*/ 2463 w 117"/>
                <a:gd name="T41" fmla="*/ 1125 h 132"/>
                <a:gd name="T42" fmla="*/ 2720 w 117"/>
                <a:gd name="T43" fmla="*/ 1086 h 132"/>
                <a:gd name="T44" fmla="*/ 2911 w 117"/>
                <a:gd name="T45" fmla="*/ 1037 h 132"/>
                <a:gd name="T46" fmla="*/ 3020 w 117"/>
                <a:gd name="T47" fmla="*/ 953 h 132"/>
                <a:gd name="T48" fmla="*/ 3132 w 117"/>
                <a:gd name="T49" fmla="*/ 914 h 132"/>
                <a:gd name="T50" fmla="*/ 3159 w 117"/>
                <a:gd name="T51" fmla="*/ 914 h 132"/>
                <a:gd name="T52" fmla="*/ 2079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599B5E59-94BA-474C-B329-2220E81FFE1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783 w 29"/>
                <a:gd name="T1" fmla="*/ 0 h 77"/>
                <a:gd name="T2" fmla="*/ 621 w 29"/>
                <a:gd name="T3" fmla="*/ 0 h 77"/>
                <a:gd name="T4" fmla="*/ 432 w 29"/>
                <a:gd name="T5" fmla="*/ 178 h 77"/>
                <a:gd name="T6" fmla="*/ 243 w 29"/>
                <a:gd name="T7" fmla="*/ 406 h 77"/>
                <a:gd name="T8" fmla="*/ 108 w 29"/>
                <a:gd name="T9" fmla="*/ 861 h 77"/>
                <a:gd name="T10" fmla="*/ 27 w 29"/>
                <a:gd name="T11" fmla="*/ 1356 h 77"/>
                <a:gd name="T12" fmla="*/ 0 w 29"/>
                <a:gd name="T13" fmla="*/ 1989 h 77"/>
                <a:gd name="T14" fmla="*/ 81 w 29"/>
                <a:gd name="T15" fmla="*/ 2712 h 77"/>
                <a:gd name="T16" fmla="*/ 297 w 29"/>
                <a:gd name="T17" fmla="*/ 3469 h 77"/>
                <a:gd name="T18" fmla="*/ 405 w 29"/>
                <a:gd name="T19" fmla="*/ 2395 h 77"/>
                <a:gd name="T20" fmla="*/ 513 w 29"/>
                <a:gd name="T21" fmla="*/ 1672 h 77"/>
                <a:gd name="T22" fmla="*/ 621 w 29"/>
                <a:gd name="T23" fmla="*/ 989 h 77"/>
                <a:gd name="T24" fmla="*/ 783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4007D86D-2938-42FB-A161-13A161A6FF4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406E8F86-7C9D-49A9-B7AC-0B7BA73EC40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7CDA5910-C481-4161-B183-10B69F3AD53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73070585-AE13-4EA8-82C9-A49183B644B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D61741F4-E3CA-49F0-A1E3-23DAE5A1752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7323E07D-BCB5-4587-95F1-27EA1796B13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A273F70B-7BE3-4577-AAA9-AD45014CAFB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AE77EB57-020F-416A-9931-FA69D943420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D6040E3A-1B99-4000-A34F-C41035046F9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27943CAF-AC6D-4499-B7E7-66EDF7F8A1D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C7EDCC40-2C2C-42FE-A8DC-536D3490143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A25B6E6B-4968-4897-BB3B-74A540151D1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5B9F0968-CC12-4D1E-8F73-3ADFBADC12C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ADD21FA5-2E84-4F81-99F4-6EC0DA01251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BB59F241-396B-410C-A68E-C71E5657A1B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92D10CE8-2226-4A0F-9D65-6D985BFF20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D20A2602-646A-4530-9EC4-3B7737457BD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1A8AD565-B5F5-4BE8-A886-848A59719A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12E33A2F-6F5F-4298-95A2-F8F5B7510D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FD98FB03-FA49-4AF2-9FAB-054B788C298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3FB41793-8B07-4936-AE05-1809AFC0714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777031B9-1E5D-44DD-AF05-27573A3B70B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80CDB422-F350-461A-8AD3-AA8310B3D7E5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95 h 237"/>
                <a:gd name="T4" fmla="*/ 56 w 257"/>
                <a:gd name="T5" fmla="*/ 783 h 237"/>
                <a:gd name="T6" fmla="*/ 111 w 257"/>
                <a:gd name="T7" fmla="*/ 1176 h 237"/>
                <a:gd name="T8" fmla="*/ 204 w 257"/>
                <a:gd name="T9" fmla="*/ 1534 h 237"/>
                <a:gd name="T10" fmla="*/ 337 w 257"/>
                <a:gd name="T11" fmla="*/ 1867 h 237"/>
                <a:gd name="T12" fmla="*/ 506 w 257"/>
                <a:gd name="T13" fmla="*/ 2209 h 237"/>
                <a:gd name="T14" fmla="*/ 710 w 257"/>
                <a:gd name="T15" fmla="*/ 2522 h 237"/>
                <a:gd name="T16" fmla="*/ 949 w 257"/>
                <a:gd name="T17" fmla="*/ 2785 h 237"/>
                <a:gd name="T18" fmla="*/ 1251 w 257"/>
                <a:gd name="T19" fmla="*/ 3038 h 237"/>
                <a:gd name="T20" fmla="*/ 1600 w 257"/>
                <a:gd name="T21" fmla="*/ 3255 h 237"/>
                <a:gd name="T22" fmla="*/ 1974 w 257"/>
                <a:gd name="T23" fmla="*/ 3430 h 237"/>
                <a:gd name="T24" fmla="*/ 2435 w 257"/>
                <a:gd name="T25" fmla="*/ 3568 h 237"/>
                <a:gd name="T26" fmla="*/ 2941 w 257"/>
                <a:gd name="T27" fmla="*/ 3663 h 237"/>
                <a:gd name="T28" fmla="*/ 3498 w 257"/>
                <a:gd name="T29" fmla="*/ 3713 h 237"/>
                <a:gd name="T30" fmla="*/ 4094 w 257"/>
                <a:gd name="T31" fmla="*/ 3693 h 237"/>
                <a:gd name="T32" fmla="*/ 4783 w 257"/>
                <a:gd name="T33" fmla="*/ 3631 h 237"/>
                <a:gd name="T34" fmla="*/ 4171 w 257"/>
                <a:gd name="T35" fmla="*/ 3555 h 237"/>
                <a:gd name="T36" fmla="*/ 3630 w 257"/>
                <a:gd name="T37" fmla="*/ 3443 h 237"/>
                <a:gd name="T38" fmla="*/ 3159 w 257"/>
                <a:gd name="T39" fmla="*/ 3318 h 237"/>
                <a:gd name="T40" fmla="*/ 2753 w 257"/>
                <a:gd name="T41" fmla="*/ 3193 h 237"/>
                <a:gd name="T42" fmla="*/ 2380 w 257"/>
                <a:gd name="T43" fmla="*/ 3025 h 237"/>
                <a:gd name="T44" fmla="*/ 2085 w 257"/>
                <a:gd name="T45" fmla="*/ 2847 h 237"/>
                <a:gd name="T46" fmla="*/ 1805 w 257"/>
                <a:gd name="T47" fmla="*/ 2647 h 237"/>
                <a:gd name="T48" fmla="*/ 1566 w 257"/>
                <a:gd name="T49" fmla="*/ 2430 h 237"/>
                <a:gd name="T50" fmla="*/ 1341 w 257"/>
                <a:gd name="T51" fmla="*/ 2209 h 237"/>
                <a:gd name="T52" fmla="*/ 1137 w 257"/>
                <a:gd name="T53" fmla="*/ 1959 h 237"/>
                <a:gd name="T54" fmla="*/ 970 w 257"/>
                <a:gd name="T55" fmla="*/ 1679 h 237"/>
                <a:gd name="T56" fmla="*/ 800 w 257"/>
                <a:gd name="T57" fmla="*/ 1376 h 237"/>
                <a:gd name="T58" fmla="*/ 612 w 257"/>
                <a:gd name="T59" fmla="*/ 1083 h 237"/>
                <a:gd name="T60" fmla="*/ 429 w 257"/>
                <a:gd name="T61" fmla="*/ 738 h 237"/>
                <a:gd name="T62" fmla="*/ 225 w 257"/>
                <a:gd name="T63" fmla="*/ 37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ACB04C85-0810-4999-BBC4-F1FC8ED1033F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1453 w 124"/>
                <a:gd name="T1" fmla="*/ 0 h 110"/>
                <a:gd name="T2" fmla="*/ 2337 w 124"/>
                <a:gd name="T3" fmla="*/ 1744 h 110"/>
                <a:gd name="T4" fmla="*/ 2259 w 124"/>
                <a:gd name="T5" fmla="*/ 1724 h 110"/>
                <a:gd name="T6" fmla="*/ 2017 w 124"/>
                <a:gd name="T7" fmla="*/ 1693 h 110"/>
                <a:gd name="T8" fmla="*/ 1679 w 124"/>
                <a:gd name="T9" fmla="*/ 1628 h 110"/>
                <a:gd name="T10" fmla="*/ 1283 w 124"/>
                <a:gd name="T11" fmla="*/ 1597 h 110"/>
                <a:gd name="T12" fmla="*/ 849 w 124"/>
                <a:gd name="T13" fmla="*/ 1564 h 110"/>
                <a:gd name="T14" fmla="*/ 474 w 124"/>
                <a:gd name="T15" fmla="*/ 1585 h 110"/>
                <a:gd name="T16" fmla="*/ 170 w 124"/>
                <a:gd name="T17" fmla="*/ 1648 h 110"/>
                <a:gd name="T18" fmla="*/ 0 w 124"/>
                <a:gd name="T19" fmla="*/ 1777 h 110"/>
                <a:gd name="T20" fmla="*/ 77 w 124"/>
                <a:gd name="T21" fmla="*/ 1585 h 110"/>
                <a:gd name="T22" fmla="*/ 149 w 124"/>
                <a:gd name="T23" fmla="*/ 1438 h 110"/>
                <a:gd name="T24" fmla="*/ 303 w 124"/>
                <a:gd name="T25" fmla="*/ 1322 h 110"/>
                <a:gd name="T26" fmla="*/ 474 w 124"/>
                <a:gd name="T27" fmla="*/ 1226 h 110"/>
                <a:gd name="T28" fmla="*/ 679 w 124"/>
                <a:gd name="T29" fmla="*/ 1163 h 110"/>
                <a:gd name="T30" fmla="*/ 886 w 124"/>
                <a:gd name="T31" fmla="*/ 1142 h 110"/>
                <a:gd name="T32" fmla="*/ 1112 w 124"/>
                <a:gd name="T33" fmla="*/ 1142 h 110"/>
                <a:gd name="T34" fmla="*/ 1360 w 124"/>
                <a:gd name="T35" fmla="*/ 1195 h 110"/>
                <a:gd name="T36" fmla="*/ 1373 w 124"/>
                <a:gd name="T37" fmla="*/ 1142 h 110"/>
                <a:gd name="T38" fmla="*/ 1317 w 124"/>
                <a:gd name="T39" fmla="*/ 907 h 110"/>
                <a:gd name="T40" fmla="*/ 1261 w 124"/>
                <a:gd name="T41" fmla="*/ 614 h 110"/>
                <a:gd name="T42" fmla="*/ 1224 w 124"/>
                <a:gd name="T43" fmla="*/ 485 h 110"/>
                <a:gd name="T44" fmla="*/ 1190 w 124"/>
                <a:gd name="T45" fmla="*/ 485 h 110"/>
                <a:gd name="T46" fmla="*/ 1147 w 124"/>
                <a:gd name="T47" fmla="*/ 465 h 110"/>
                <a:gd name="T48" fmla="*/ 1112 w 124"/>
                <a:gd name="T49" fmla="*/ 422 h 110"/>
                <a:gd name="T50" fmla="*/ 1078 w 124"/>
                <a:gd name="T51" fmla="*/ 372 h 110"/>
                <a:gd name="T52" fmla="*/ 1078 w 124"/>
                <a:gd name="T53" fmla="*/ 306 h 110"/>
                <a:gd name="T54" fmla="*/ 1112 w 124"/>
                <a:gd name="T55" fmla="*/ 222 h 110"/>
                <a:gd name="T56" fmla="*/ 1245 w 124"/>
                <a:gd name="T57" fmla="*/ 129 h 110"/>
                <a:gd name="T58" fmla="*/ 1453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8726F1F0-D465-4890-B1AF-C96AD7A4AE71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594 w 46"/>
                <a:gd name="T1" fmla="*/ 0 h 94"/>
                <a:gd name="T2" fmla="*/ 380 w 46"/>
                <a:gd name="T3" fmla="*/ 578 h 94"/>
                <a:gd name="T4" fmla="*/ 286 w 46"/>
                <a:gd name="T5" fmla="*/ 947 h 94"/>
                <a:gd name="T6" fmla="*/ 209 w 46"/>
                <a:gd name="T7" fmla="*/ 1205 h 94"/>
                <a:gd name="T8" fmla="*/ 0 w 46"/>
                <a:gd name="T9" fmla="*/ 1433 h 94"/>
                <a:gd name="T10" fmla="*/ 230 w 46"/>
                <a:gd name="T11" fmla="*/ 1339 h 94"/>
                <a:gd name="T12" fmla="*/ 444 w 46"/>
                <a:gd name="T13" fmla="*/ 1217 h 94"/>
                <a:gd name="T14" fmla="*/ 615 w 46"/>
                <a:gd name="T15" fmla="*/ 1051 h 94"/>
                <a:gd name="T16" fmla="*/ 765 w 46"/>
                <a:gd name="T17" fmla="*/ 868 h 94"/>
                <a:gd name="T18" fmla="*/ 858 w 46"/>
                <a:gd name="T19" fmla="*/ 669 h 94"/>
                <a:gd name="T20" fmla="*/ 880 w 46"/>
                <a:gd name="T21" fmla="*/ 454 h 94"/>
                <a:gd name="T22" fmla="*/ 800 w 46"/>
                <a:gd name="T23" fmla="*/ 228 h 94"/>
                <a:gd name="T24" fmla="*/ 59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4574387A-CC41-4450-BEC6-A3E3C89D0F45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A365A13D-4850-4D66-9C90-90B08FC4BE25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11 w 149"/>
                <a:gd name="T3" fmla="*/ 212 h 704"/>
                <a:gd name="T4" fmla="*/ 293 w 149"/>
                <a:gd name="T5" fmla="*/ 490 h 704"/>
                <a:gd name="T6" fmla="*/ 514 w 149"/>
                <a:gd name="T7" fmla="*/ 833 h 704"/>
                <a:gd name="T8" fmla="*/ 752 w 149"/>
                <a:gd name="T9" fmla="*/ 1290 h 704"/>
                <a:gd name="T10" fmla="*/ 1066 w 149"/>
                <a:gd name="T11" fmla="*/ 1846 h 704"/>
                <a:gd name="T12" fmla="*/ 1343 w 149"/>
                <a:gd name="T13" fmla="*/ 2444 h 704"/>
                <a:gd name="T14" fmla="*/ 1614 w 149"/>
                <a:gd name="T15" fmla="*/ 3140 h 704"/>
                <a:gd name="T16" fmla="*/ 1836 w 149"/>
                <a:gd name="T17" fmla="*/ 3940 h 704"/>
                <a:gd name="T18" fmla="*/ 2052 w 149"/>
                <a:gd name="T19" fmla="*/ 4783 h 704"/>
                <a:gd name="T20" fmla="*/ 2205 w 149"/>
                <a:gd name="T21" fmla="*/ 5753 h 704"/>
                <a:gd name="T22" fmla="*/ 2274 w 149"/>
                <a:gd name="T23" fmla="*/ 6831 h 704"/>
                <a:gd name="T24" fmla="*/ 2311 w 149"/>
                <a:gd name="T25" fmla="*/ 7952 h 704"/>
                <a:gd name="T26" fmla="*/ 2205 w 149"/>
                <a:gd name="T27" fmla="*/ 9210 h 704"/>
                <a:gd name="T28" fmla="*/ 1997 w 149"/>
                <a:gd name="T29" fmla="*/ 10536 h 704"/>
                <a:gd name="T30" fmla="*/ 1691 w 149"/>
                <a:gd name="T31" fmla="*/ 11921 h 704"/>
                <a:gd name="T32" fmla="*/ 1232 w 149"/>
                <a:gd name="T33" fmla="*/ 13460 h 704"/>
                <a:gd name="T34" fmla="*/ 717 w 149"/>
                <a:gd name="T35" fmla="*/ 15198 h 704"/>
                <a:gd name="T36" fmla="*/ 382 w 149"/>
                <a:gd name="T37" fmla="*/ 16812 h 704"/>
                <a:gd name="T38" fmla="*/ 182 w 149"/>
                <a:gd name="T39" fmla="*/ 18305 h 704"/>
                <a:gd name="T40" fmla="*/ 111 w 149"/>
                <a:gd name="T41" fmla="*/ 19736 h 704"/>
                <a:gd name="T42" fmla="*/ 111 w 149"/>
                <a:gd name="T43" fmla="*/ 21102 h 704"/>
                <a:gd name="T44" fmla="*/ 145 w 149"/>
                <a:gd name="T45" fmla="*/ 22350 h 704"/>
                <a:gd name="T46" fmla="*/ 222 w 149"/>
                <a:gd name="T47" fmla="*/ 23470 h 704"/>
                <a:gd name="T48" fmla="*/ 258 w 149"/>
                <a:gd name="T49" fmla="*/ 24549 h 704"/>
                <a:gd name="T50" fmla="*/ 752 w 149"/>
                <a:gd name="T51" fmla="*/ 23993 h 704"/>
                <a:gd name="T52" fmla="*/ 717 w 149"/>
                <a:gd name="T53" fmla="*/ 23715 h 704"/>
                <a:gd name="T54" fmla="*/ 662 w 149"/>
                <a:gd name="T55" fmla="*/ 22905 h 704"/>
                <a:gd name="T56" fmla="*/ 604 w 149"/>
                <a:gd name="T57" fmla="*/ 21690 h 704"/>
                <a:gd name="T58" fmla="*/ 641 w 149"/>
                <a:gd name="T59" fmla="*/ 20056 h 704"/>
                <a:gd name="T60" fmla="*/ 752 w 149"/>
                <a:gd name="T61" fmla="*/ 18103 h 704"/>
                <a:gd name="T62" fmla="*/ 1066 w 149"/>
                <a:gd name="T63" fmla="*/ 15871 h 704"/>
                <a:gd name="T64" fmla="*/ 1580 w 149"/>
                <a:gd name="T65" fmla="*/ 13460 h 704"/>
                <a:gd name="T66" fmla="*/ 2366 w 149"/>
                <a:gd name="T67" fmla="*/ 10918 h 704"/>
                <a:gd name="T68" fmla="*/ 2622 w 149"/>
                <a:gd name="T69" fmla="*/ 9736 h 704"/>
                <a:gd name="T70" fmla="*/ 2735 w 149"/>
                <a:gd name="T71" fmla="*/ 8197 h 704"/>
                <a:gd name="T72" fmla="*/ 2643 w 149"/>
                <a:gd name="T73" fmla="*/ 6413 h 704"/>
                <a:gd name="T74" fmla="*/ 2408 w 149"/>
                <a:gd name="T75" fmla="*/ 4675 h 704"/>
                <a:gd name="T76" fmla="*/ 1997 w 149"/>
                <a:gd name="T77" fmla="*/ 2966 h 704"/>
                <a:gd name="T78" fmla="*/ 1488 w 149"/>
                <a:gd name="T79" fmla="*/ 1536 h 704"/>
                <a:gd name="T80" fmla="*/ 807 w 149"/>
                <a:gd name="T81" fmla="*/ 49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29733658-BBD4-4749-B051-660212F30E7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7310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7310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A41B8C08-1A31-42C4-98ED-CF8F597AF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97BBACD8-4778-4602-9D90-69AB9F1761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E2976BDE-9A8D-43D1-B0AF-6962954EEE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050D4-BEDC-477E-935A-ADC430F8C6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477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00D3B7A9-D690-489B-9F99-733AA6FCA5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FC4879EC-55D7-4128-8686-70E244FEE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2F84E12F-DEB6-4D3B-817E-2B67937A47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7071B-8663-4CB9-BF5F-682652A3A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628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F67D4E56-6FD9-4163-87BF-AE35E8C6DD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0EE8AE3C-6A05-492B-B9A1-6163490A29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9610E210-224D-473E-B0B8-EEE45BB1F8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16F0C-AAFE-4999-A64C-DFD11BDD9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423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593EAFB4-F138-49BA-87F1-DDC5637A2D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B292CE01-59A3-414B-8E3D-4A177C8C6A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039679E7-9BC8-4B5F-93D1-4E3630A280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43E43-397F-4672-92A4-DB30130E5C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915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38002C08-9324-4AF1-AD35-E530285964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6E82D181-7596-4AD1-AB66-9DBDDDE28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2AF071F8-20BE-4826-8080-8F42FD2CCF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5F837-10D7-41FF-8B2D-4D84136265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913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60D7A0B-8E12-4C7C-AED8-76D3EE82E2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12F1CA94-D9CD-4657-B4BB-003AD5539D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DFF46E0F-D97D-4ECB-B48C-2D8E8B7BE1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0E502-9BB9-4757-8BC0-A9819EE4A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490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501B9BB0-1E52-4117-9D28-5D72BBE671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D7206B8F-AD48-4948-A5C4-38A9B3FFF8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324A7509-958C-4424-8DB4-134775A045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0C2DC-5962-434C-95DC-127C41FF51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0091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D26CFDFE-2810-43A2-ADB7-120900B6BB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AB8BBA80-1517-43B0-B5BA-FC754E9777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CD27437E-E5CE-49D8-955A-29ED264933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8B514-178B-4121-A816-D04D9EECE8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29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D729104-CBFA-4B73-8307-69F84F2C12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6230E40-2821-481F-BB73-4D1D56F2AAA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FA176-54EB-4DC9-868C-2061A8022F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766F7BD-6B1C-4A12-A9DE-AB999B8450C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96480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9305A164-7685-403F-AE29-D193E0FAA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CB3E5A26-E31C-4E79-8C00-98ECA01A70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A055AFBC-025F-4C13-B2AD-0F8BF67EE8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42AF4-4D65-494E-A708-DD913047BB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793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B009898-95DB-4414-9BC3-37401D0060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4F830DE-1D45-4511-80AB-F09D327980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A29B47F7-84F4-4F16-BF9D-A01E38E6EB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05AF7-FEAD-47CF-9BAA-B64694CE8C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283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9C44CAF-BB1B-4787-8737-51DD8EB441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248D06D4-80EA-4116-964D-3DD8DDEED6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62E4CC10-5456-4695-BE86-DE19879EA2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06C4D-6264-4813-8815-05BEF9ED09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2730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54B07375-8826-4F6C-BE1D-0343E52DC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1B642-BFC0-4B68-A37A-9A765195D1AE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A6027BA-DEC8-4B6D-AB17-F04C3F3F6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B0E5FE72-68E2-4330-8DFE-762719249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C7C13-C8AB-44C9-9250-D9A56186D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44728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FA5CD4A-FB7B-41C2-80F6-6A668FB7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676ED-B507-4C81-8341-46FC2359BA88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8A9516B-9721-4890-A41F-1D49C181F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BC908730-648C-4CE5-B5E0-EFEDE1E57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7D626-3BA1-4268-AAD6-E52FE31CEB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53689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DBC385D1-7B52-4739-92EB-04BDF66D5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3D811-9597-4344-80BA-2CB539019D74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D6368C04-E2C7-4027-B46A-AB9E8C0B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E2F12A23-B153-42E6-A00A-7CA572178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9BE9A-EB52-489E-9A60-3476CA118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104219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8EFB834E-3559-417E-AFD8-FAF992C0B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F0912-E560-4094-B894-C8986209AA93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5C148574-6B29-479B-B90B-154063A4E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6F90034-7A0F-452B-827A-BC45257E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9083B-0301-4B1A-963D-AB881563A4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95334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A212CB13-7CE2-4400-B394-1D5FD2761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D2505-1928-4D60-8B28-2E9F85283CAF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DE333B91-6F53-4CED-BAF8-A49F62FFE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9374E3C1-3C5E-4600-9CA9-20AD4A534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ED335-2983-4826-BA81-0F22CA86EC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374171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7FB7CDDB-F1AC-41E4-8D75-E4D04021C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EEBAD-9686-4D4C-AC8F-22B03935B6C4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C72D39AC-4D62-42D1-8E0C-FB79FF170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A06DBECA-46F6-4C85-9CEB-AF2DBE683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EA8CA-7272-4C57-8E31-B7B850EA40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551338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2FDC92CA-B3AB-41E3-8A06-E60709191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5785-8C76-4CB6-ACB6-4D3035EF3F8F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2187A66F-9C9E-4A08-838D-939863A09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7EF0B3E6-6DFF-4B48-B47C-F74882B4F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60E63-77DF-40FF-9DAE-4BB9C82C09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99387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22FD858-4E6F-4A20-9CBB-5C15194ACAB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38019FD-F8B9-4ECF-816A-43427DDE9B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B38A7-EE5F-4B5A-87D6-921BE5A607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5100602-CB9E-4D4F-9E07-64C1DFEAB2D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87063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0EF6371-D53A-40C6-89F4-FEA08E39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F0158-3BA0-4575-A212-E6924D1F38BF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695042CD-1FB8-4D94-A2AD-FB1EC494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17A004BB-1393-4C77-80C7-01A221F18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A0411-2603-4A0F-AEBB-6E5030F07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69537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AA3CCA81-68E8-41F1-A6F0-F1303E12A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57672-2F54-4587-A911-1DB1FCBA7F98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DBBDBBE4-2566-4CD9-B49A-EC911BB1A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2BA9E2F4-7F0F-481C-A7B3-90272801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B8912-D658-446C-9F1F-33EFE13723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140160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670032A-94FE-45E3-9792-383D3692C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FF0B9-CBBD-4B81-884E-669F6A304962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34347084-026A-45D3-BE15-4C31557D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E8EEE87-B75C-4E96-B17E-CC0AE2CA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F275-A928-4491-B0F2-08A397CCBC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207931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04850"/>
            <a:ext cx="2057400" cy="5619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4850"/>
            <a:ext cx="6019800" cy="5619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D46EB89D-E529-4B8B-B99E-31918C992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E522E-A5AE-4F54-B297-9FBD6C71440B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632F76E4-260B-4D27-A2AA-725F89B39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99946D73-9E00-4D7A-8BE6-914C5FA9C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D780E-4B0B-4F59-BC35-BAB15B21B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6334432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0EDDE24-A8A2-4CBB-AE28-2DD91D1A698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3215CA9D-160D-4149-A3FD-5D84F5FD6FA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D3E334E-563F-4F31-8647-3B2FB3F031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6E585644-115D-4874-B8CD-C6546FCEDA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A8468B32-CA32-48B1-B2DB-ABFF2EFF4DE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90FA8C7D-B303-4BE5-8187-0ABB767C1EC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69012220-3F71-48FF-9AAE-86A9AF80CEC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C8D3999-9809-4BA7-B8D0-E490312C15B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4907ADD4-56B0-4E49-8E77-0B3C8E2BDA6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9B222D92-727A-4736-9C99-D2C75E6A1A2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72C628C8-4B21-4F74-BB9A-EEA7BF8F0D8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CAB5ADDC-2D88-4262-98DA-7C3364E74CC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AFB48CB7-3F96-4A2E-B4E9-550FDDF8169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C8437AF7-D354-41D7-B595-29334E61BF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4542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542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508F44F9-8630-493E-956A-E41BD127C1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C660C5F2-4338-4383-AF1A-84FAC4629A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193DF4A3-CDB6-4F1E-95B6-8F0C230D5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E88AE-3A19-492C-9E1F-19542C2E60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27700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28103E2-626E-45C0-90DD-65E85E2974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C86E663-8761-455F-837A-DA2356FB3C4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42AF8-4DFC-44FC-A999-E27BE5958E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68B6ED3-3B2D-44DA-8336-88C9008440A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6154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26BD2E-E63B-4B20-9885-E325746B68D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0B48212-F5D6-4ADA-861E-1CFC41CB7BA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0B3E2-C869-4A36-B7FC-65555AC598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D71D2D7-EAE4-40CB-917D-91910330E0F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5989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B4ADB89-0E54-44FB-B5F1-D7AF6919FC3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35B5EB5-2095-4531-8737-EF9C3090357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52721-CFA0-4AD2-BCA8-84206F8468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A476F95-5791-4EAF-9E77-2683B415C61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8169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46D2994-76A1-437A-B916-0F85C982F9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2AC8615-9C69-4B74-BD29-7A5D5C46C9F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AF61B-9A80-43F5-91E8-1D3FCE7803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94C945A7-62BF-4709-AA86-97C22F8495E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345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69B93C-4465-4418-AE0D-169B017A2F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D26C40-2A14-4DFF-8C73-34CF13372B4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5F743-2403-401C-9CE6-3B3DECB710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4963F8E-7C92-485E-B40B-06494F54F7D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01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B6D468-38E3-4150-83A4-B05D4F7DB1F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E5C41D7-C4C8-4CD6-96BB-82A6772CCC9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789A-870F-4686-AC79-B5ACC577F7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889A253-B784-43CC-B15E-6E9B60A471E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8840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E8AA40F-903A-4783-9C18-478C093A3B8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21FA206-39B7-4441-8B45-1CC4B0FBC6F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CC2CD-936E-47A5-8650-F0A2AAD544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EEFA5478-DCB6-480D-9D11-651C6DB5EE5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48796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7DD954E-E025-49AE-832A-8ECA47EE92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8B002FA-FC04-4515-9DF2-B239870EB2F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F9556-452B-49D6-8C03-5DEEE51CA3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0A67002-98F9-4CEA-9F47-C649D9A956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0581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285863-28E4-4E93-A848-F3F3E84C70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F9F42-9E63-4189-BE75-9D21BD21BA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51BF7-FC18-4D23-86AE-042D5C4AD3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F15087DF-89AC-4A0B-9984-2754AB90AED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27514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781619A-9558-46E8-8F94-23A7F34110E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E8E95E6-14DC-4F72-A01C-6023EC9F2B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3DC0-B8CB-4BC4-A192-F7D5627489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28DEEC2-50AD-4306-BBA0-D08243FFA0A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8556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AA6A22E-46A4-46B3-89CC-BE0DC048536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525F6DF-F220-4A66-BA28-6156BE5FE19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09051-D377-46A7-B105-1287EAEEE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E138C01-0AB4-4027-B8D8-D73A68289D9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8388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3263D86-FB2B-45AB-99E1-C46ABF53DEEB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D27B83C7-615D-4C6C-B0B7-17F7C86F50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4243D93F-E5AD-4385-8884-C239EE0ECB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2276E5A8-EB16-45F2-BD31-FB1D3B7842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16F64C17-508B-462B-9EF3-DF4FB99634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EEE0A49A-BF8F-4F7E-A6A4-F4D98CF53D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B0B1DA2F-3EA1-47C6-96BF-EE43983B83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  <a:cs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3498012A-CE8F-4078-BA65-9CF63380AA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D3A8908-53FC-4D3B-BD5D-D9D8B8C32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5E00791E-B2F6-446C-8516-6DEAAE11300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02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ACAD9568-E505-4953-95AE-4EA0C0AA59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40E12967-5F26-428B-99A3-99F969B552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4AB5720E-8C21-4AAB-A44D-29235A1E7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1294312-DFAF-405A-B0A8-C181CD9B34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7666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562A23E-03D5-4A40-832A-EAB7AFB646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2E661E16-C816-4469-A513-44C914FC01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73DD0AA-4B3C-452F-A5DD-46AE273F9C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A91DF-2F5D-4F34-9E6D-AAB4C51A69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80012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9A1EF62-5E6C-4406-9407-7287288F15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15284C21-FA7B-4E3D-BC97-6B36FECFBD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DC15042-F92E-452A-B3CE-F9BD0185E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2367D-A140-4714-A96D-0D3C95E36A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4172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5708ADA-0E6B-43BB-A511-45260F0BC0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31C9739-CA47-4324-B1D7-E773F453E5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76A2666F-A687-45CF-AE93-B4ACB7FE20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10A1F-ABB7-4B87-8705-AE76B087D3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0033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F6166DBD-1090-491E-9AB7-98F970A83C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7E28D022-9344-4900-8262-879CFBAA7C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727630B-573E-4078-AC3D-6BD19E7B2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12DEA-5BF5-4089-B439-3ED092BB8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09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B6314B8-F48D-4384-8FA9-E85E78D75C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2CA309A-7633-427A-8257-7A5C613AEC8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F3922-D8EE-4ED6-82D9-181F08B398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E4763A70-5856-479E-A759-7515CC233CE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0978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9FFFC54C-1CE5-47EB-BD6D-B0FE5F7ED0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8854981F-63F2-4FDB-9D55-C5B6E0E88D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DA22B2B-60E5-4FA5-A31E-14D7069D7E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C861F-1037-4BDF-A6CD-D41030C8B0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7746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E43AD908-4DD9-48DC-853D-1F19026CF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D1D68EAE-91C5-4875-AD0C-C5702A0D47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3BFAFCD-E134-473E-BB6F-821AE588BB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78A48-A272-4A9B-85E4-AACB05DD68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97639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780A093-1C22-43E7-BA19-00AEA13010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1407226-B386-41B0-AD37-2700900E69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42072C4-1C6A-4BB9-B60E-13C093B4C5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D34B7-C94B-4E60-A5B3-CAEBB879D2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3371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D8AB2148-F4F7-434F-B700-BFC7D4DD16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59B9987-1540-441F-90B0-010844303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3D04F08-3022-43F5-A35C-FA161D9E08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2E1A7-ACDD-4087-B13B-74ABD47E5B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9245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77E01DCD-C037-4986-B159-EA5B62414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FB578E8-7D7B-4C8B-8008-D49E967C30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B6B15F0-59D7-4E15-A46C-F49F5AAD24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4AEA0-30CE-4D23-A6CC-5428B89D3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0879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87342C2-9B76-4F6E-B262-6DBBF275CB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1D349F5-C218-47DC-9E6C-56ACDBF41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6C91EDC-531B-4253-9089-A5A71A51C8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33BC8-F519-4E76-8E5B-7E3ED2189D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150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9AC339-7C22-4B97-B216-6C5A1403F7F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3B3D95-74B5-4E67-84BB-9344785A077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C9C44-7925-47E6-A1AE-5D08C963B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C97C8DB5-8223-45D6-9B8B-25B7C143F7B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827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9C8A49A-5E72-47C8-8471-A0C003DBD3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7811C7F-C8D9-44A3-A6D9-9984073A1E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3002A-E40F-40FF-8EB1-C192219A36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A8E57128-363C-4D6D-9D5A-99A7889AE44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09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AAEB9B8-95C0-40D0-BC34-2FA9977D2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40B57DD-D9ED-41A4-820E-20129ACB7F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C85E4-2530-47D1-A212-EF5B01F4A1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071683B-791C-4AAD-9DD2-3AAE557C7F8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881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2FB4DC6-34EF-4AC6-887C-EE77F62E0DD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E1FA0E4-4FDD-4E67-98C3-99678BB7C46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B5994-FCF3-4C07-A852-54C68896F2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36190DD-A318-4C02-9A25-79031C07C76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925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D8D49443-D561-44AD-8391-ED503711735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480854A4-1072-4D72-B62C-C676B5BE3D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1A38631-5C0B-4580-94D8-8098226F2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77F02D5-6508-47A4-8A3D-E1DDB414576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56" name="Rectangle 5">
              <a:extLst>
                <a:ext uri="{FF2B5EF4-FFF2-40B4-BE49-F238E27FC236}">
                  <a16:creationId xmlns:a16="http://schemas.microsoft.com/office/drawing/2014/main" id="{553CB38B-8623-47FB-8A46-5A0DCDAB5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>
              <a:extLst>
                <a:ext uri="{FF2B5EF4-FFF2-40B4-BE49-F238E27FC236}">
                  <a16:creationId xmlns:a16="http://schemas.microsoft.com/office/drawing/2014/main" id="{078D6D40-FC6D-470E-86EF-9A34325D9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>
              <a:extLst>
                <a:ext uri="{FF2B5EF4-FFF2-40B4-BE49-F238E27FC236}">
                  <a16:creationId xmlns:a16="http://schemas.microsoft.com/office/drawing/2014/main" id="{44E0FA51-597A-47FD-92A4-804C15DBD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59" name="Rectangle 8">
              <a:extLst>
                <a:ext uri="{FF2B5EF4-FFF2-40B4-BE49-F238E27FC236}">
                  <a16:creationId xmlns:a16="http://schemas.microsoft.com/office/drawing/2014/main" id="{B585E804-5941-46CC-909C-20F1F5A4D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0" name="Rectangle 9">
              <a:extLst>
                <a:ext uri="{FF2B5EF4-FFF2-40B4-BE49-F238E27FC236}">
                  <a16:creationId xmlns:a16="http://schemas.microsoft.com/office/drawing/2014/main" id="{30900341-4A32-4016-BB8C-194C3BC08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1" name="Rectangle 10">
              <a:extLst>
                <a:ext uri="{FF2B5EF4-FFF2-40B4-BE49-F238E27FC236}">
                  <a16:creationId xmlns:a16="http://schemas.microsoft.com/office/drawing/2014/main" id="{BDF98B6C-DF28-4213-A377-2987B6713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2" name="Rectangle 11">
              <a:extLst>
                <a:ext uri="{FF2B5EF4-FFF2-40B4-BE49-F238E27FC236}">
                  <a16:creationId xmlns:a16="http://schemas.microsoft.com/office/drawing/2014/main" id="{42919850-FC7B-46D1-BB0E-E41D0396F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>
              <a:extLst>
                <a:ext uri="{FF2B5EF4-FFF2-40B4-BE49-F238E27FC236}">
                  <a16:creationId xmlns:a16="http://schemas.microsoft.com/office/drawing/2014/main" id="{5784EED9-8ED5-486D-83AA-4C2D446EF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4" name="Rectangle 13">
              <a:extLst>
                <a:ext uri="{FF2B5EF4-FFF2-40B4-BE49-F238E27FC236}">
                  <a16:creationId xmlns:a16="http://schemas.microsoft.com/office/drawing/2014/main" id="{16F1D8AE-5A25-4491-80F7-74833C997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3F928D21-4289-4173-A522-D6F0C3367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83FEFA04-2316-43A0-A073-D4CC48AC82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4400" name="Rectangle 16">
            <a:extLst>
              <a:ext uri="{FF2B5EF4-FFF2-40B4-BE49-F238E27FC236}">
                <a16:creationId xmlns:a16="http://schemas.microsoft.com/office/drawing/2014/main" id="{D0C985F9-74B3-42AD-B8FE-2569ED8A0B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D8ED5C29-49FE-4968-9724-94948DDBFB96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056" name="Freeform 3">
              <a:extLst>
                <a:ext uri="{FF2B5EF4-FFF2-40B4-BE49-F238E27FC236}">
                  <a16:creationId xmlns:a16="http://schemas.microsoft.com/office/drawing/2014/main" id="{65A22522-6B7F-488E-8126-548A45AD3E4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057" name="Group 4">
              <a:extLst>
                <a:ext uri="{FF2B5EF4-FFF2-40B4-BE49-F238E27FC236}">
                  <a16:creationId xmlns:a16="http://schemas.microsoft.com/office/drawing/2014/main" id="{7278C673-8ABA-4C88-8C5C-D6B7EE47C093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095" name="Freeform 5">
                <a:extLst>
                  <a:ext uri="{FF2B5EF4-FFF2-40B4-BE49-F238E27FC236}">
                    <a16:creationId xmlns:a16="http://schemas.microsoft.com/office/drawing/2014/main" id="{EE68F056-3764-4DAE-97A2-539A115C32F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96" name="Freeform 6">
                <a:extLst>
                  <a:ext uri="{FF2B5EF4-FFF2-40B4-BE49-F238E27FC236}">
                    <a16:creationId xmlns:a16="http://schemas.microsoft.com/office/drawing/2014/main" id="{122E9F94-5CFE-4F50-9E22-04C28E72DF4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97" name="Freeform 7">
                <a:extLst>
                  <a:ext uri="{FF2B5EF4-FFF2-40B4-BE49-F238E27FC236}">
                    <a16:creationId xmlns:a16="http://schemas.microsoft.com/office/drawing/2014/main" id="{9EAF8819-8BB2-4ACA-A298-01848C69A28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058" name="Freeform 8">
              <a:extLst>
                <a:ext uri="{FF2B5EF4-FFF2-40B4-BE49-F238E27FC236}">
                  <a16:creationId xmlns:a16="http://schemas.microsoft.com/office/drawing/2014/main" id="{21CF666D-1E5F-4BCC-A281-AFB34783572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059" name="Group 9">
              <a:extLst>
                <a:ext uri="{FF2B5EF4-FFF2-40B4-BE49-F238E27FC236}">
                  <a16:creationId xmlns:a16="http://schemas.microsoft.com/office/drawing/2014/main" id="{85A86BAD-A338-47C3-9A55-DA9333BCA8D9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086" name="Freeform 10">
                <a:extLst>
                  <a:ext uri="{FF2B5EF4-FFF2-40B4-BE49-F238E27FC236}">
                    <a16:creationId xmlns:a16="http://schemas.microsoft.com/office/drawing/2014/main" id="{20709DC7-CCE2-4F0A-86EA-62C9E3ED8C5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37 w 217"/>
                  <a:gd name="T1" fmla="*/ 631 h 210"/>
                  <a:gd name="T2" fmla="*/ 110 w 217"/>
                  <a:gd name="T3" fmla="*/ 596 h 210"/>
                  <a:gd name="T4" fmla="*/ 79 w 217"/>
                  <a:gd name="T5" fmla="*/ 544 h 210"/>
                  <a:gd name="T6" fmla="*/ 46 w 217"/>
                  <a:gd name="T7" fmla="*/ 476 h 210"/>
                  <a:gd name="T8" fmla="*/ 14 w 217"/>
                  <a:gd name="T9" fmla="*/ 405 h 210"/>
                  <a:gd name="T10" fmla="*/ 0 w 217"/>
                  <a:gd name="T11" fmla="*/ 328 h 210"/>
                  <a:gd name="T12" fmla="*/ 1 w 217"/>
                  <a:gd name="T13" fmla="*/ 245 h 210"/>
                  <a:gd name="T14" fmla="*/ 27 w 217"/>
                  <a:gd name="T15" fmla="*/ 170 h 210"/>
                  <a:gd name="T16" fmla="*/ 81 w 217"/>
                  <a:gd name="T17" fmla="*/ 107 h 210"/>
                  <a:gd name="T18" fmla="*/ 136 w 217"/>
                  <a:gd name="T19" fmla="*/ 66 h 210"/>
                  <a:gd name="T20" fmla="*/ 180 w 217"/>
                  <a:gd name="T21" fmla="*/ 36 h 210"/>
                  <a:gd name="T22" fmla="*/ 216 w 217"/>
                  <a:gd name="T23" fmla="*/ 20 h 210"/>
                  <a:gd name="T24" fmla="*/ 244 w 217"/>
                  <a:gd name="T25" fmla="*/ 14 h 210"/>
                  <a:gd name="T26" fmla="*/ 264 w 217"/>
                  <a:gd name="T27" fmla="*/ 14 h 210"/>
                  <a:gd name="T28" fmla="*/ 312 w 217"/>
                  <a:gd name="T29" fmla="*/ 0 h 210"/>
                  <a:gd name="T30" fmla="*/ 443 w 217"/>
                  <a:gd name="T31" fmla="*/ 25 h 210"/>
                  <a:gd name="T32" fmla="*/ 480 w 217"/>
                  <a:gd name="T33" fmla="*/ 36 h 210"/>
                  <a:gd name="T34" fmla="*/ 516 w 217"/>
                  <a:gd name="T35" fmla="*/ 46 h 210"/>
                  <a:gd name="T36" fmla="*/ 547 w 217"/>
                  <a:gd name="T37" fmla="*/ 56 h 210"/>
                  <a:gd name="T38" fmla="*/ 570 w 217"/>
                  <a:gd name="T39" fmla="*/ 69 h 210"/>
                  <a:gd name="T40" fmla="*/ 596 w 217"/>
                  <a:gd name="T41" fmla="*/ 81 h 210"/>
                  <a:gd name="T42" fmla="*/ 616 w 217"/>
                  <a:gd name="T43" fmla="*/ 95 h 210"/>
                  <a:gd name="T44" fmla="*/ 632 w 217"/>
                  <a:gd name="T45" fmla="*/ 114 h 210"/>
                  <a:gd name="T46" fmla="*/ 651 w 217"/>
                  <a:gd name="T47" fmla="*/ 136 h 210"/>
                  <a:gd name="T48" fmla="*/ 616 w 217"/>
                  <a:gd name="T49" fmla="*/ 121 h 210"/>
                  <a:gd name="T50" fmla="*/ 583 w 217"/>
                  <a:gd name="T51" fmla="*/ 108 h 210"/>
                  <a:gd name="T52" fmla="*/ 550 w 217"/>
                  <a:gd name="T53" fmla="*/ 100 h 210"/>
                  <a:gd name="T54" fmla="*/ 516 w 217"/>
                  <a:gd name="T55" fmla="*/ 89 h 210"/>
                  <a:gd name="T56" fmla="*/ 489 w 217"/>
                  <a:gd name="T57" fmla="*/ 81 h 210"/>
                  <a:gd name="T58" fmla="*/ 460 w 217"/>
                  <a:gd name="T59" fmla="*/ 79 h 210"/>
                  <a:gd name="T60" fmla="*/ 428 w 217"/>
                  <a:gd name="T61" fmla="*/ 74 h 210"/>
                  <a:gd name="T62" fmla="*/ 401 w 217"/>
                  <a:gd name="T63" fmla="*/ 74 h 210"/>
                  <a:gd name="T64" fmla="*/ 375 w 217"/>
                  <a:gd name="T65" fmla="*/ 74 h 210"/>
                  <a:gd name="T66" fmla="*/ 348 w 217"/>
                  <a:gd name="T67" fmla="*/ 75 h 210"/>
                  <a:gd name="T68" fmla="*/ 320 w 217"/>
                  <a:gd name="T69" fmla="*/ 81 h 210"/>
                  <a:gd name="T70" fmla="*/ 297 w 217"/>
                  <a:gd name="T71" fmla="*/ 88 h 210"/>
                  <a:gd name="T72" fmla="*/ 273 w 217"/>
                  <a:gd name="T73" fmla="*/ 100 h 210"/>
                  <a:gd name="T74" fmla="*/ 245 w 217"/>
                  <a:gd name="T75" fmla="*/ 108 h 210"/>
                  <a:gd name="T76" fmla="*/ 222 w 217"/>
                  <a:gd name="T77" fmla="*/ 123 h 210"/>
                  <a:gd name="T78" fmla="*/ 198 w 217"/>
                  <a:gd name="T79" fmla="*/ 137 h 210"/>
                  <a:gd name="T80" fmla="*/ 156 w 217"/>
                  <a:gd name="T81" fmla="*/ 183 h 210"/>
                  <a:gd name="T82" fmla="*/ 127 w 217"/>
                  <a:gd name="T83" fmla="*/ 240 h 210"/>
                  <a:gd name="T84" fmla="*/ 110 w 217"/>
                  <a:gd name="T85" fmla="*/ 310 h 210"/>
                  <a:gd name="T86" fmla="*/ 104 w 217"/>
                  <a:gd name="T87" fmla="*/ 379 h 210"/>
                  <a:gd name="T88" fmla="*/ 104 w 217"/>
                  <a:gd name="T89" fmla="*/ 455 h 210"/>
                  <a:gd name="T90" fmla="*/ 114 w 217"/>
                  <a:gd name="T91" fmla="*/ 522 h 210"/>
                  <a:gd name="T92" fmla="*/ 123 w 217"/>
                  <a:gd name="T93" fmla="*/ 583 h 210"/>
                  <a:gd name="T94" fmla="*/ 137 w 217"/>
                  <a:gd name="T95" fmla="*/ 631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87" name="Freeform 11">
                <a:extLst>
                  <a:ext uri="{FF2B5EF4-FFF2-40B4-BE49-F238E27FC236}">
                    <a16:creationId xmlns:a16="http://schemas.microsoft.com/office/drawing/2014/main" id="{2BD4CBFD-ED51-4F02-8748-4C667A082E7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325 w 182"/>
                  <a:gd name="T1" fmla="*/ 0 h 213"/>
                  <a:gd name="T2" fmla="*/ 334 w 182"/>
                  <a:gd name="T3" fmla="*/ 6 h 213"/>
                  <a:gd name="T4" fmla="*/ 353 w 182"/>
                  <a:gd name="T5" fmla="*/ 25 h 213"/>
                  <a:gd name="T6" fmla="*/ 379 w 182"/>
                  <a:gd name="T7" fmla="*/ 55 h 213"/>
                  <a:gd name="T8" fmla="*/ 409 w 182"/>
                  <a:gd name="T9" fmla="*/ 100 h 213"/>
                  <a:gd name="T10" fmla="*/ 433 w 182"/>
                  <a:gd name="T11" fmla="*/ 156 h 213"/>
                  <a:gd name="T12" fmla="*/ 448 w 182"/>
                  <a:gd name="T13" fmla="*/ 230 h 213"/>
                  <a:gd name="T14" fmla="*/ 448 w 182"/>
                  <a:gd name="T15" fmla="*/ 318 h 213"/>
                  <a:gd name="T16" fmla="*/ 429 w 182"/>
                  <a:gd name="T17" fmla="*/ 421 h 213"/>
                  <a:gd name="T18" fmla="*/ 419 w 182"/>
                  <a:gd name="T19" fmla="*/ 450 h 213"/>
                  <a:gd name="T20" fmla="*/ 406 w 182"/>
                  <a:gd name="T21" fmla="*/ 474 h 213"/>
                  <a:gd name="T22" fmla="*/ 392 w 182"/>
                  <a:gd name="T23" fmla="*/ 500 h 213"/>
                  <a:gd name="T24" fmla="*/ 373 w 182"/>
                  <a:gd name="T25" fmla="*/ 523 h 213"/>
                  <a:gd name="T26" fmla="*/ 348 w 182"/>
                  <a:gd name="T27" fmla="*/ 544 h 213"/>
                  <a:gd name="T28" fmla="*/ 327 w 182"/>
                  <a:gd name="T29" fmla="*/ 561 h 213"/>
                  <a:gd name="T30" fmla="*/ 305 w 182"/>
                  <a:gd name="T31" fmla="*/ 577 h 213"/>
                  <a:gd name="T32" fmla="*/ 274 w 182"/>
                  <a:gd name="T33" fmla="*/ 590 h 213"/>
                  <a:gd name="T34" fmla="*/ 245 w 182"/>
                  <a:gd name="T35" fmla="*/ 596 h 213"/>
                  <a:gd name="T36" fmla="*/ 216 w 182"/>
                  <a:gd name="T37" fmla="*/ 604 h 213"/>
                  <a:gd name="T38" fmla="*/ 183 w 182"/>
                  <a:gd name="T39" fmla="*/ 609 h 213"/>
                  <a:gd name="T40" fmla="*/ 147 w 182"/>
                  <a:gd name="T41" fmla="*/ 609 h 213"/>
                  <a:gd name="T42" fmla="*/ 109 w 182"/>
                  <a:gd name="T43" fmla="*/ 604 h 213"/>
                  <a:gd name="T44" fmla="*/ 75 w 182"/>
                  <a:gd name="T45" fmla="*/ 596 h 213"/>
                  <a:gd name="T46" fmla="*/ 35 w 182"/>
                  <a:gd name="T47" fmla="*/ 583 h 213"/>
                  <a:gd name="T48" fmla="*/ 0 w 182"/>
                  <a:gd name="T49" fmla="*/ 568 h 213"/>
                  <a:gd name="T50" fmla="*/ 33 w 182"/>
                  <a:gd name="T51" fmla="*/ 590 h 213"/>
                  <a:gd name="T52" fmla="*/ 66 w 182"/>
                  <a:gd name="T53" fmla="*/ 604 h 213"/>
                  <a:gd name="T54" fmla="*/ 99 w 182"/>
                  <a:gd name="T55" fmla="*/ 619 h 213"/>
                  <a:gd name="T56" fmla="*/ 128 w 182"/>
                  <a:gd name="T57" fmla="*/ 629 h 213"/>
                  <a:gd name="T58" fmla="*/ 157 w 182"/>
                  <a:gd name="T59" fmla="*/ 638 h 213"/>
                  <a:gd name="T60" fmla="*/ 189 w 182"/>
                  <a:gd name="T61" fmla="*/ 642 h 213"/>
                  <a:gd name="T62" fmla="*/ 217 w 182"/>
                  <a:gd name="T63" fmla="*/ 643 h 213"/>
                  <a:gd name="T64" fmla="*/ 246 w 182"/>
                  <a:gd name="T65" fmla="*/ 643 h 213"/>
                  <a:gd name="T66" fmla="*/ 272 w 182"/>
                  <a:gd name="T67" fmla="*/ 642 h 213"/>
                  <a:gd name="T68" fmla="*/ 298 w 182"/>
                  <a:gd name="T69" fmla="*/ 636 h 213"/>
                  <a:gd name="T70" fmla="*/ 321 w 182"/>
                  <a:gd name="T71" fmla="*/ 629 h 213"/>
                  <a:gd name="T72" fmla="*/ 345 w 182"/>
                  <a:gd name="T73" fmla="*/ 623 h 213"/>
                  <a:gd name="T74" fmla="*/ 367 w 182"/>
                  <a:gd name="T75" fmla="*/ 615 h 213"/>
                  <a:gd name="T76" fmla="*/ 387 w 182"/>
                  <a:gd name="T77" fmla="*/ 602 h 213"/>
                  <a:gd name="T78" fmla="*/ 406 w 182"/>
                  <a:gd name="T79" fmla="*/ 590 h 213"/>
                  <a:gd name="T80" fmla="*/ 423 w 182"/>
                  <a:gd name="T81" fmla="*/ 577 h 213"/>
                  <a:gd name="T82" fmla="*/ 471 w 182"/>
                  <a:gd name="T83" fmla="*/ 531 h 213"/>
                  <a:gd name="T84" fmla="*/ 504 w 182"/>
                  <a:gd name="T85" fmla="*/ 487 h 213"/>
                  <a:gd name="T86" fmla="*/ 524 w 182"/>
                  <a:gd name="T87" fmla="*/ 435 h 213"/>
                  <a:gd name="T88" fmla="*/ 534 w 182"/>
                  <a:gd name="T89" fmla="*/ 388 h 213"/>
                  <a:gd name="T90" fmla="*/ 541 w 182"/>
                  <a:gd name="T91" fmla="*/ 337 h 213"/>
                  <a:gd name="T92" fmla="*/ 541 w 182"/>
                  <a:gd name="T93" fmla="*/ 286 h 213"/>
                  <a:gd name="T94" fmla="*/ 543 w 182"/>
                  <a:gd name="T95" fmla="*/ 239 h 213"/>
                  <a:gd name="T96" fmla="*/ 515 w 182"/>
                  <a:gd name="T97" fmla="*/ 140 h 213"/>
                  <a:gd name="T98" fmla="*/ 466 w 182"/>
                  <a:gd name="T99" fmla="*/ 62 h 213"/>
                  <a:gd name="T100" fmla="*/ 449 w 182"/>
                  <a:gd name="T101" fmla="*/ 55 h 213"/>
                  <a:gd name="T102" fmla="*/ 439 w 182"/>
                  <a:gd name="T103" fmla="*/ 46 h 213"/>
                  <a:gd name="T104" fmla="*/ 423 w 182"/>
                  <a:gd name="T105" fmla="*/ 39 h 213"/>
                  <a:gd name="T106" fmla="*/ 412 w 182"/>
                  <a:gd name="T107" fmla="*/ 33 h 213"/>
                  <a:gd name="T108" fmla="*/ 394 w 182"/>
                  <a:gd name="T109" fmla="*/ 27 h 213"/>
                  <a:gd name="T110" fmla="*/ 376 w 182"/>
                  <a:gd name="T111" fmla="*/ 19 h 213"/>
                  <a:gd name="T112" fmla="*/ 354 w 182"/>
                  <a:gd name="T113" fmla="*/ 9 h 213"/>
                  <a:gd name="T114" fmla="*/ 325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88" name="Freeform 12">
                <a:extLst>
                  <a:ext uri="{FF2B5EF4-FFF2-40B4-BE49-F238E27FC236}">
                    <a16:creationId xmlns:a16="http://schemas.microsoft.com/office/drawing/2014/main" id="{6BC9B198-F258-4F28-A49C-D3FD73E3B17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36 w 128"/>
                  <a:gd name="T1" fmla="*/ 0 h 217"/>
                  <a:gd name="T2" fmla="*/ 40 w 128"/>
                  <a:gd name="T3" fmla="*/ 3 h 217"/>
                  <a:gd name="T4" fmla="*/ 44 w 128"/>
                  <a:gd name="T5" fmla="*/ 10 h 217"/>
                  <a:gd name="T6" fmla="*/ 47 w 128"/>
                  <a:gd name="T7" fmla="*/ 19 h 217"/>
                  <a:gd name="T8" fmla="*/ 49 w 128"/>
                  <a:gd name="T9" fmla="*/ 29 h 217"/>
                  <a:gd name="T10" fmla="*/ 49 w 128"/>
                  <a:gd name="T11" fmla="*/ 42 h 217"/>
                  <a:gd name="T12" fmla="*/ 44 w 128"/>
                  <a:gd name="T13" fmla="*/ 54 h 217"/>
                  <a:gd name="T14" fmla="*/ 36 w 128"/>
                  <a:gd name="T15" fmla="*/ 67 h 217"/>
                  <a:gd name="T16" fmla="*/ 23 w 128"/>
                  <a:gd name="T17" fmla="*/ 81 h 217"/>
                  <a:gd name="T18" fmla="*/ 19 w 128"/>
                  <a:gd name="T19" fmla="*/ 79 h 217"/>
                  <a:gd name="T20" fmla="*/ 15 w 128"/>
                  <a:gd name="T21" fmla="*/ 78 h 217"/>
                  <a:gd name="T22" fmla="*/ 10 w 128"/>
                  <a:gd name="T23" fmla="*/ 76 h 217"/>
                  <a:gd name="T24" fmla="*/ 7 w 128"/>
                  <a:gd name="T25" fmla="*/ 75 h 217"/>
                  <a:gd name="T26" fmla="*/ 3 w 128"/>
                  <a:gd name="T27" fmla="*/ 73 h 217"/>
                  <a:gd name="T28" fmla="*/ 1 w 128"/>
                  <a:gd name="T29" fmla="*/ 70 h 217"/>
                  <a:gd name="T30" fmla="*/ 0 w 128"/>
                  <a:gd name="T31" fmla="*/ 68 h 217"/>
                  <a:gd name="T32" fmla="*/ 1 w 128"/>
                  <a:gd name="T33" fmla="*/ 66 h 217"/>
                  <a:gd name="T34" fmla="*/ 5 w 128"/>
                  <a:gd name="T35" fmla="*/ 63 h 217"/>
                  <a:gd name="T36" fmla="*/ 11 w 128"/>
                  <a:gd name="T37" fmla="*/ 60 h 217"/>
                  <a:gd name="T38" fmla="*/ 17 w 128"/>
                  <a:gd name="T39" fmla="*/ 56 h 217"/>
                  <a:gd name="T40" fmla="*/ 24 w 128"/>
                  <a:gd name="T41" fmla="*/ 50 h 217"/>
                  <a:gd name="T42" fmla="*/ 30 w 128"/>
                  <a:gd name="T43" fmla="*/ 42 h 217"/>
                  <a:gd name="T44" fmla="*/ 35 w 128"/>
                  <a:gd name="T45" fmla="*/ 31 h 217"/>
                  <a:gd name="T46" fmla="*/ 37 w 128"/>
                  <a:gd name="T47" fmla="*/ 17 h 217"/>
                  <a:gd name="T48" fmla="*/ 36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89" name="Freeform 13">
                <a:extLst>
                  <a:ext uri="{FF2B5EF4-FFF2-40B4-BE49-F238E27FC236}">
                    <a16:creationId xmlns:a16="http://schemas.microsoft.com/office/drawing/2014/main" id="{F7DC2D73-1681-465A-B642-AA8FD24EDEB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8 w 117"/>
                  <a:gd name="T1" fmla="*/ 0 h 132"/>
                  <a:gd name="T2" fmla="*/ 0 w 117"/>
                  <a:gd name="T3" fmla="*/ 9 h 132"/>
                  <a:gd name="T4" fmla="*/ 1 w 117"/>
                  <a:gd name="T5" fmla="*/ 9 h 132"/>
                  <a:gd name="T6" fmla="*/ 5 w 117"/>
                  <a:gd name="T7" fmla="*/ 10 h 132"/>
                  <a:gd name="T8" fmla="*/ 11 w 117"/>
                  <a:gd name="T9" fmla="*/ 13 h 132"/>
                  <a:gd name="T10" fmla="*/ 17 w 117"/>
                  <a:gd name="T11" fmla="*/ 16 h 132"/>
                  <a:gd name="T12" fmla="*/ 25 w 117"/>
                  <a:gd name="T13" fmla="*/ 22 h 132"/>
                  <a:gd name="T14" fmla="*/ 32 w 117"/>
                  <a:gd name="T15" fmla="*/ 27 h 132"/>
                  <a:gd name="T16" fmla="*/ 39 w 117"/>
                  <a:gd name="T17" fmla="*/ 36 h 132"/>
                  <a:gd name="T18" fmla="*/ 44 w 117"/>
                  <a:gd name="T19" fmla="*/ 47 h 132"/>
                  <a:gd name="T20" fmla="*/ 45 w 117"/>
                  <a:gd name="T21" fmla="*/ 42 h 132"/>
                  <a:gd name="T22" fmla="*/ 44 w 117"/>
                  <a:gd name="T23" fmla="*/ 37 h 132"/>
                  <a:gd name="T24" fmla="*/ 41 w 117"/>
                  <a:gd name="T25" fmla="*/ 31 h 132"/>
                  <a:gd name="T26" fmla="*/ 38 w 117"/>
                  <a:gd name="T27" fmla="*/ 26 h 132"/>
                  <a:gd name="T28" fmla="*/ 34 w 117"/>
                  <a:gd name="T29" fmla="*/ 20 h 132"/>
                  <a:gd name="T30" fmla="*/ 30 w 117"/>
                  <a:gd name="T31" fmla="*/ 16 h 132"/>
                  <a:gd name="T32" fmla="*/ 26 w 117"/>
                  <a:gd name="T33" fmla="*/ 13 h 132"/>
                  <a:gd name="T34" fmla="*/ 23 w 117"/>
                  <a:gd name="T35" fmla="*/ 11 h 132"/>
                  <a:gd name="T36" fmla="*/ 26 w 117"/>
                  <a:gd name="T37" fmla="*/ 10 h 132"/>
                  <a:gd name="T38" fmla="*/ 30 w 117"/>
                  <a:gd name="T39" fmla="*/ 10 h 132"/>
                  <a:gd name="T40" fmla="*/ 34 w 117"/>
                  <a:gd name="T41" fmla="*/ 9 h 132"/>
                  <a:gd name="T42" fmla="*/ 38 w 117"/>
                  <a:gd name="T43" fmla="*/ 9 h 132"/>
                  <a:gd name="T44" fmla="*/ 40 w 117"/>
                  <a:gd name="T45" fmla="*/ 8 h 132"/>
                  <a:gd name="T46" fmla="*/ 41 w 117"/>
                  <a:gd name="T47" fmla="*/ 8 h 132"/>
                  <a:gd name="T48" fmla="*/ 44 w 117"/>
                  <a:gd name="T49" fmla="*/ 8 h 132"/>
                  <a:gd name="T50" fmla="*/ 44 w 117"/>
                  <a:gd name="T51" fmla="*/ 8 h 132"/>
                  <a:gd name="T52" fmla="*/ 28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90" name="Freeform 14">
                <a:extLst>
                  <a:ext uri="{FF2B5EF4-FFF2-40B4-BE49-F238E27FC236}">
                    <a16:creationId xmlns:a16="http://schemas.microsoft.com/office/drawing/2014/main" id="{B706EB0D-357D-496F-A9A9-4C4CF3C323C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1 w 29"/>
                  <a:gd name="T1" fmla="*/ 0 h 77"/>
                  <a:gd name="T2" fmla="*/ 9 w 29"/>
                  <a:gd name="T3" fmla="*/ 0 h 77"/>
                  <a:gd name="T4" fmla="*/ 7 w 29"/>
                  <a:gd name="T5" fmla="*/ 1 h 77"/>
                  <a:gd name="T6" fmla="*/ 4 w 29"/>
                  <a:gd name="T7" fmla="*/ 3 h 77"/>
                  <a:gd name="T8" fmla="*/ 1 w 29"/>
                  <a:gd name="T9" fmla="*/ 7 h 77"/>
                  <a:gd name="T10" fmla="*/ 1 w 29"/>
                  <a:gd name="T11" fmla="*/ 11 h 77"/>
                  <a:gd name="T12" fmla="*/ 0 w 29"/>
                  <a:gd name="T13" fmla="*/ 16 h 77"/>
                  <a:gd name="T14" fmla="*/ 1 w 29"/>
                  <a:gd name="T15" fmla="*/ 22 h 77"/>
                  <a:gd name="T16" fmla="*/ 4 w 29"/>
                  <a:gd name="T17" fmla="*/ 28 h 77"/>
                  <a:gd name="T18" fmla="*/ 6 w 29"/>
                  <a:gd name="T19" fmla="*/ 19 h 77"/>
                  <a:gd name="T20" fmla="*/ 7 w 29"/>
                  <a:gd name="T21" fmla="*/ 14 h 77"/>
                  <a:gd name="T22" fmla="*/ 9 w 29"/>
                  <a:gd name="T23" fmla="*/ 8 h 77"/>
                  <a:gd name="T24" fmla="*/ 1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091" name="Group 15">
                <a:extLst>
                  <a:ext uri="{FF2B5EF4-FFF2-40B4-BE49-F238E27FC236}">
                    <a16:creationId xmlns:a16="http://schemas.microsoft.com/office/drawing/2014/main" id="{EAD97798-D110-4948-B59A-E166E6846B59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092" name="Freeform 16">
                  <a:extLst>
                    <a:ext uri="{FF2B5EF4-FFF2-40B4-BE49-F238E27FC236}">
                      <a16:creationId xmlns:a16="http://schemas.microsoft.com/office/drawing/2014/main" id="{85CDAB51-1866-44F6-AD4F-2193215FB24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4 w 207"/>
                    <a:gd name="T1" fmla="*/ 15 h 564"/>
                    <a:gd name="T2" fmla="*/ 2 w 207"/>
                    <a:gd name="T3" fmla="*/ 24 h 564"/>
                    <a:gd name="T4" fmla="*/ 1 w 207"/>
                    <a:gd name="T5" fmla="*/ 33 h 564"/>
                    <a:gd name="T6" fmla="*/ 0 w 207"/>
                    <a:gd name="T7" fmla="*/ 41 h 564"/>
                    <a:gd name="T8" fmla="*/ 0 w 207"/>
                    <a:gd name="T9" fmla="*/ 50 h 564"/>
                    <a:gd name="T10" fmla="*/ 1 w 207"/>
                    <a:gd name="T11" fmla="*/ 59 h 564"/>
                    <a:gd name="T12" fmla="*/ 2 w 207"/>
                    <a:gd name="T13" fmla="*/ 70 h 564"/>
                    <a:gd name="T14" fmla="*/ 6 w 207"/>
                    <a:gd name="T15" fmla="*/ 82 h 564"/>
                    <a:gd name="T16" fmla="*/ 10 w 207"/>
                    <a:gd name="T17" fmla="*/ 95 h 564"/>
                    <a:gd name="T18" fmla="*/ 15 w 207"/>
                    <a:gd name="T19" fmla="*/ 108 h 564"/>
                    <a:gd name="T20" fmla="*/ 20 w 207"/>
                    <a:gd name="T21" fmla="*/ 120 h 564"/>
                    <a:gd name="T22" fmla="*/ 27 w 207"/>
                    <a:gd name="T23" fmla="*/ 134 h 564"/>
                    <a:gd name="T24" fmla="*/ 35 w 207"/>
                    <a:gd name="T25" fmla="*/ 147 h 564"/>
                    <a:gd name="T26" fmla="*/ 44 w 207"/>
                    <a:gd name="T27" fmla="*/ 160 h 564"/>
                    <a:gd name="T28" fmla="*/ 52 w 207"/>
                    <a:gd name="T29" fmla="*/ 171 h 564"/>
                    <a:gd name="T30" fmla="*/ 60 w 207"/>
                    <a:gd name="T31" fmla="*/ 180 h 564"/>
                    <a:gd name="T32" fmla="*/ 68 w 207"/>
                    <a:gd name="T33" fmla="*/ 187 h 564"/>
                    <a:gd name="T34" fmla="*/ 53 w 207"/>
                    <a:gd name="T35" fmla="*/ 165 h 564"/>
                    <a:gd name="T36" fmla="*/ 42 w 207"/>
                    <a:gd name="T37" fmla="*/ 148 h 564"/>
                    <a:gd name="T38" fmla="*/ 34 w 207"/>
                    <a:gd name="T39" fmla="*/ 134 h 564"/>
                    <a:gd name="T40" fmla="*/ 28 w 207"/>
                    <a:gd name="T41" fmla="*/ 122 h 564"/>
                    <a:gd name="T42" fmla="*/ 25 w 207"/>
                    <a:gd name="T43" fmla="*/ 111 h 564"/>
                    <a:gd name="T44" fmla="*/ 22 w 207"/>
                    <a:gd name="T45" fmla="*/ 102 h 564"/>
                    <a:gd name="T46" fmla="*/ 21 w 207"/>
                    <a:gd name="T47" fmla="*/ 94 h 564"/>
                    <a:gd name="T48" fmla="*/ 19 w 207"/>
                    <a:gd name="T49" fmla="*/ 86 h 564"/>
                    <a:gd name="T50" fmla="*/ 15 w 207"/>
                    <a:gd name="T51" fmla="*/ 68 h 564"/>
                    <a:gd name="T52" fmla="*/ 13 w 207"/>
                    <a:gd name="T53" fmla="*/ 46 h 564"/>
                    <a:gd name="T54" fmla="*/ 15 w 207"/>
                    <a:gd name="T55" fmla="*/ 23 h 564"/>
                    <a:gd name="T56" fmla="*/ 17 w 207"/>
                    <a:gd name="T57" fmla="*/ 0 h 564"/>
                    <a:gd name="T58" fmla="*/ 4 w 207"/>
                    <a:gd name="T59" fmla="*/ 15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93" name="Freeform 17">
                  <a:extLst>
                    <a:ext uri="{FF2B5EF4-FFF2-40B4-BE49-F238E27FC236}">
                      <a16:creationId xmlns:a16="http://schemas.microsoft.com/office/drawing/2014/main" id="{09CD6A18-14CE-4B25-90E0-1E73EC77896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6 h 232"/>
                    <a:gd name="T2" fmla="*/ 5 w 47"/>
                    <a:gd name="T3" fmla="*/ 18 h 232"/>
                    <a:gd name="T4" fmla="*/ 8 w 47"/>
                    <a:gd name="T5" fmla="*/ 33 h 232"/>
                    <a:gd name="T6" fmla="*/ 8 w 47"/>
                    <a:gd name="T7" fmla="*/ 52 h 232"/>
                    <a:gd name="T8" fmla="*/ 6 w 47"/>
                    <a:gd name="T9" fmla="*/ 76 h 232"/>
                    <a:gd name="T10" fmla="*/ 15 w 47"/>
                    <a:gd name="T11" fmla="*/ 71 h 232"/>
                    <a:gd name="T12" fmla="*/ 16 w 47"/>
                    <a:gd name="T13" fmla="*/ 59 h 232"/>
                    <a:gd name="T14" fmla="*/ 16 w 47"/>
                    <a:gd name="T15" fmla="*/ 46 h 232"/>
                    <a:gd name="T16" fmla="*/ 15 w 47"/>
                    <a:gd name="T17" fmla="*/ 34 h 232"/>
                    <a:gd name="T18" fmla="*/ 14 w 47"/>
                    <a:gd name="T19" fmla="*/ 23 h 232"/>
                    <a:gd name="T20" fmla="*/ 13 w 47"/>
                    <a:gd name="T21" fmla="*/ 17 h 232"/>
                    <a:gd name="T22" fmla="*/ 10 w 47"/>
                    <a:gd name="T23" fmla="*/ 11 h 232"/>
                    <a:gd name="T24" fmla="*/ 8 w 47"/>
                    <a:gd name="T25" fmla="*/ 6 h 232"/>
                    <a:gd name="T26" fmla="*/ 4 w 47"/>
                    <a:gd name="T27" fmla="*/ 0 h 232"/>
                    <a:gd name="T28" fmla="*/ 0 w 47"/>
                    <a:gd name="T29" fmla="*/ 6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94" name="Freeform 18">
                  <a:extLst>
                    <a:ext uri="{FF2B5EF4-FFF2-40B4-BE49-F238E27FC236}">
                      <a16:creationId xmlns:a16="http://schemas.microsoft.com/office/drawing/2014/main" id="{4B532D1E-C10F-4978-97BF-E02F0E34307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28 w 87"/>
                    <a:gd name="T1" fmla="*/ 7 h 40"/>
                    <a:gd name="T2" fmla="*/ 26 w 87"/>
                    <a:gd name="T3" fmla="*/ 5 h 40"/>
                    <a:gd name="T4" fmla="*/ 22 w 87"/>
                    <a:gd name="T5" fmla="*/ 3 h 40"/>
                    <a:gd name="T6" fmla="*/ 19 w 87"/>
                    <a:gd name="T7" fmla="*/ 2 h 40"/>
                    <a:gd name="T8" fmla="*/ 15 w 87"/>
                    <a:gd name="T9" fmla="*/ 1 h 40"/>
                    <a:gd name="T10" fmla="*/ 12 w 87"/>
                    <a:gd name="T11" fmla="*/ 1 h 40"/>
                    <a:gd name="T12" fmla="*/ 8 w 87"/>
                    <a:gd name="T13" fmla="*/ 1 h 40"/>
                    <a:gd name="T14" fmla="*/ 4 w 87"/>
                    <a:gd name="T15" fmla="*/ 0 h 40"/>
                    <a:gd name="T16" fmla="*/ 0 w 87"/>
                    <a:gd name="T17" fmla="*/ 1 h 40"/>
                    <a:gd name="T18" fmla="*/ 2 w 87"/>
                    <a:gd name="T19" fmla="*/ 2 h 40"/>
                    <a:gd name="T20" fmla="*/ 5 w 87"/>
                    <a:gd name="T21" fmla="*/ 3 h 40"/>
                    <a:gd name="T22" fmla="*/ 7 w 87"/>
                    <a:gd name="T23" fmla="*/ 4 h 40"/>
                    <a:gd name="T24" fmla="*/ 11 w 87"/>
                    <a:gd name="T25" fmla="*/ 5 h 40"/>
                    <a:gd name="T26" fmla="*/ 14 w 87"/>
                    <a:gd name="T27" fmla="*/ 7 h 40"/>
                    <a:gd name="T28" fmla="*/ 17 w 87"/>
                    <a:gd name="T29" fmla="*/ 8 h 40"/>
                    <a:gd name="T30" fmla="*/ 21 w 87"/>
                    <a:gd name="T31" fmla="*/ 10 h 40"/>
                    <a:gd name="T32" fmla="*/ 24 w 87"/>
                    <a:gd name="T33" fmla="*/ 12 h 40"/>
                    <a:gd name="T34" fmla="*/ 28 w 87"/>
                    <a:gd name="T35" fmla="*/ 7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2060" name="Group 19">
              <a:extLst>
                <a:ext uri="{FF2B5EF4-FFF2-40B4-BE49-F238E27FC236}">
                  <a16:creationId xmlns:a16="http://schemas.microsoft.com/office/drawing/2014/main" id="{069B06C1-8AF5-4905-B7BC-E85D44127913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083" name="Freeform 20">
                <a:extLst>
                  <a:ext uri="{FF2B5EF4-FFF2-40B4-BE49-F238E27FC236}">
                    <a16:creationId xmlns:a16="http://schemas.microsoft.com/office/drawing/2014/main" id="{6F5952A7-5FBD-4243-9FF3-FD3959347D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84" name="Freeform 21">
                <a:extLst>
                  <a:ext uri="{FF2B5EF4-FFF2-40B4-BE49-F238E27FC236}">
                    <a16:creationId xmlns:a16="http://schemas.microsoft.com/office/drawing/2014/main" id="{AB171FFF-6345-4A63-AB40-5FF55E99D5B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85" name="Freeform 22">
                <a:extLst>
                  <a:ext uri="{FF2B5EF4-FFF2-40B4-BE49-F238E27FC236}">
                    <a16:creationId xmlns:a16="http://schemas.microsoft.com/office/drawing/2014/main" id="{15E4BCDE-6F31-4F14-A216-680E66ADE82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2061" name="Group 23">
              <a:extLst>
                <a:ext uri="{FF2B5EF4-FFF2-40B4-BE49-F238E27FC236}">
                  <a16:creationId xmlns:a16="http://schemas.microsoft.com/office/drawing/2014/main" id="{A49C03D4-CEBE-4669-9787-04665BE7169D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080" name="Freeform 24">
                <a:extLst>
                  <a:ext uri="{FF2B5EF4-FFF2-40B4-BE49-F238E27FC236}">
                    <a16:creationId xmlns:a16="http://schemas.microsoft.com/office/drawing/2014/main" id="{50CCE003-7AA4-449B-8B03-D17CBF12F6B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81" name="Freeform 25">
                <a:extLst>
                  <a:ext uri="{FF2B5EF4-FFF2-40B4-BE49-F238E27FC236}">
                    <a16:creationId xmlns:a16="http://schemas.microsoft.com/office/drawing/2014/main" id="{CC1A4ED6-A2F5-4455-8B34-7559637A359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82" name="Freeform 26">
                <a:extLst>
                  <a:ext uri="{FF2B5EF4-FFF2-40B4-BE49-F238E27FC236}">
                    <a16:creationId xmlns:a16="http://schemas.microsoft.com/office/drawing/2014/main" id="{5E2239DF-EB67-484E-A141-A27A4AA8628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2062" name="Group 27">
              <a:extLst>
                <a:ext uri="{FF2B5EF4-FFF2-40B4-BE49-F238E27FC236}">
                  <a16:creationId xmlns:a16="http://schemas.microsoft.com/office/drawing/2014/main" id="{22B18426-3B19-480A-8801-4DD4EC66BE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077" name="Freeform 28">
                <a:extLst>
                  <a:ext uri="{FF2B5EF4-FFF2-40B4-BE49-F238E27FC236}">
                    <a16:creationId xmlns:a16="http://schemas.microsoft.com/office/drawing/2014/main" id="{856D703A-DC15-435C-845B-41779D8EFD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78" name="Freeform 29">
                <a:extLst>
                  <a:ext uri="{FF2B5EF4-FFF2-40B4-BE49-F238E27FC236}">
                    <a16:creationId xmlns:a16="http://schemas.microsoft.com/office/drawing/2014/main" id="{DCC77ADD-4B82-4807-9CF5-4314BCB618B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79" name="Freeform 30">
                <a:extLst>
                  <a:ext uri="{FF2B5EF4-FFF2-40B4-BE49-F238E27FC236}">
                    <a16:creationId xmlns:a16="http://schemas.microsoft.com/office/drawing/2014/main" id="{7EBA9752-9B07-4922-B9AB-E3CF1C461FE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063" name="Freeform 31">
              <a:extLst>
                <a:ext uri="{FF2B5EF4-FFF2-40B4-BE49-F238E27FC236}">
                  <a16:creationId xmlns:a16="http://schemas.microsoft.com/office/drawing/2014/main" id="{1EA42161-E230-4BD9-BE27-DCDC401470A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64" name="Freeform 32">
              <a:extLst>
                <a:ext uri="{FF2B5EF4-FFF2-40B4-BE49-F238E27FC236}">
                  <a16:creationId xmlns:a16="http://schemas.microsoft.com/office/drawing/2014/main" id="{A8E1F506-623C-4AF9-85C3-E6C30C14F558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8 w 109"/>
                <a:gd name="T3" fmla="*/ 1 h 156"/>
                <a:gd name="T4" fmla="*/ 33 w 109"/>
                <a:gd name="T5" fmla="*/ 5 h 156"/>
                <a:gd name="T6" fmla="*/ 65 w 109"/>
                <a:gd name="T7" fmla="*/ 15 h 156"/>
                <a:gd name="T8" fmla="*/ 103 w 109"/>
                <a:gd name="T9" fmla="*/ 30 h 156"/>
                <a:gd name="T10" fmla="*/ 138 w 109"/>
                <a:gd name="T11" fmla="*/ 54 h 156"/>
                <a:gd name="T12" fmla="*/ 170 w 109"/>
                <a:gd name="T13" fmla="*/ 87 h 156"/>
                <a:gd name="T14" fmla="*/ 190 w 109"/>
                <a:gd name="T15" fmla="*/ 133 h 156"/>
                <a:gd name="T16" fmla="*/ 194 w 109"/>
                <a:gd name="T17" fmla="*/ 192 h 156"/>
                <a:gd name="T18" fmla="*/ 186 w 109"/>
                <a:gd name="T19" fmla="*/ 192 h 156"/>
                <a:gd name="T20" fmla="*/ 176 w 109"/>
                <a:gd name="T21" fmla="*/ 192 h 156"/>
                <a:gd name="T22" fmla="*/ 166 w 109"/>
                <a:gd name="T23" fmla="*/ 192 h 156"/>
                <a:gd name="T24" fmla="*/ 154 w 109"/>
                <a:gd name="T25" fmla="*/ 189 h 156"/>
                <a:gd name="T26" fmla="*/ 144 w 109"/>
                <a:gd name="T27" fmla="*/ 188 h 156"/>
                <a:gd name="T28" fmla="*/ 132 w 109"/>
                <a:gd name="T29" fmla="*/ 184 h 156"/>
                <a:gd name="T30" fmla="*/ 117 w 109"/>
                <a:gd name="T31" fmla="*/ 178 h 156"/>
                <a:gd name="T32" fmla="*/ 103 w 109"/>
                <a:gd name="T33" fmla="*/ 171 h 156"/>
                <a:gd name="T34" fmla="*/ 94 w 109"/>
                <a:gd name="T35" fmla="*/ 155 h 156"/>
                <a:gd name="T36" fmla="*/ 94 w 109"/>
                <a:gd name="T37" fmla="*/ 136 h 156"/>
                <a:gd name="T38" fmla="*/ 99 w 109"/>
                <a:gd name="T39" fmla="*/ 118 h 156"/>
                <a:gd name="T40" fmla="*/ 104 w 109"/>
                <a:gd name="T41" fmla="*/ 98 h 156"/>
                <a:gd name="T42" fmla="*/ 99 w 109"/>
                <a:gd name="T43" fmla="*/ 76 h 156"/>
                <a:gd name="T44" fmla="*/ 85 w 109"/>
                <a:gd name="T45" fmla="*/ 52 h 156"/>
                <a:gd name="T46" fmla="*/ 56 w 109"/>
                <a:gd name="T47" fmla="*/ 29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65" name="Freeform 33">
              <a:extLst>
                <a:ext uri="{FF2B5EF4-FFF2-40B4-BE49-F238E27FC236}">
                  <a16:creationId xmlns:a16="http://schemas.microsoft.com/office/drawing/2014/main" id="{42767F1D-7C41-4DAA-A94C-AB9AC07516C0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1 w 54"/>
                <a:gd name="T5" fmla="*/ 3 h 40"/>
                <a:gd name="T6" fmla="*/ 24 w 54"/>
                <a:gd name="T7" fmla="*/ 11 h 40"/>
                <a:gd name="T8" fmla="*/ 39 w 54"/>
                <a:gd name="T9" fmla="*/ 15 h 40"/>
                <a:gd name="T10" fmla="*/ 53 w 54"/>
                <a:gd name="T11" fmla="*/ 18 h 40"/>
                <a:gd name="T12" fmla="*/ 68 w 54"/>
                <a:gd name="T13" fmla="*/ 20 h 40"/>
                <a:gd name="T14" fmla="*/ 83 w 54"/>
                <a:gd name="T15" fmla="*/ 22 h 40"/>
                <a:gd name="T16" fmla="*/ 99 w 54"/>
                <a:gd name="T17" fmla="*/ 19 h 40"/>
                <a:gd name="T18" fmla="*/ 97 w 54"/>
                <a:gd name="T19" fmla="*/ 31 h 40"/>
                <a:gd name="T20" fmla="*/ 92 w 54"/>
                <a:gd name="T21" fmla="*/ 41 h 40"/>
                <a:gd name="T22" fmla="*/ 81 w 54"/>
                <a:gd name="T23" fmla="*/ 47 h 40"/>
                <a:gd name="T24" fmla="*/ 67 w 54"/>
                <a:gd name="T25" fmla="*/ 49 h 40"/>
                <a:gd name="T26" fmla="*/ 51 w 54"/>
                <a:gd name="T27" fmla="*/ 48 h 40"/>
                <a:gd name="T28" fmla="*/ 34 w 54"/>
                <a:gd name="T29" fmla="*/ 40 h 40"/>
                <a:gd name="T30" fmla="*/ 18 w 54"/>
                <a:gd name="T31" fmla="*/ 26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66" name="Freeform 34">
              <a:extLst>
                <a:ext uri="{FF2B5EF4-FFF2-40B4-BE49-F238E27FC236}">
                  <a16:creationId xmlns:a16="http://schemas.microsoft.com/office/drawing/2014/main" id="{5C5E0223-2E03-4A35-BF9A-A5F399F0A72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67" name="Freeform 35">
              <a:extLst>
                <a:ext uri="{FF2B5EF4-FFF2-40B4-BE49-F238E27FC236}">
                  <a16:creationId xmlns:a16="http://schemas.microsoft.com/office/drawing/2014/main" id="{DB9CC010-ADA5-4C53-99AD-B5D570D0F38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68" name="Freeform 36">
              <a:extLst>
                <a:ext uri="{FF2B5EF4-FFF2-40B4-BE49-F238E27FC236}">
                  <a16:creationId xmlns:a16="http://schemas.microsoft.com/office/drawing/2014/main" id="{3AC7C6B6-3F55-4F6A-BA99-FAB22C85378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69" name="Freeform 37">
              <a:extLst>
                <a:ext uri="{FF2B5EF4-FFF2-40B4-BE49-F238E27FC236}">
                  <a16:creationId xmlns:a16="http://schemas.microsoft.com/office/drawing/2014/main" id="{4CEA5A97-32B8-4F7A-968C-6BCEB0CFB78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0" name="Freeform 38">
              <a:extLst>
                <a:ext uri="{FF2B5EF4-FFF2-40B4-BE49-F238E27FC236}">
                  <a16:creationId xmlns:a16="http://schemas.microsoft.com/office/drawing/2014/main" id="{E15D39BB-F4F1-45C7-B263-C89B42F3CF26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8 h 237"/>
                <a:gd name="T4" fmla="*/ 7 w 257"/>
                <a:gd name="T5" fmla="*/ 56 h 237"/>
                <a:gd name="T6" fmla="*/ 15 w 257"/>
                <a:gd name="T7" fmla="*/ 84 h 237"/>
                <a:gd name="T8" fmla="*/ 27 w 257"/>
                <a:gd name="T9" fmla="*/ 108 h 237"/>
                <a:gd name="T10" fmla="*/ 43 w 257"/>
                <a:gd name="T11" fmla="*/ 131 h 237"/>
                <a:gd name="T12" fmla="*/ 64 w 257"/>
                <a:gd name="T13" fmla="*/ 156 h 237"/>
                <a:gd name="T14" fmla="*/ 91 w 257"/>
                <a:gd name="T15" fmla="*/ 178 h 237"/>
                <a:gd name="T16" fmla="*/ 122 w 257"/>
                <a:gd name="T17" fmla="*/ 196 h 237"/>
                <a:gd name="T18" fmla="*/ 161 w 257"/>
                <a:gd name="T19" fmla="*/ 215 h 237"/>
                <a:gd name="T20" fmla="*/ 206 w 257"/>
                <a:gd name="T21" fmla="*/ 229 h 237"/>
                <a:gd name="T22" fmla="*/ 254 w 257"/>
                <a:gd name="T23" fmla="*/ 242 h 237"/>
                <a:gd name="T24" fmla="*/ 313 w 257"/>
                <a:gd name="T25" fmla="*/ 252 h 237"/>
                <a:gd name="T26" fmla="*/ 377 w 257"/>
                <a:gd name="T27" fmla="*/ 258 h 237"/>
                <a:gd name="T28" fmla="*/ 451 w 257"/>
                <a:gd name="T29" fmla="*/ 262 h 237"/>
                <a:gd name="T30" fmla="*/ 527 w 257"/>
                <a:gd name="T31" fmla="*/ 261 h 237"/>
                <a:gd name="T32" fmla="*/ 616 w 257"/>
                <a:gd name="T33" fmla="*/ 256 h 237"/>
                <a:gd name="T34" fmla="*/ 538 w 257"/>
                <a:gd name="T35" fmla="*/ 251 h 237"/>
                <a:gd name="T36" fmla="*/ 467 w 257"/>
                <a:gd name="T37" fmla="*/ 243 h 237"/>
                <a:gd name="T38" fmla="*/ 408 w 257"/>
                <a:gd name="T39" fmla="*/ 234 h 237"/>
                <a:gd name="T40" fmla="*/ 355 w 257"/>
                <a:gd name="T41" fmla="*/ 225 h 237"/>
                <a:gd name="T42" fmla="*/ 307 w 257"/>
                <a:gd name="T43" fmla="*/ 214 h 237"/>
                <a:gd name="T44" fmla="*/ 269 w 257"/>
                <a:gd name="T45" fmla="*/ 201 h 237"/>
                <a:gd name="T46" fmla="*/ 233 w 257"/>
                <a:gd name="T47" fmla="*/ 187 h 237"/>
                <a:gd name="T48" fmla="*/ 201 w 257"/>
                <a:gd name="T49" fmla="*/ 171 h 237"/>
                <a:gd name="T50" fmla="*/ 171 w 257"/>
                <a:gd name="T51" fmla="*/ 156 h 237"/>
                <a:gd name="T52" fmla="*/ 147 w 257"/>
                <a:gd name="T53" fmla="*/ 137 h 237"/>
                <a:gd name="T54" fmla="*/ 126 w 257"/>
                <a:gd name="T55" fmla="*/ 119 h 237"/>
                <a:gd name="T56" fmla="*/ 104 w 257"/>
                <a:gd name="T57" fmla="*/ 97 h 237"/>
                <a:gd name="T58" fmla="*/ 79 w 257"/>
                <a:gd name="T59" fmla="*/ 75 h 237"/>
                <a:gd name="T60" fmla="*/ 55 w 257"/>
                <a:gd name="T61" fmla="*/ 53 h 237"/>
                <a:gd name="T62" fmla="*/ 28 w 257"/>
                <a:gd name="T63" fmla="*/ 27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1" name="Freeform 39">
              <a:extLst>
                <a:ext uri="{FF2B5EF4-FFF2-40B4-BE49-F238E27FC236}">
                  <a16:creationId xmlns:a16="http://schemas.microsoft.com/office/drawing/2014/main" id="{32CBD99D-46EE-410C-93F2-E2ED83F75F88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89 w 124"/>
                <a:gd name="T1" fmla="*/ 0 h 110"/>
                <a:gd name="T2" fmla="*/ 303 w 124"/>
                <a:gd name="T3" fmla="*/ 123 h 110"/>
                <a:gd name="T4" fmla="*/ 294 w 124"/>
                <a:gd name="T5" fmla="*/ 122 h 110"/>
                <a:gd name="T6" fmla="*/ 261 w 124"/>
                <a:gd name="T7" fmla="*/ 120 h 110"/>
                <a:gd name="T8" fmla="*/ 218 w 124"/>
                <a:gd name="T9" fmla="*/ 116 h 110"/>
                <a:gd name="T10" fmla="*/ 167 w 124"/>
                <a:gd name="T11" fmla="*/ 114 h 110"/>
                <a:gd name="T12" fmla="*/ 110 w 124"/>
                <a:gd name="T13" fmla="*/ 111 h 110"/>
                <a:gd name="T14" fmla="*/ 62 w 124"/>
                <a:gd name="T15" fmla="*/ 112 h 110"/>
                <a:gd name="T16" fmla="*/ 22 w 124"/>
                <a:gd name="T17" fmla="*/ 117 h 110"/>
                <a:gd name="T18" fmla="*/ 0 w 124"/>
                <a:gd name="T19" fmla="*/ 125 h 110"/>
                <a:gd name="T20" fmla="*/ 9 w 124"/>
                <a:gd name="T21" fmla="*/ 112 h 110"/>
                <a:gd name="T22" fmla="*/ 20 w 124"/>
                <a:gd name="T23" fmla="*/ 101 h 110"/>
                <a:gd name="T24" fmla="*/ 40 w 124"/>
                <a:gd name="T25" fmla="*/ 94 h 110"/>
                <a:gd name="T26" fmla="*/ 62 w 124"/>
                <a:gd name="T27" fmla="*/ 87 h 110"/>
                <a:gd name="T28" fmla="*/ 88 w 124"/>
                <a:gd name="T29" fmla="*/ 82 h 110"/>
                <a:gd name="T30" fmla="*/ 114 w 124"/>
                <a:gd name="T31" fmla="*/ 81 h 110"/>
                <a:gd name="T32" fmla="*/ 143 w 124"/>
                <a:gd name="T33" fmla="*/ 81 h 110"/>
                <a:gd name="T34" fmla="*/ 176 w 124"/>
                <a:gd name="T35" fmla="*/ 85 h 110"/>
                <a:gd name="T36" fmla="*/ 178 w 124"/>
                <a:gd name="T37" fmla="*/ 81 h 110"/>
                <a:gd name="T38" fmla="*/ 171 w 124"/>
                <a:gd name="T39" fmla="*/ 65 h 110"/>
                <a:gd name="T40" fmla="*/ 163 w 124"/>
                <a:gd name="T41" fmla="*/ 44 h 110"/>
                <a:gd name="T42" fmla="*/ 160 w 124"/>
                <a:gd name="T43" fmla="*/ 33 h 110"/>
                <a:gd name="T44" fmla="*/ 154 w 124"/>
                <a:gd name="T45" fmla="*/ 33 h 110"/>
                <a:gd name="T46" fmla="*/ 148 w 124"/>
                <a:gd name="T47" fmla="*/ 32 h 110"/>
                <a:gd name="T48" fmla="*/ 143 w 124"/>
                <a:gd name="T49" fmla="*/ 29 h 110"/>
                <a:gd name="T50" fmla="*/ 140 w 124"/>
                <a:gd name="T51" fmla="*/ 26 h 110"/>
                <a:gd name="T52" fmla="*/ 140 w 124"/>
                <a:gd name="T53" fmla="*/ 22 h 110"/>
                <a:gd name="T54" fmla="*/ 143 w 124"/>
                <a:gd name="T55" fmla="*/ 17 h 110"/>
                <a:gd name="T56" fmla="*/ 162 w 124"/>
                <a:gd name="T57" fmla="*/ 8 h 110"/>
                <a:gd name="T58" fmla="*/ 189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2" name="Freeform 40">
              <a:extLst>
                <a:ext uri="{FF2B5EF4-FFF2-40B4-BE49-F238E27FC236}">
                  <a16:creationId xmlns:a16="http://schemas.microsoft.com/office/drawing/2014/main" id="{F0D15E87-1A54-47C8-8C3C-25974305812C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2 w 109"/>
                <a:gd name="T3" fmla="*/ 1 h 156"/>
                <a:gd name="T4" fmla="*/ 43 w 109"/>
                <a:gd name="T5" fmla="*/ 5 h 156"/>
                <a:gd name="T6" fmla="*/ 90 w 109"/>
                <a:gd name="T7" fmla="*/ 12 h 156"/>
                <a:gd name="T8" fmla="*/ 142 w 109"/>
                <a:gd name="T9" fmla="*/ 27 h 156"/>
                <a:gd name="T10" fmla="*/ 192 w 109"/>
                <a:gd name="T11" fmla="*/ 47 h 156"/>
                <a:gd name="T12" fmla="*/ 235 w 109"/>
                <a:gd name="T13" fmla="*/ 77 h 156"/>
                <a:gd name="T14" fmla="*/ 262 w 109"/>
                <a:gd name="T15" fmla="*/ 117 h 156"/>
                <a:gd name="T16" fmla="*/ 267 w 109"/>
                <a:gd name="T17" fmla="*/ 168 h 156"/>
                <a:gd name="T18" fmla="*/ 259 w 109"/>
                <a:gd name="T19" fmla="*/ 168 h 156"/>
                <a:gd name="T20" fmla="*/ 244 w 109"/>
                <a:gd name="T21" fmla="*/ 168 h 156"/>
                <a:gd name="T22" fmla="*/ 228 w 109"/>
                <a:gd name="T23" fmla="*/ 168 h 156"/>
                <a:gd name="T24" fmla="*/ 213 w 109"/>
                <a:gd name="T25" fmla="*/ 166 h 156"/>
                <a:gd name="T26" fmla="*/ 198 w 109"/>
                <a:gd name="T27" fmla="*/ 165 h 156"/>
                <a:gd name="T28" fmla="*/ 182 w 109"/>
                <a:gd name="T29" fmla="*/ 162 h 156"/>
                <a:gd name="T30" fmla="*/ 162 w 109"/>
                <a:gd name="T31" fmla="*/ 157 h 156"/>
                <a:gd name="T32" fmla="*/ 142 w 109"/>
                <a:gd name="T33" fmla="*/ 151 h 156"/>
                <a:gd name="T34" fmla="*/ 129 w 109"/>
                <a:gd name="T35" fmla="*/ 135 h 156"/>
                <a:gd name="T36" fmla="*/ 129 w 109"/>
                <a:gd name="T37" fmla="*/ 120 h 156"/>
                <a:gd name="T38" fmla="*/ 138 w 109"/>
                <a:gd name="T39" fmla="*/ 104 h 156"/>
                <a:gd name="T40" fmla="*/ 146 w 109"/>
                <a:gd name="T41" fmla="*/ 86 h 156"/>
                <a:gd name="T42" fmla="*/ 138 w 109"/>
                <a:gd name="T43" fmla="*/ 68 h 156"/>
                <a:gd name="T44" fmla="*/ 119 w 109"/>
                <a:gd name="T45" fmla="*/ 46 h 156"/>
                <a:gd name="T46" fmla="*/ 77 w 109"/>
                <a:gd name="T47" fmla="*/ 2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3" name="Freeform 41">
              <a:extLst>
                <a:ext uri="{FF2B5EF4-FFF2-40B4-BE49-F238E27FC236}">
                  <a16:creationId xmlns:a16="http://schemas.microsoft.com/office/drawing/2014/main" id="{910ED727-5887-43DC-8CA4-37B8CEFFA9D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77 w 46"/>
                <a:gd name="T1" fmla="*/ 0 h 94"/>
                <a:gd name="T2" fmla="*/ 49 w 46"/>
                <a:gd name="T3" fmla="*/ 41 h 94"/>
                <a:gd name="T4" fmla="*/ 36 w 46"/>
                <a:gd name="T5" fmla="*/ 68 h 94"/>
                <a:gd name="T6" fmla="*/ 27 w 46"/>
                <a:gd name="T7" fmla="*/ 88 h 94"/>
                <a:gd name="T8" fmla="*/ 0 w 46"/>
                <a:gd name="T9" fmla="*/ 103 h 94"/>
                <a:gd name="T10" fmla="*/ 30 w 46"/>
                <a:gd name="T11" fmla="*/ 97 h 94"/>
                <a:gd name="T12" fmla="*/ 57 w 46"/>
                <a:gd name="T13" fmla="*/ 89 h 94"/>
                <a:gd name="T14" fmla="*/ 78 w 46"/>
                <a:gd name="T15" fmla="*/ 75 h 94"/>
                <a:gd name="T16" fmla="*/ 98 w 46"/>
                <a:gd name="T17" fmla="*/ 63 h 94"/>
                <a:gd name="T18" fmla="*/ 111 w 46"/>
                <a:gd name="T19" fmla="*/ 47 h 94"/>
                <a:gd name="T20" fmla="*/ 113 w 46"/>
                <a:gd name="T21" fmla="*/ 33 h 94"/>
                <a:gd name="T22" fmla="*/ 104 w 46"/>
                <a:gd name="T23" fmla="*/ 15 h 94"/>
                <a:gd name="T24" fmla="*/ 77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4" name="Freeform 42">
              <a:extLst>
                <a:ext uri="{FF2B5EF4-FFF2-40B4-BE49-F238E27FC236}">
                  <a16:creationId xmlns:a16="http://schemas.microsoft.com/office/drawing/2014/main" id="{78868438-FC08-40B1-9B70-2301BCD15664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5 w 54"/>
                <a:gd name="T5" fmla="*/ 3 h 40"/>
                <a:gd name="T6" fmla="*/ 31 w 54"/>
                <a:gd name="T7" fmla="*/ 8 h 40"/>
                <a:gd name="T8" fmla="*/ 49 w 54"/>
                <a:gd name="T9" fmla="*/ 12 h 40"/>
                <a:gd name="T10" fmla="*/ 69 w 54"/>
                <a:gd name="T11" fmla="*/ 15 h 40"/>
                <a:gd name="T12" fmla="*/ 91 w 54"/>
                <a:gd name="T13" fmla="*/ 17 h 40"/>
                <a:gd name="T14" fmla="*/ 108 w 54"/>
                <a:gd name="T15" fmla="*/ 18 h 40"/>
                <a:gd name="T16" fmla="*/ 128 w 54"/>
                <a:gd name="T17" fmla="*/ 16 h 40"/>
                <a:gd name="T18" fmla="*/ 127 w 54"/>
                <a:gd name="T19" fmla="*/ 28 h 40"/>
                <a:gd name="T20" fmla="*/ 119 w 54"/>
                <a:gd name="T21" fmla="*/ 36 h 40"/>
                <a:gd name="T22" fmla="*/ 105 w 54"/>
                <a:gd name="T23" fmla="*/ 41 h 40"/>
                <a:gd name="T24" fmla="*/ 87 w 54"/>
                <a:gd name="T25" fmla="*/ 43 h 40"/>
                <a:gd name="T26" fmla="*/ 65 w 54"/>
                <a:gd name="T27" fmla="*/ 42 h 40"/>
                <a:gd name="T28" fmla="*/ 44 w 54"/>
                <a:gd name="T29" fmla="*/ 35 h 40"/>
                <a:gd name="T30" fmla="*/ 23 w 54"/>
                <a:gd name="T31" fmla="*/ 2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5" name="Freeform 43">
              <a:extLst>
                <a:ext uri="{FF2B5EF4-FFF2-40B4-BE49-F238E27FC236}">
                  <a16:creationId xmlns:a16="http://schemas.microsoft.com/office/drawing/2014/main" id="{4F557BD3-1E7B-4E41-BEA6-3603E016D91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6" name="Freeform 44">
              <a:extLst>
                <a:ext uri="{FF2B5EF4-FFF2-40B4-BE49-F238E27FC236}">
                  <a16:creationId xmlns:a16="http://schemas.microsoft.com/office/drawing/2014/main" id="{7B811A6C-EC45-41CE-B73B-3ED46B520F4C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40 w 596"/>
                <a:gd name="T1" fmla="*/ 404 h 666"/>
                <a:gd name="T2" fmla="*/ 15 w 596"/>
                <a:gd name="T3" fmla="*/ 373 h 666"/>
                <a:gd name="T4" fmla="*/ 0 w 596"/>
                <a:gd name="T5" fmla="*/ 316 h 666"/>
                <a:gd name="T6" fmla="*/ 9 w 596"/>
                <a:gd name="T7" fmla="*/ 243 h 666"/>
                <a:gd name="T8" fmla="*/ 62 w 596"/>
                <a:gd name="T9" fmla="*/ 166 h 666"/>
                <a:gd name="T10" fmla="*/ 169 w 596"/>
                <a:gd name="T11" fmla="*/ 93 h 666"/>
                <a:gd name="T12" fmla="*/ 349 w 596"/>
                <a:gd name="T13" fmla="*/ 34 h 666"/>
                <a:gd name="T14" fmla="*/ 606 w 596"/>
                <a:gd name="T15" fmla="*/ 2 h 666"/>
                <a:gd name="T16" fmla="*/ 934 w 596"/>
                <a:gd name="T17" fmla="*/ 9 h 666"/>
                <a:gd name="T18" fmla="*/ 1188 w 596"/>
                <a:gd name="T19" fmla="*/ 74 h 666"/>
                <a:gd name="T20" fmla="*/ 1360 w 596"/>
                <a:gd name="T21" fmla="*/ 180 h 666"/>
                <a:gd name="T22" fmla="*/ 1450 w 596"/>
                <a:gd name="T23" fmla="*/ 311 h 666"/>
                <a:gd name="T24" fmla="*/ 1461 w 596"/>
                <a:gd name="T25" fmla="*/ 447 h 666"/>
                <a:gd name="T26" fmla="*/ 1391 w 596"/>
                <a:gd name="T27" fmla="*/ 574 h 666"/>
                <a:gd name="T28" fmla="*/ 1245 w 596"/>
                <a:gd name="T29" fmla="*/ 672 h 666"/>
                <a:gd name="T30" fmla="*/ 1024 w 596"/>
                <a:gd name="T31" fmla="*/ 725 h 666"/>
                <a:gd name="T32" fmla="*/ 955 w 596"/>
                <a:gd name="T33" fmla="*/ 720 h 666"/>
                <a:gd name="T34" fmla="*/ 1083 w 596"/>
                <a:gd name="T35" fmla="*/ 675 h 666"/>
                <a:gd name="T36" fmla="*/ 1183 w 596"/>
                <a:gd name="T37" fmla="*/ 594 h 666"/>
                <a:gd name="T38" fmla="*/ 1251 w 596"/>
                <a:gd name="T39" fmla="*/ 496 h 666"/>
                <a:gd name="T40" fmla="*/ 1276 w 596"/>
                <a:gd name="T41" fmla="*/ 388 h 666"/>
                <a:gd name="T42" fmla="*/ 1261 w 596"/>
                <a:gd name="T43" fmla="*/ 282 h 666"/>
                <a:gd name="T44" fmla="*/ 1190 w 596"/>
                <a:gd name="T45" fmla="*/ 190 h 666"/>
                <a:gd name="T46" fmla="*/ 1063 w 596"/>
                <a:gd name="T47" fmla="*/ 122 h 666"/>
                <a:gd name="T48" fmla="*/ 838 w 596"/>
                <a:gd name="T49" fmla="*/ 81 h 666"/>
                <a:gd name="T50" fmla="*/ 604 w 596"/>
                <a:gd name="T51" fmla="*/ 67 h 666"/>
                <a:gd name="T52" fmla="*/ 428 w 596"/>
                <a:gd name="T53" fmla="*/ 77 h 666"/>
                <a:gd name="T54" fmla="*/ 297 w 596"/>
                <a:gd name="T55" fmla="*/ 110 h 666"/>
                <a:gd name="T56" fmla="*/ 205 w 596"/>
                <a:gd name="T57" fmla="*/ 163 h 666"/>
                <a:gd name="T58" fmla="*/ 140 w 596"/>
                <a:gd name="T59" fmla="*/ 225 h 666"/>
                <a:gd name="T60" fmla="*/ 98 w 596"/>
                <a:gd name="T61" fmla="*/ 297 h 666"/>
                <a:gd name="T62" fmla="*/ 69 w 596"/>
                <a:gd name="T63" fmla="*/ 370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72077" name="Rectangle 45">
            <a:extLst>
              <a:ext uri="{FF2B5EF4-FFF2-40B4-BE49-F238E27FC236}">
                <a16:creationId xmlns:a16="http://schemas.microsoft.com/office/drawing/2014/main" id="{998B2E29-46FC-4A5D-B5EE-44D2C6BCAA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46">
            <a:extLst>
              <a:ext uri="{FF2B5EF4-FFF2-40B4-BE49-F238E27FC236}">
                <a16:creationId xmlns:a16="http://schemas.microsoft.com/office/drawing/2014/main" id="{19A7F247-A6F3-4706-A4F2-15758BF0C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2079" name="Rectangle 47">
            <a:extLst>
              <a:ext uri="{FF2B5EF4-FFF2-40B4-BE49-F238E27FC236}">
                <a16:creationId xmlns:a16="http://schemas.microsoft.com/office/drawing/2014/main" id="{152E94E7-8ADE-4188-80EE-FDF31558082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2080" name="Rectangle 48">
            <a:extLst>
              <a:ext uri="{FF2B5EF4-FFF2-40B4-BE49-F238E27FC236}">
                <a16:creationId xmlns:a16="http://schemas.microsoft.com/office/drawing/2014/main" id="{7ABBC4D0-54A9-47AC-8CE4-880418AED7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2081" name="Rectangle 49">
            <a:extLst>
              <a:ext uri="{FF2B5EF4-FFF2-40B4-BE49-F238E27FC236}">
                <a16:creationId xmlns:a16="http://schemas.microsoft.com/office/drawing/2014/main" id="{0D2FA9B5-4EB2-48CE-8BFC-25BC2F0634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0DD54221-0C80-4D9A-9C0D-2A95BBF83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5E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0A30DBB7-106C-4FD9-A872-52DC45751C12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E3E9887-F56D-4C1F-AEBD-CCE9550CF399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076" name="Title Placeholder 8">
            <a:extLst>
              <a:ext uri="{FF2B5EF4-FFF2-40B4-BE49-F238E27FC236}">
                <a16:creationId xmlns:a16="http://schemas.microsoft.com/office/drawing/2014/main" id="{36C8FB55-DBEC-4CA9-AEB6-B6FE4A84E64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Text Placeholder 29">
            <a:extLst>
              <a:ext uri="{FF2B5EF4-FFF2-40B4-BE49-F238E27FC236}">
                <a16:creationId xmlns:a16="http://schemas.microsoft.com/office/drawing/2014/main" id="{3D72B510-50A3-46CE-A9E1-A24770F708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836B1D8-85A7-4ADD-A085-AD37A4EDDB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F1242F88-E2C3-4CAE-A34E-5F3EE7DE4288}" type="datetime1">
              <a:rPr lang="en-US" altLang="en-US"/>
              <a:pPr>
                <a:defRPr/>
              </a:pPr>
              <a:t>9/30/2022</a:t>
            </a:fld>
            <a:endParaRPr lang="en-US" alt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6F6EE539-93F8-4E7C-9F0A-33CA0CE4A0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50558CC-747B-4AC8-82FE-B9946C5AF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59FA7CD6-3277-4FB9-AE0F-2DB93D408B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3081" name="Group 1">
            <a:extLst>
              <a:ext uri="{FF2B5EF4-FFF2-40B4-BE49-F238E27FC236}">
                <a16:creationId xmlns:a16="http://schemas.microsoft.com/office/drawing/2014/main" id="{692D7942-FD4C-4EB7-8634-F4A6236D465B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4EBE3AB-E4DC-4BA1-8AB3-97C7C0263722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2259FCD-B0EB-4E05-957A-BABB4C6D0CA2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AFAFF"/>
            </a:gs>
            <a:gs pos="74001">
              <a:srgbClr val="D1D1FF"/>
            </a:gs>
            <a:gs pos="83000">
              <a:srgbClr val="D1D1FF"/>
            </a:gs>
            <a:gs pos="100000">
              <a:srgbClr val="E0E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3E75D5D7-7F0F-4AE3-9503-B0B8F717618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1EAD953A-2FCF-4511-8F37-4FC91D3659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0BC6347-14DA-493C-90CD-ACF5854329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4100" name="Group 4">
            <a:extLst>
              <a:ext uri="{FF2B5EF4-FFF2-40B4-BE49-F238E27FC236}">
                <a16:creationId xmlns:a16="http://schemas.microsoft.com/office/drawing/2014/main" id="{055D9652-3CE1-46DF-928E-797D4E53DFA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080" name="Rectangle 5">
              <a:extLst>
                <a:ext uri="{FF2B5EF4-FFF2-40B4-BE49-F238E27FC236}">
                  <a16:creationId xmlns:a16="http://schemas.microsoft.com/office/drawing/2014/main" id="{07A02A31-077E-4218-B055-115BB3B21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081" name="Rectangle 6">
              <a:extLst>
                <a:ext uri="{FF2B5EF4-FFF2-40B4-BE49-F238E27FC236}">
                  <a16:creationId xmlns:a16="http://schemas.microsoft.com/office/drawing/2014/main" id="{EB421733-9B19-4D23-B6EC-12716EDDD1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082" name="Rectangle 7">
              <a:extLst>
                <a:ext uri="{FF2B5EF4-FFF2-40B4-BE49-F238E27FC236}">
                  <a16:creationId xmlns:a16="http://schemas.microsoft.com/office/drawing/2014/main" id="{2D86E658-BAE0-438F-AB5D-9E121D843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083" name="Rectangle 8">
              <a:extLst>
                <a:ext uri="{FF2B5EF4-FFF2-40B4-BE49-F238E27FC236}">
                  <a16:creationId xmlns:a16="http://schemas.microsoft.com/office/drawing/2014/main" id="{DA1FAFB4-2F1A-48D1-B872-F5170EDC14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084" name="Rectangle 9">
              <a:extLst>
                <a:ext uri="{FF2B5EF4-FFF2-40B4-BE49-F238E27FC236}">
                  <a16:creationId xmlns:a16="http://schemas.microsoft.com/office/drawing/2014/main" id="{AE0E46AE-0D03-4439-B5A0-87302B9DD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085" name="Rectangle 10">
              <a:extLst>
                <a:ext uri="{FF2B5EF4-FFF2-40B4-BE49-F238E27FC236}">
                  <a16:creationId xmlns:a16="http://schemas.microsoft.com/office/drawing/2014/main" id="{8FFFF0A4-AB04-4425-8AD9-F295550F9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086" name="Rectangle 11">
              <a:extLst>
                <a:ext uri="{FF2B5EF4-FFF2-40B4-BE49-F238E27FC236}">
                  <a16:creationId xmlns:a16="http://schemas.microsoft.com/office/drawing/2014/main" id="{2A0AE289-D0EA-485A-8157-BBF8DBAFF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087" name="Rectangle 12">
              <a:extLst>
                <a:ext uri="{FF2B5EF4-FFF2-40B4-BE49-F238E27FC236}">
                  <a16:creationId xmlns:a16="http://schemas.microsoft.com/office/drawing/2014/main" id="{7290F618-4C89-46C9-8891-467723510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088" name="Rectangle 13">
              <a:extLst>
                <a:ext uri="{FF2B5EF4-FFF2-40B4-BE49-F238E27FC236}">
                  <a16:creationId xmlns:a16="http://schemas.microsoft.com/office/drawing/2014/main" id="{42B7A987-8843-4F5E-89F8-37D61201D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4101" name="Rectangle 14">
            <a:extLst>
              <a:ext uri="{FF2B5EF4-FFF2-40B4-BE49-F238E27FC236}">
                <a16:creationId xmlns:a16="http://schemas.microsoft.com/office/drawing/2014/main" id="{B6B4AAA1-4F53-45E7-B5B2-865F5005BD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2" name="Rectangle 15">
            <a:extLst>
              <a:ext uri="{FF2B5EF4-FFF2-40B4-BE49-F238E27FC236}">
                <a16:creationId xmlns:a16="http://schemas.microsoft.com/office/drawing/2014/main" id="{15212FAD-0E97-43DE-B9AD-035651EF8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4400" name="Rectangle 16">
            <a:extLst>
              <a:ext uri="{FF2B5EF4-FFF2-40B4-BE49-F238E27FC236}">
                <a16:creationId xmlns:a16="http://schemas.microsoft.com/office/drawing/2014/main" id="{4CB53F8E-92A7-43F0-B0FF-8297FF2294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19FBD4B-04CE-4333-B237-D9B7F716CB3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3CA0F88-B68E-493F-80F1-F6E7670BB8B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53C35D5-256A-4C50-B02A-2392377B01A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2D53686-6D56-4219-8A39-5891AA78EEF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6C14E623-E496-471F-A95D-8653B88210A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A072F731-5DB2-49E1-9542-CC2AAE61E5F5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E8ADFAA5-4A66-4DC3-AA58-0D395CBA1220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0CEB110B-4925-4F16-B2BF-1DBE007B99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047D6CAD-1269-4D19-BEAE-75CC7A92A5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7" name="Rectangle 11">
            <a:extLst>
              <a:ext uri="{FF2B5EF4-FFF2-40B4-BE49-F238E27FC236}">
                <a16:creationId xmlns:a16="http://schemas.microsoft.com/office/drawing/2014/main" id="{9E9CD81B-57A7-483D-ACE5-D4B002C6A6C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8" name="Rectangle 12">
            <a:extLst>
              <a:ext uri="{FF2B5EF4-FFF2-40B4-BE49-F238E27FC236}">
                <a16:creationId xmlns:a16="http://schemas.microsoft.com/office/drawing/2014/main" id="{1D834E60-2E90-46B0-AD70-B98462DE3B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9" name="Rectangle 13">
            <a:extLst>
              <a:ext uri="{FF2B5EF4-FFF2-40B4-BE49-F238E27FC236}">
                <a16:creationId xmlns:a16="http://schemas.microsoft.com/office/drawing/2014/main" id="{F84F1E03-C634-41D4-82E6-DDBAE37948F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769CBE76-FB9B-4803-82C9-472B4A6A28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11963BC1-E274-49DA-B856-C756EE4FB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43888" cy="8080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9B3F53A0-61F3-4CBA-927B-9EAE39815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10600" cy="5943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圣经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Bible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信经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Dogma</a:t>
            </a:r>
            <a:r>
              <a:rPr lang="zh-CN" altLang="en-US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：使徒信经、尼西亚信经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认信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Confession/Conviction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确信</a:t>
            </a: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圣经无误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三位一体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基督神人二性</a:t>
            </a:r>
            <a:endParaRPr lang="en-US" altLang="zh-CN" sz="3200" b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耶稣是完全的神，是神的儿子</a:t>
            </a:r>
            <a:endParaRPr lang="en-US" altLang="zh-CN" sz="3200" b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耶稣无罪</a:t>
            </a:r>
            <a:endParaRPr lang="en-US" altLang="zh-CN" sz="3200" b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因信称义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耶稣是唯一道路</a:t>
            </a:r>
            <a:endParaRPr lang="en-US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>
            <a:extLst>
              <a:ext uri="{FF2B5EF4-FFF2-40B4-BE49-F238E27FC236}">
                <a16:creationId xmlns:a16="http://schemas.microsoft.com/office/drawing/2014/main" id="{34BBF758-FBC2-456C-BBB1-4FD06EC1A6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93688"/>
            <a:ext cx="9144000" cy="823912"/>
          </a:xfrm>
        </p:spPr>
        <p:txBody>
          <a:bodyPr anchor="ctr"/>
          <a:lstStyle/>
          <a:p>
            <a:pPr eaLnBrk="1" hangingPunct="1">
              <a:defRPr/>
            </a:pP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有根有据的信心基</a:t>
            </a:r>
            <a:r>
              <a:rPr lang="en-US" altLang="zh-CN" sz="4800" b="1" dirty="0">
                <a:solidFill>
                  <a:schemeClr val="tx1"/>
                </a:solidFill>
                <a:latin typeface="Aharoni" panose="02010803020104030203" pitchFamily="2" charset="-79"/>
                <a:ea typeface="黑体" panose="02010609060101010101" pitchFamily="49" charset="-122"/>
                <a:cs typeface="Aharoni" panose="02010803020104030203" pitchFamily="2" charset="-79"/>
              </a:rPr>
              <a:t>Root of Faith</a:t>
            </a:r>
          </a:p>
        </p:txBody>
      </p:sp>
      <p:sp>
        <p:nvSpPr>
          <p:cNvPr id="22531" name="AutoShape 3">
            <a:extLst>
              <a:ext uri="{FF2B5EF4-FFF2-40B4-BE49-F238E27FC236}">
                <a16:creationId xmlns:a16="http://schemas.microsoft.com/office/drawing/2014/main" id="{9E7A124F-7796-480D-BE35-E9C43FA80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09800"/>
            <a:ext cx="4191000" cy="2819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3604" name="Text Box 4">
            <a:extLst>
              <a:ext uri="{FF2B5EF4-FFF2-40B4-BE49-F238E27FC236}">
                <a16:creationId xmlns:a16="http://schemas.microsoft.com/office/drawing/2014/main" id="{EE76DEB5-AB42-4D2E-8028-F95CC51F2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93925"/>
            <a:ext cx="1995488" cy="46640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情感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圣灵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里面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主观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经历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Internal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Subjective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Experiential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Power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Communion</a:t>
            </a:r>
          </a:p>
        </p:txBody>
      </p:sp>
      <p:sp>
        <p:nvSpPr>
          <p:cNvPr id="1433605" name="Text Box 5">
            <a:extLst>
              <a:ext uri="{FF2B5EF4-FFF2-40B4-BE49-F238E27FC236}">
                <a16:creationId xmlns:a16="http://schemas.microsoft.com/office/drawing/2014/main" id="{86DAECDA-9364-4EBB-8A97-CD56772B4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219200"/>
            <a:ext cx="6248400" cy="10064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思想：圣经，外面、客观 、命令   </a:t>
            </a: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External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 </a:t>
            </a: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</a:rPr>
              <a:t>Objective Normative Command</a:t>
            </a:r>
          </a:p>
        </p:txBody>
      </p:sp>
      <p:sp>
        <p:nvSpPr>
          <p:cNvPr id="1433606" name="Text Box 6">
            <a:extLst>
              <a:ext uri="{FF2B5EF4-FFF2-40B4-BE49-F238E27FC236}">
                <a16:creationId xmlns:a16="http://schemas.microsoft.com/office/drawing/2014/main" id="{25A3F75F-0407-4B86-837C-7AFBAF93E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193925"/>
            <a:ext cx="2098675" cy="4664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意志</a:t>
            </a:r>
            <a:r>
              <a:rPr lang="en-US" altLang="zh-CN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行为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神的护理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家庭</a:t>
            </a:r>
            <a:endParaRPr lang="en-US" altLang="zh-CN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教会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社会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Providence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Authority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Order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Relation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Confirmation</a:t>
            </a:r>
          </a:p>
        </p:txBody>
      </p:sp>
      <p:pic>
        <p:nvPicPr>
          <p:cNvPr id="22535" name="Picture 7" descr="passion4_crucified">
            <a:extLst>
              <a:ext uri="{FF2B5EF4-FFF2-40B4-BE49-F238E27FC236}">
                <a16:creationId xmlns:a16="http://schemas.microsoft.com/office/drawing/2014/main" id="{B8708BC7-95DF-41A7-9F92-30222B934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895600"/>
            <a:ext cx="1981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0E792884-FFAB-4657-AFB4-CD4F8795B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13" y="381000"/>
            <a:ext cx="8243887" cy="8080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10A4D421-665C-432B-A039-59BFE1CFB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10600" cy="5334000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Verdana" panose="020B0604030504040204" pitchFamily="34" charset="0"/>
              <a:buAutoNum type="arabicParenR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真理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Truth: </a:t>
            </a:r>
          </a:p>
          <a:p>
            <a:pPr marL="400050" lvl="1" indent="0" eaLnBrk="1" hangingPunct="1">
              <a:lnSpc>
                <a:spcPct val="120000"/>
              </a:lnSpc>
              <a:buFontTx/>
              <a:buNone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圣经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Bible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、信经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Dogma</a:t>
            </a:r>
            <a:endParaRPr lang="en-US" altLang="zh-CN" sz="4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00050" lvl="1" indent="0" eaLnBrk="1" hangingPunct="1">
              <a:lnSpc>
                <a:spcPct val="120000"/>
              </a:lnSpc>
              <a:buFontTx/>
              <a:buNone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确信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Conviction</a:t>
            </a:r>
          </a:p>
          <a:p>
            <a:pPr marL="514350" indent="-514350" eaLnBrk="1" hangingPunct="1">
              <a:lnSpc>
                <a:spcPct val="120000"/>
              </a:lnSpc>
              <a:buFont typeface="Verdana" panose="020B0604030504040204" pitchFamily="34" charset="0"/>
              <a:buAutoNum type="arabicParenR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经历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Experience</a:t>
            </a:r>
          </a:p>
          <a:p>
            <a:pPr marL="514350" indent="-514350" eaLnBrk="1" hangingPunct="1">
              <a:lnSpc>
                <a:spcPct val="120000"/>
              </a:lnSpc>
              <a:buFont typeface="Verdana" panose="020B0604030504040204" pitchFamily="34" charset="0"/>
              <a:buAutoNum type="arabicParenR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善行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Obedience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18F1501E-8169-4B10-BEAE-8C5563440D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13" y="381000"/>
            <a:ext cx="8243887" cy="8080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FB77B5AB-93A8-4311-B7C4-18EFA4C7E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10600" cy="5334000"/>
          </a:xfrm>
        </p:spPr>
        <p:txBody>
          <a:bodyPr/>
          <a:lstStyle/>
          <a:p>
            <a:pPr marL="514350" indent="-514350" eaLnBrk="1" hangingPunct="1">
              <a:buFont typeface="Verdana" panose="020B0604030504040204" pitchFamily="34" charset="0"/>
              <a:buAutoNum type="arabicParenR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真理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Truth: 				</a:t>
            </a: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理性</a:t>
            </a:r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头</a:t>
            </a:r>
            <a:endParaRPr lang="en-US" altLang="zh-CN" sz="4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400050" lvl="1" indent="0" eaLnBrk="1" hangingPunct="1">
              <a:buFontTx/>
              <a:buNone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圣经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Bible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、信经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Dogma</a:t>
            </a:r>
            <a:endParaRPr lang="en-US" altLang="zh-CN" sz="4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00050" lvl="1" indent="0" eaLnBrk="1" hangingPunct="1">
              <a:buFontTx/>
              <a:buNone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确信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Conviction</a:t>
            </a:r>
          </a:p>
          <a:p>
            <a:pPr marL="514350" indent="-514350" eaLnBrk="1" hangingPunct="1">
              <a:buFont typeface="Verdana" panose="020B0604030504040204" pitchFamily="34" charset="0"/>
              <a:buAutoNum type="arabicParenR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经历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Experience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情感</a:t>
            </a:r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心</a:t>
            </a:r>
            <a:endParaRPr lang="en-US" altLang="zh-CN" sz="4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indent="-514350" eaLnBrk="1" hangingPunct="1">
              <a:buFont typeface="Verdana" panose="020B0604030504040204" pitchFamily="34" charset="0"/>
              <a:buAutoNum type="arabicParenR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善行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Obedience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行为</a:t>
            </a:r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手</a:t>
            </a:r>
            <a:endParaRPr lang="en-US" altLang="zh-CN" sz="4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indent="-514350" eaLnBrk="1" hangingPunct="1">
              <a:buFont typeface="Verdana" panose="020B0604030504040204" pitchFamily="34" charset="0"/>
              <a:buAutoNum type="arabicParenR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试炼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Test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1118D97A-5424-4C6C-A9F2-FE92A2650F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13" y="381000"/>
            <a:ext cx="8243887" cy="8080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17CB3DFA-020A-44E8-9DBB-7FFCE128EF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334000"/>
          </a:xfrm>
        </p:spPr>
        <p:txBody>
          <a:bodyPr/>
          <a:lstStyle/>
          <a:p>
            <a:pPr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你们是大有喜乐，但如今，在百般的试炼中暂时忧愁，</a:t>
            </a: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叫你们的信心既被试验，就比那被火试验，仍然能坏的金子，更显宝贵，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可以在耶稣基督显现的时候，得着称赞，荣耀，尊贵。 彼前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1:6-7</a:t>
            </a:r>
          </a:p>
          <a:p>
            <a:pPr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真信心是需要付上代价的。</a:t>
            </a:r>
            <a:r>
              <a:rPr lang="en-US" altLang="zh-CN" sz="36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Faith must be tested, to prove its genuiness.  A. Pink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A54DDEC2-0B04-407C-9600-890C7C93A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13" y="381000"/>
            <a:ext cx="8243887" cy="8080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1093F197-B96C-4F54-8D0F-6FAE4D8AE4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334000"/>
          </a:xfrm>
        </p:spPr>
        <p:txBody>
          <a:bodyPr/>
          <a:lstStyle/>
          <a:p>
            <a:pPr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试炼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试验</a:t>
            </a:r>
            <a:r>
              <a:rPr lang="en-US" altLang="zh-CN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Test</a:t>
            </a:r>
            <a:endParaRPr lang="en-US" altLang="zh-CN" sz="4000" b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正面</a:t>
            </a:r>
            <a:r>
              <a:rPr lang="en-US" altLang="zh-CN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反面</a:t>
            </a:r>
            <a:endParaRPr lang="en-US" altLang="zh-CN" sz="4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表面</a:t>
            </a:r>
            <a:r>
              <a:rPr lang="en-US" altLang="zh-CN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里面</a:t>
            </a:r>
            <a:endParaRPr lang="en-US" altLang="zh-CN" sz="4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形式</a:t>
            </a:r>
            <a:r>
              <a:rPr lang="en-US" altLang="zh-CN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内涵</a:t>
            </a:r>
            <a:endParaRPr lang="en-US" altLang="zh-CN" sz="4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理想</a:t>
            </a:r>
            <a:r>
              <a:rPr lang="en-US" altLang="zh-CN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实践</a:t>
            </a:r>
            <a:endParaRPr lang="en-US" altLang="zh-CN" sz="4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理性</a:t>
            </a:r>
            <a:r>
              <a:rPr lang="en-US" altLang="zh-CN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灵性</a:t>
            </a:r>
            <a:endParaRPr lang="en-US" altLang="zh-CN" sz="4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立志</a:t>
            </a:r>
            <a:r>
              <a:rPr lang="en-US" altLang="zh-CN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谦卑</a:t>
            </a:r>
            <a:endParaRPr lang="en-US" altLang="zh-CN" sz="4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endParaRPr lang="en-US" altLang="zh-CN" sz="4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1DA02F1A-D4E8-45A2-9D92-457F58ADBC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6113" y="258763"/>
            <a:ext cx="8243887" cy="80803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392288EA-02DC-4615-818B-D2F8D055C7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5715000"/>
          </a:xfrm>
        </p:spPr>
        <p:txBody>
          <a:bodyPr/>
          <a:lstStyle/>
          <a:p>
            <a:pPr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试炼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试验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Test</a:t>
            </a: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4A680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家庭教会</a:t>
            </a:r>
            <a:endParaRPr lang="en-US" altLang="zh-CN" sz="4000" b="1">
              <a:solidFill>
                <a:srgbClr val="4A680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4A680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迫害</a:t>
            </a:r>
            <a:endParaRPr lang="en-US" altLang="zh-CN" sz="4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4D7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成功神学</a:t>
            </a:r>
            <a:endParaRPr lang="en-US" altLang="zh-CN" sz="4000" b="1">
              <a:solidFill>
                <a:srgbClr val="004D7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4D7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学术、神学、科学、医学、疫苗</a:t>
            </a:r>
            <a:endParaRPr lang="en-US" altLang="zh-CN" sz="4000" b="1">
              <a:solidFill>
                <a:srgbClr val="004D7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4D7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同性恋</a:t>
            </a:r>
            <a:endParaRPr lang="en-US" altLang="zh-CN" sz="4000" b="1">
              <a:solidFill>
                <a:srgbClr val="004D7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4D7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社会公义、种族歧视、环境保护</a:t>
            </a:r>
            <a:endParaRPr lang="en-US" altLang="zh-CN" sz="4000" b="1">
              <a:solidFill>
                <a:srgbClr val="004D7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8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4D7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政治与选举</a:t>
            </a:r>
            <a:endParaRPr lang="en-US" altLang="zh-CN" sz="4000" b="1">
              <a:solidFill>
                <a:srgbClr val="004D7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AF40F818-1D26-40EC-BD60-D158CCB9B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43888" cy="8080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F76FC654-60E4-49DC-82AA-356A518932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10600" cy="5943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圣经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Bible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信经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Dogma</a:t>
            </a:r>
            <a:r>
              <a:rPr lang="zh-CN" altLang="en-US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：使徒信经、尼西亚信经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认信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Confession/Conviction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确信</a:t>
            </a: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创世记前两章是历史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亚当真的存在吗？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创造论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六天创造论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好人不信耶稣也能得救？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没听过福音的人？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lvl="1" eaLnBrk="1" hangingPunct="1">
              <a:buClr>
                <a:srgbClr val="C00000"/>
              </a:buClr>
              <a:buSzPct val="127000"/>
              <a:buFont typeface="Wingdings" panose="05000000000000000000" pitchFamily="2" charset="2"/>
              <a:buChar char="ü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其他宗教的人？</a:t>
            </a:r>
            <a:endParaRPr lang="en-US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06022AC1-F6DD-401C-AECA-CB8B899A6D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534400" cy="480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zh-CN" altLang="en-US" sz="4000" b="1">
                <a:solidFill>
                  <a:srgbClr val="3333FF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经历</a:t>
            </a:r>
            <a:r>
              <a:rPr lang="en-US" altLang="zh-CN" sz="4000" b="1">
                <a:solidFill>
                  <a:srgbClr val="3333FF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Experience</a:t>
            </a:r>
            <a:endParaRPr lang="zh-CN" altLang="en-US" sz="4000" b="1">
              <a:solidFill>
                <a:srgbClr val="3333FF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信心不是感觉</a:t>
            </a:r>
            <a:r>
              <a:rPr lang="en-US" altLang="zh-CN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Faith is not feeling, but calling 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No matter how you feel, God is real.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No matter how you understand, God is good.</a:t>
            </a:r>
            <a:endParaRPr lang="zh-CN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信心不是感觉，但不能没有感觉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Duty is ours, but power belongs to God.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zh-CN" altLang="en-US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God gives what He commands. Augustine</a:t>
            </a:r>
            <a:endParaRPr lang="zh-CN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7DADED9-01C8-40F1-920D-A319BEF04A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172200" cy="1066800"/>
          </a:xfrm>
          <a:noFill/>
        </p:spPr>
        <p:txBody>
          <a:bodyPr/>
          <a:lstStyle/>
          <a:p>
            <a:pPr eaLnBrk="1" hangingPunct="1"/>
            <a:r>
              <a:rPr lang="zh-CN" altLang="en-US" sz="6000" b="1">
                <a:latin typeface="黑体" panose="02010609060101010101" pitchFamily="49" charset="-122"/>
                <a:ea typeface="黑体" panose="02010609060101010101" pitchFamily="49" charset="-122"/>
              </a:rPr>
              <a:t>有根有据的信心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11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11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11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116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1116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116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116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116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116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7DC2793E-AAE2-455C-BD98-919FF7396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763000" cy="49530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信心不能靠片面、易变、有时骗人的感觉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天父、基督、圣灵对我们必须是真实的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符合真理、带出善行的经历和感觉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Experience without truth becomes subjective, dangerous, or even heretical. 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Without truth, there is no holiness while theology without action is the theology of demons.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3031035-1D96-48D0-AF25-31570EE618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6096000" cy="1066800"/>
          </a:xfrm>
          <a:noFill/>
        </p:spPr>
        <p:txBody>
          <a:bodyPr/>
          <a:lstStyle/>
          <a:p>
            <a:pPr eaLnBrk="1" hangingPunct="1"/>
            <a:r>
              <a:rPr lang="zh-CN" altLang="en-US" sz="6000" b="1">
                <a:latin typeface="黑体" panose="02010609060101010101" pitchFamily="49" charset="-122"/>
                <a:ea typeface="黑体" panose="02010609060101010101" pitchFamily="49" charset="-122"/>
              </a:rPr>
              <a:t>有根有据的信心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>
            <a:extLst>
              <a:ext uri="{FF2B5EF4-FFF2-40B4-BE49-F238E27FC236}">
                <a16:creationId xmlns:a16="http://schemas.microsoft.com/office/drawing/2014/main" id="{CE7A28F7-5336-4D3E-AED4-1CECBDA4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9144000" cy="6629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凡称呼我主啊、主啊的人，不能都进天国。惟独遵行我天父旨意的人，才能进去</a:t>
            </a:r>
            <a:r>
              <a:rPr lang="zh-CN" altLang="en-US">
                <a:ea typeface="SimSun" panose="02010600030101010101" pitchFamily="2" charset="-122"/>
              </a:rPr>
              <a:t>。当那日必有许多人对我说：主啊！主啊！我们不是奉你的名传道，奉你的名赶鬼，奉你的名行许多异能吗？我就明明地告诉他们说：我从来不认识你们。你们这些</a:t>
            </a:r>
            <a:r>
              <a:rPr lang="zh-CN" altLang="en-US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作恶</a:t>
            </a:r>
            <a:r>
              <a:rPr lang="en-US" altLang="zh-CN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不遵行律法</a:t>
            </a:r>
            <a:r>
              <a:rPr lang="zh-CN" altLang="en-US">
                <a:ea typeface="SimSun" panose="02010600030101010101" pitchFamily="2" charset="-122"/>
              </a:rPr>
              <a:t>的人，离开我去吧！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en-US">
                <a:ea typeface="SimSun" panose="02010600030101010101" pitchFamily="2" charset="-122"/>
              </a:rPr>
              <a:t>所以，凡听见我这话就去行的，好比一个聪明人，把房子盖在磐石上。雨淋，水冲，风吹，撞着那房子，房子总不倒塌。</a:t>
            </a:r>
            <a:r>
              <a:rPr lang="zh-CN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因为根基立在磐石上</a:t>
            </a:r>
            <a:r>
              <a:rPr lang="zh-CN" altLang="en-US">
                <a:ea typeface="SimSun" panose="02010600030101010101" pitchFamily="2" charset="-122"/>
              </a:rPr>
              <a:t>。凡听见我这话不去行的，好比一个无知的人，</a:t>
            </a:r>
            <a:r>
              <a:rPr lang="zh-CN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把房子盖在沙土上</a:t>
            </a:r>
            <a:r>
              <a:rPr lang="zh-CN" altLang="en-US">
                <a:ea typeface="SimSun" panose="02010600030101010101" pitchFamily="2" charset="-122"/>
              </a:rPr>
              <a:t>。雨淋，水冲，风吹，撞着那房子，房子就倒塌了。并且倒塌得很大。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>
                <a:ea typeface="SimSun" panose="02010600030101010101" pitchFamily="2" charset="-122"/>
              </a:rPr>
              <a:t>	马太福音 </a:t>
            </a:r>
            <a:r>
              <a:rPr lang="en-US" altLang="zh-CN">
                <a:ea typeface="SimSun" panose="02010600030101010101" pitchFamily="2" charset="-122"/>
              </a:rPr>
              <a:t>7:21-27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32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332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Content Placeholder 2">
            <a:extLst>
              <a:ext uri="{FF2B5EF4-FFF2-40B4-BE49-F238E27FC236}">
                <a16:creationId xmlns:a16="http://schemas.microsoft.com/office/drawing/2014/main" id="{B00187D9-FC18-46C2-9053-8CE50C219FD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" y="1066800"/>
            <a:ext cx="8686800" cy="5791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得救的确据是得胜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Victory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 不是常胜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No Failure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，而是追求常胜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生命的特征是成长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Growth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 不是完美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Perfection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，而是走向完美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成圣的本质是信靠，生命的标记是挣扎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Essence of sanctification is dependence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</a:pP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Evidence of life is struggle and growth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忘记过去、努力面前。腓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3:13</a:t>
            </a: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9F6F6759-8569-4B92-90DD-564E303EE70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4928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245698A-A089-484B-BD08-A3BF558CBEC9}" type="slidenum">
              <a:rPr lang="en-US" altLang="en-US" sz="1200">
                <a:solidFill>
                  <a:srgbClr val="898989"/>
                </a:solidFill>
                <a:latin typeface="TSC UKai M TT"/>
                <a:ea typeface="TSC UKai M TT"/>
                <a:cs typeface="TSC UKai M TT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  <a:latin typeface="TSC UKai M TT"/>
              <a:ea typeface="TSC UKai M TT"/>
              <a:cs typeface="TSC UKai M TT"/>
            </a:endParaRPr>
          </a:p>
        </p:txBody>
      </p:sp>
      <p:sp>
        <p:nvSpPr>
          <p:cNvPr id="333828" name="Rectangle 2">
            <a:extLst>
              <a:ext uri="{FF2B5EF4-FFF2-40B4-BE49-F238E27FC236}">
                <a16:creationId xmlns:a16="http://schemas.microsoft.com/office/drawing/2014/main" id="{F8809A6F-39D5-4E8A-A995-97605B03C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zh-CN" altLang="en-US" sz="4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有根有据的信心</a:t>
            </a:r>
            <a:r>
              <a:rPr lang="en-US" altLang="zh-CN" sz="4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Root of Faith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33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333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333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33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333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333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7A22FD6B-8460-45AA-9051-66DF5DA8A8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 marL="571500" indent="-571500">
              <a:lnSpc>
                <a:spcPct val="12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zh-CN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他们</a:t>
            </a:r>
            <a:r>
              <a:rPr lang="zh-CN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宣称认识上帝</a:t>
            </a:r>
            <a:r>
              <a:rPr lang="zh-CN" altLang="zh-CN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endParaRPr lang="zh-CN" altLang="en-US" sz="4800" b="1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2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zh-CN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却</a:t>
            </a:r>
            <a:r>
              <a:rPr lang="zh-CN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在行为上否认上帝</a:t>
            </a:r>
            <a:r>
              <a:rPr lang="zh-CN" altLang="zh-CN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endParaRPr lang="zh-CN" altLang="en-US" sz="4800" b="1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2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zh-CN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是可憎的，是悖逆的，在各样善行上是被弃绝的。</a:t>
            </a:r>
            <a:endParaRPr lang="zh-CN" altLang="en-US" sz="4800" b="1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2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提多书</a:t>
            </a:r>
            <a:r>
              <a:rPr lang="en-US" altLang="zh-CN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Titus 1:16, </a:t>
            </a:r>
            <a:r>
              <a:rPr lang="zh-CN" altLang="en-US" sz="4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三一本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3D584C-753D-4791-9A12-1469ABD390C4}"/>
              </a:ext>
            </a:extLst>
          </p:cNvPr>
          <p:cNvSpPr txBox="1">
            <a:spLocks/>
          </p:cNvSpPr>
          <p:nvPr/>
        </p:nvSpPr>
        <p:spPr>
          <a:xfrm>
            <a:off x="596900" y="601663"/>
            <a:ext cx="8534400" cy="9985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决志祷告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受洗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得救？</a:t>
            </a:r>
            <a:endParaRPr lang="en-US" alt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>
            <a:extLst>
              <a:ext uri="{FF2B5EF4-FFF2-40B4-BE49-F238E27FC236}">
                <a16:creationId xmlns:a16="http://schemas.microsoft.com/office/drawing/2014/main" id="{63A4DAC8-4FEE-4F61-ACE4-8311FD5183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915400" cy="53340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FF0000"/>
              </a:buClr>
              <a:buSzPct val="102000"/>
              <a:buFont typeface="Wingdings" panose="05000000000000000000" pitchFamily="2" charset="2"/>
              <a:buChar char="q"/>
              <a:defRPr/>
            </a:pP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你们岂不知不义的人不能承受神的国吗？</a:t>
            </a:r>
            <a:r>
              <a:rPr lang="zh-CN" altLang="en-US" sz="4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不要自欺</a:t>
            </a: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8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>
                <a:srgbClr val="FF0000"/>
              </a:buClr>
              <a:buSzPct val="102000"/>
              <a:buFont typeface="Wingdings" panose="05000000000000000000" pitchFamily="2" charset="2"/>
              <a:buChar char="q"/>
              <a:defRPr/>
            </a:pP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无论是淫乱的，拜偶像的，奸淫的，作娈童的，亲男色的，偷窃的，贪婪的，醉酒的，辱骂的，勒索的，都不能承受神的国。林前</a:t>
            </a:r>
            <a:r>
              <a:rPr lang="en-US" altLang="zh-CN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6:9-10</a:t>
            </a:r>
            <a:endParaRPr lang="zh-CN" altLang="en-US" sz="48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2535" name="Text Box 7">
            <a:extLst>
              <a:ext uri="{FF2B5EF4-FFF2-40B4-BE49-F238E27FC236}">
                <a16:creationId xmlns:a16="http://schemas.microsoft.com/office/drawing/2014/main" id="{7C2621B4-CEF3-4679-B7C8-A02E86AAC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381000"/>
            <a:ext cx="7010400" cy="9239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好行为的</a:t>
            </a:r>
            <a:r>
              <a:rPr lang="zh-CN" alt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必须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3944E533-4075-45E2-8AB4-8F79CCE72A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915400" cy="5334000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ct val="0"/>
              </a:spcBef>
              <a:buClr>
                <a:srgbClr val="FF0000"/>
              </a:buClr>
              <a:buSzPct val="102000"/>
              <a:buFont typeface="Wingdings" panose="05000000000000000000" pitchFamily="2" charset="2"/>
              <a:buChar char="q"/>
            </a:pPr>
            <a:r>
              <a:rPr lang="zh-CN" altLang="en-US" sz="38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altLang="zh-CN" sz="38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5:9-11 </a:t>
            </a:r>
            <a:r>
              <a:rPr lang="zh-CN" altLang="en-US" sz="38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我先前在信上给你们写过，</a:t>
            </a:r>
            <a:r>
              <a:rPr lang="zh-CN" altLang="en-US" sz="3800" b="1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不可与淫乱的人交往</a:t>
            </a:r>
            <a:r>
              <a:rPr lang="zh-CN" altLang="en-US" sz="38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。这绝不是指这世界上淫乱的、贪婪的、勒索的或拜偶像的。如果这样，你们就必须离开世界。</a:t>
            </a:r>
          </a:p>
          <a:p>
            <a:pPr>
              <a:lnSpc>
                <a:spcPct val="114000"/>
              </a:lnSpc>
              <a:spcBef>
                <a:spcPct val="0"/>
              </a:spcBef>
              <a:buClr>
                <a:srgbClr val="FF0000"/>
              </a:buClr>
              <a:buSzPct val="102000"/>
              <a:buFont typeface="Wingdings" panose="05000000000000000000" pitchFamily="2" charset="2"/>
              <a:buChar char="q"/>
            </a:pPr>
            <a:r>
              <a:rPr lang="zh-CN" altLang="en-US" sz="38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但现今我写信给你们，</a:t>
            </a:r>
            <a:r>
              <a:rPr lang="zh-CN" altLang="en-US" sz="3800" b="1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如果有称为弟兄的是淫乱的，贪婪的，拜偶像的，辱骂的，醉酒的或勒索的，这样的人不可与他交往，就是与他吃饭都不可。</a:t>
            </a:r>
          </a:p>
        </p:txBody>
      </p:sp>
      <p:pic>
        <p:nvPicPr>
          <p:cNvPr id="21507" name="Picture 1">
            <a:extLst>
              <a:ext uri="{FF2B5EF4-FFF2-40B4-BE49-F238E27FC236}">
                <a16:creationId xmlns:a16="http://schemas.microsoft.com/office/drawing/2014/main" id="{67DE0352-C0C5-468A-AB2E-48BEE2518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228600"/>
            <a:ext cx="7010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Flow">
  <a:themeElements>
    <a:clrScheme name="1_Flow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1_Flow">
      <a:majorFont>
        <a:latin typeface="Calibri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Flow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FFFFFF"/>
        </a:accent3>
        <a:accent4>
          <a:srgbClr val="000000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1687</TotalTime>
  <Words>998</Words>
  <Application>Microsoft Office PowerPoint</Application>
  <PresentationFormat>全屏显示(4:3)</PresentationFormat>
  <Paragraphs>115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15</vt:i4>
      </vt:variant>
    </vt:vector>
  </HeadingPairs>
  <TitlesOfParts>
    <vt:vector size="35" baseType="lpstr">
      <vt:lpstr>Garamond</vt:lpstr>
      <vt:lpstr>Arial</vt:lpstr>
      <vt:lpstr>Wingdings</vt:lpstr>
      <vt:lpstr>Verdana</vt:lpstr>
      <vt:lpstr>Calibri</vt:lpstr>
      <vt:lpstr>Constantia</vt:lpstr>
      <vt:lpstr>Wingdings 2</vt:lpstr>
      <vt:lpstr>Tahoma</vt:lpstr>
      <vt:lpstr>Arial Black</vt:lpstr>
      <vt:lpstr>Times New Roman</vt:lpstr>
      <vt:lpstr>黑体</vt:lpstr>
      <vt:lpstr>SimSun</vt:lpstr>
      <vt:lpstr>SimSun-ExtB</vt:lpstr>
      <vt:lpstr>TSC UKai M TT</vt:lpstr>
      <vt:lpstr>Aharoni</vt:lpstr>
      <vt:lpstr>Pixel</vt:lpstr>
      <vt:lpstr>Balloons</vt:lpstr>
      <vt:lpstr>1_Flow</vt:lpstr>
      <vt:lpstr>2_Pixel</vt:lpstr>
      <vt:lpstr>Blends</vt:lpstr>
      <vt:lpstr>有根有据的信心Root of Faith</vt:lpstr>
      <vt:lpstr>有根有据的信心Root of Faith</vt:lpstr>
      <vt:lpstr>有根有据的信心</vt:lpstr>
      <vt:lpstr>有根有据的信心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有根有据的信心基Root of Faith</vt:lpstr>
      <vt:lpstr>有根有据的信心Root of Faith</vt:lpstr>
      <vt:lpstr>有根有据的信心Root of Faith</vt:lpstr>
      <vt:lpstr>有根有据的信心Root of Faith</vt:lpstr>
      <vt:lpstr>有根有据的信心Root of Faith</vt:lpstr>
      <vt:lpstr>有根有据的信心Root of Faith</vt:lpstr>
    </vt:vector>
  </TitlesOfParts>
  <Company>PRTS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EzraZhou</dc:creator>
  <cp:lastModifiedBy>刘 松坚</cp:lastModifiedBy>
  <cp:revision>273</cp:revision>
  <dcterms:created xsi:type="dcterms:W3CDTF">2013-08-06T19:32:40Z</dcterms:created>
  <dcterms:modified xsi:type="dcterms:W3CDTF">2022-09-29T22:44:23Z</dcterms:modified>
</cp:coreProperties>
</file>