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7" r:id="rId2"/>
    <p:sldMasterId id="2147483771" r:id="rId3"/>
    <p:sldMasterId id="2147483783" r:id="rId4"/>
  </p:sldMasterIdLst>
  <p:notesMasterIdLst>
    <p:notesMasterId r:id="rId23"/>
  </p:notesMasterIdLst>
  <p:handoutMasterIdLst>
    <p:handoutMasterId r:id="rId24"/>
  </p:handoutMasterIdLst>
  <p:sldIdLst>
    <p:sldId id="395" r:id="rId5"/>
    <p:sldId id="410" r:id="rId6"/>
    <p:sldId id="1222" r:id="rId7"/>
    <p:sldId id="1221" r:id="rId8"/>
    <p:sldId id="1223" r:id="rId9"/>
    <p:sldId id="430" r:id="rId10"/>
    <p:sldId id="396" r:id="rId11"/>
    <p:sldId id="398" r:id="rId12"/>
    <p:sldId id="399" r:id="rId13"/>
    <p:sldId id="421" r:id="rId14"/>
    <p:sldId id="422" r:id="rId15"/>
    <p:sldId id="404" r:id="rId16"/>
    <p:sldId id="426" r:id="rId17"/>
    <p:sldId id="427" r:id="rId18"/>
    <p:sldId id="1224" r:id="rId19"/>
    <p:sldId id="351" r:id="rId20"/>
    <p:sldId id="425" r:id="rId21"/>
    <p:sldId id="429" r:id="rId2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19" autoAdjust="0"/>
    <p:restoredTop sz="94659" autoAdjust="0"/>
  </p:normalViewPr>
  <p:slideViewPr>
    <p:cSldViewPr>
      <p:cViewPr varScale="1">
        <p:scale>
          <a:sx n="86" d="100"/>
          <a:sy n="86" d="100"/>
        </p:scale>
        <p:origin x="2130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>
            <a:extLst>
              <a:ext uri="{FF2B5EF4-FFF2-40B4-BE49-F238E27FC236}">
                <a16:creationId xmlns:a16="http://schemas.microsoft.com/office/drawing/2014/main" id="{8930FC44-1C0A-4664-9C90-64969A06F0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1699" name="Rectangle 3">
            <a:extLst>
              <a:ext uri="{FF2B5EF4-FFF2-40B4-BE49-F238E27FC236}">
                <a16:creationId xmlns:a16="http://schemas.microsoft.com/office/drawing/2014/main" id="{2B777B75-33BA-4CBB-BFC3-CED71815FC2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1700" name="Rectangle 4">
            <a:extLst>
              <a:ext uri="{FF2B5EF4-FFF2-40B4-BE49-F238E27FC236}">
                <a16:creationId xmlns:a16="http://schemas.microsoft.com/office/drawing/2014/main" id="{52E5BE60-A66D-444E-BC42-2EFEEFB9B55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1701" name="Rectangle 5">
            <a:extLst>
              <a:ext uri="{FF2B5EF4-FFF2-40B4-BE49-F238E27FC236}">
                <a16:creationId xmlns:a16="http://schemas.microsoft.com/office/drawing/2014/main" id="{58E234D3-8745-4993-B4B1-7A9EB748F1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4EE01F1-8952-4AFD-BC88-F2F83E2971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C476E62-8C41-454D-8E45-CAC2F8C933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E279D10-E9AE-45CB-B8A7-B31184B862D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4882B20-654F-4FB6-8B59-11D0C1257B5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663196D-D2AF-4416-86A2-35F11A64D4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1CBDC58-92C4-461B-8B8E-EB2A32EEF4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E09BE073-F81D-4BC6-B247-0666F12A34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72849C6-0523-44A2-A4F3-9D3BEC206A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6B5B4FCD-994E-402B-9AE3-0232AAA645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>
              <a:defRPr/>
            </a:pPr>
            <a:fld id="{484D756E-AA34-4693-BA3A-2AD4039BEF0F}" type="slidenum">
              <a:rPr lang="en-US" altLang="en-US" smtClean="0">
                <a:solidFill>
                  <a:srgbClr val="000000"/>
                </a:solidFill>
              </a:rPr>
              <a:pPr defTabSz="914400">
                <a:defRPr/>
              </a:pPr>
              <a:t>16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CE907C24-78B1-4010-93E8-55E3560032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90DA79A-8133-48A1-93D0-E25AC6CB0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77B6567-2DEB-4929-8027-A9A9B5C65C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B290534-18F6-45B0-905D-4E192238F18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841E3BB-9ADF-45F1-B86F-0872908B6C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82688" y="698500"/>
            <a:ext cx="4656137" cy="3492500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04549B0-575D-45DD-8E17-B9AEE3C78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21188"/>
            <a:ext cx="5619750" cy="4187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5E857AD3-D480-4A18-9685-06D17CB68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1600200"/>
            <a:ext cx="73152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11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895600"/>
            <a:ext cx="7315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E38BAD-03EC-43AA-A9BD-40BCF64384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0960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C718F9-FBF3-43AC-A85B-6066FEE64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2672F51-36C2-45D2-86F1-099813FB5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60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1D3AA-E06B-412E-9D00-2CEF877D3B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430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3FB9E1-EB09-484B-A79E-C0D425341C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C2C6EBA-A189-4508-8BE7-228EDC9051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F94B4F3-A605-4CBB-A7F3-176B90E879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7AA5B-E931-4A4F-9249-448C41D67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53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BA342BF-03FB-462E-86E8-04E361AFE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6B211AB-5751-4056-9503-505BB1B50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F2F3CF8-6BD6-4521-8E9B-606500EFA8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A6CDD-B8CF-4DD1-9435-7A07BDD18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609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FE14A8D-A49B-485E-83BA-CFFD8761CFF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EFE46E6A-97E1-4F8C-9D02-2F5626BE0CC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A192242E-362A-450B-8546-CFBC12D9286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DB01FAC3-B08D-4E0C-9045-BA97059ED2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C0C971D-AB7A-46EA-A179-4D72E9C6A11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A2C04489-69CC-4D20-B743-87B93FEF632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912D6A32-A9CE-4F32-882E-C97BB26DF8B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681596E-B895-4F0C-9688-304DA95DAA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582ECAB8-4FCD-47FE-AA29-DBBEF471E8E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EECC4757-9580-434C-98CD-C665A28D581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EE640971-D40E-45BC-8E3A-772D608B75F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249846F-EE95-4E08-8B0A-1285D509EAE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38200C6-F76B-4CC6-965B-B4B330BDE4B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9554B70B-BE08-485F-9E4F-EA66E0B044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263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263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8A6741A0-A6A4-407E-903E-CD6CD2FB30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18F91BC6-5824-4434-8CC6-3CF0DE7CB1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251723D4-DE6C-4266-A438-825BC28D9A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7D893-B540-461E-BF64-DB8E0E1973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790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825E170-7A61-4759-9E01-0B651D2347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016694-9134-4C34-899B-1E9F0A83BC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CD9DA-57F5-41C0-B906-EC853F3F9C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CF176D2-7D47-4585-A645-2610E484A65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103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970CF41-7B50-4221-8CC0-A69AAB22185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C84EE71-E952-4897-9FFA-3A097E52DC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5E61C-E2E5-4CD0-84E2-917F988DA3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D341F9D-A889-4F49-B39C-A92B92960CF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859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226E46F-46A7-41D0-A509-480B3F2BABD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BC75740-B7AC-42AD-B763-1DA38B6AD1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53534-BF28-43D6-8334-A337AF854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FA47911-D972-49FD-9670-4E290B2E752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0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52DD8BF-E91C-4E8A-BCC6-FF1BE665581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9C0E5F-B5E1-45F9-A6A5-8257C13997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CD385-5CD9-4A8A-BE16-C29A7851B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DA8B5EBD-0B04-4E65-8BBA-18CC31AEC7F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3750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F68180-B985-49E7-A773-0CA08481DAB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223F30-2706-4DD7-A1C7-30545AF2876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393E2-336E-42DB-B385-FD05083007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3B2F3C66-68AF-4470-BBA3-4F49375BFB9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6650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C0E1F32-F45B-46A1-9D9D-965E06A116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9DC246D-2007-43F4-B05B-AD71793538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F8454-FA57-4CB5-ACB8-2CCD833393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A1B60A3-8CE4-4800-BE84-334D28BBBD7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043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85AB23D-D7C2-4218-A676-F9896461327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223819-257A-48E4-B3E3-BB2B4DB32B7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12441-D79E-421C-9935-3C3CE6E070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A508FD9-00A5-4C16-BF8F-650745E0696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47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F7D3C5-6A48-4EE7-8D5F-169A2EE78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E98FAD3-DF70-4466-924C-B7CB88B16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82C03C3-2ECD-41A6-8564-BDFD4C0DB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D3C19-60D6-4D72-903B-54555D76C7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59583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55C0A8A-513D-43E1-954A-8B63D5079E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882155F-96B4-46BA-87D3-5BDF4E03016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7F695-B012-4B4C-ADFA-CA98DF954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9374BD-9FCF-4868-AE5D-5A5A3F67BD1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4722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3383517-AA2D-43F6-B4C4-F68C18D901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0D7B80F-0DFD-4C0F-9ACD-91DDC4F4A06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A5BCD-951A-41F6-B312-5BAC075F2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7144C9F-A72A-4851-8284-9B9D258CEE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12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CEBDC4-8B9B-404C-858E-2606869B850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6E3364-B6FB-43BA-BD86-850238E1EE5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FD8AE-CEBB-489D-98D2-456EB8DFBA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F0860EB-8204-4AFF-B517-C12A30905FF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387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6309580-E532-462C-BDE7-814EE5487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936A4-BB39-4BD6-B69B-FF4B82D36AEA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64A4915-38CE-45BB-9068-022BA3118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88401936-7F42-4F2E-B1F7-D12F4D68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B9514-75D1-419C-B4D2-F8EA8E8136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92089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42DC66D-CF11-4BD9-8E7F-BB5E48561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5470A-7A3D-4E9D-B8B5-819E900DC7AF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817DA26-481E-47B4-85FB-49C3284F9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3F8FF89D-2166-418C-9D6A-25B292B62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F346-3035-46F1-8C95-5A026F363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9210273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2683A024-A47D-44A5-8A21-A743828E7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A31DD-C88D-4452-8C5C-5B38C59FE87A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1134E06-BEBB-42E7-A637-DBEE5E41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E19472C-5D6C-4D57-B1A9-51BBA56B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EAC6A-5C73-4A24-AB6D-ABDED133C3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543667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83A365B7-E099-4AEB-9480-A726C2043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17D26-C467-4115-BCFD-EBCA008C61FD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E7168D67-9BE0-4AA3-A120-B9AFD77A6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509E1C36-8788-4A2E-A4B1-61408E3D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56CFA-9A75-4661-A4C4-721DF7AC59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4298283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4568888B-1B1A-41FC-B3A1-3D4DD379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CB77-B662-4892-A5D1-9857D9698A65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D41EEB29-E069-48FF-8CEE-B08274BCA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3C2B4DAF-2458-4D05-8BD7-E868E872F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6C250-7F26-4891-B9D3-C6570DB47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9137361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3F39D23D-FD60-425C-9657-E32A53CF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99984-2FBF-4B01-9BAF-0EA8B7C99EBE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D16D7813-A5DD-45A3-899B-9D4227FBF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651D7298-7AAB-4485-B2B0-7E14DCE3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C0C60-EACA-40FA-8611-325B58BBB0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723510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11DC7781-BFC6-4D2E-B200-6C22BB5B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B3109-01AE-47AD-8D45-4F2180066065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691E2D51-CB67-4CB4-AC6E-33A133A42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738628C0-4E46-4783-91A2-C7DEE96F3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9FE59-0463-4C44-BA66-298B5B21B9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97975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33B408C-6147-4B1B-B4CB-06AD376A9E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C05C646-4713-411B-AE01-051E0C9B3F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2E09867-8DD8-480C-B5CF-79FF8C2129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F95EA-877D-438A-BB81-90AE073650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8959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C6BD868D-212F-43B2-AA46-1693D242F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43B51-2411-4860-A3AB-26438470B42E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77E71495-8187-4514-8BC7-3040D8BD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E03E1ADC-A54D-435A-8B46-91D3F1C1C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41159-72D8-4899-9706-5D3181BAA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2841622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FC04189F-BDB3-4D75-A9C7-5EC64212B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083E9-300E-4A16-B1E3-DE78A9964B97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685BFC39-D451-4DD7-9842-EF6A6A775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91A9982-1C29-4BEC-981E-1784FF5E8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79F97-FB0B-4CA8-949F-53BB9D6F46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060456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4D43E9CD-99EF-439C-BD54-1FE76508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55259-A72C-4FDA-A516-817BDDC071AD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C4DA2896-85B8-48CA-B67F-9A36D049B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D1A0420-9C7C-4543-B6A5-74E25115D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D7340-27F9-4F8E-8443-5BD0F3896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59241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04850"/>
            <a:ext cx="2057400" cy="5619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04850"/>
            <a:ext cx="6019800" cy="5619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CB40654E-6EA1-400E-99BB-34A5CD610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AFB3A-A43B-467A-8E7E-83BF201D076D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A8FA0ACA-8B66-461C-8AF8-620BD99BF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8D1B5205-2F5C-4A95-808B-73B5D13A6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B47F3-56DB-4AB5-9D79-46F387F9BD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560654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D9B6F6D-6FE3-40AD-BCF5-A5A83FDF59F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BFBADFF-5DD2-423F-BBCB-A8F689AC73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D044D7C7-080E-4AA3-801A-349BA8CD5D2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26597BF5-5168-4C41-980C-05480589C1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AA9B06B1-52B8-4338-A862-099111AD2E4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A61A3E25-8435-4D42-B2AE-838F288C6F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FACD0998-A013-4B8A-8879-5E6BCBD0832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C881A45E-B972-4D2B-B692-28F3CD89DE9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E9C5B897-1081-434F-A1F8-E2529EB7FAE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22C40361-EA3D-4D06-86FA-29D566B4ECB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5AF30C4-2F4E-4224-9210-855EF55D2E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43FD826D-A19A-49B2-8F9D-C89A363A7FF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CEFFD4F4-AEE5-493E-9A1D-406ED5E5F0C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E9067BE1-EBCA-4EBB-A74A-FA14E73F2F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8398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398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1A605F66-8F84-4E29-B837-FAA6A10217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B980AAEE-54D7-47CB-91D2-59D197A90E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E2C1ED43-3953-4071-9813-215497B62C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4E4E3-A5C4-4579-B086-E95E4F18D0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2976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6812BDD-57A2-4271-9E36-802E397588B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04C92EF-EF27-4E93-8657-F8D061A831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C3D12-1655-4758-8053-D76E98BEEA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59769B2-3E01-440A-ADBA-AAF73AE049E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890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39F03EA-2F72-4AAF-83B9-8D9B4E5F57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546C701-8458-4EB1-9D1B-3BD11663E9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B188-2C8F-4C55-93E4-13C52121EF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7A98A74-17DB-4DEC-B86C-D0913B1A50B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64102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0DD5F85-7B49-41CB-8F92-44DBB5C7A85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7A567B4-CDBB-4754-9C67-6A4A80077DE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BA7D1-1314-4BBE-8CA8-98E5E644AE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2785128-7D27-4A31-ACF4-9F79946C7B1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797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7241BFC-B7E2-4C51-8D49-59DED8A020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26A99F0-F111-4500-9DA2-97386CE3FD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7B0FE-EB2C-4FC2-9E74-9CD5158B6B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1F2CA6A-AE29-47E9-B78F-E3CA771EA7D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3420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6EC6F6-145E-4804-950A-009982CBCA9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D5BAD7-2730-4748-AC20-EC92697D6C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8E055-9446-4C6A-B873-28A31C94E7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ADCD933-696B-444B-B041-F3FC0E43ED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09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BB0688-02F4-4FA8-B7B7-96554B9D26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CAB0D79-4D1E-45BD-91EA-779DADC27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BC924B3-6A34-49FD-BEC9-5B6019F04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4413-EB5C-44CC-9980-D8E67DDB0A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6909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E57B630-0400-4009-8066-906290DC20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AD66410-C319-4C43-BC1D-8E9BAC29BE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48ACC-B698-46B6-BA67-CC6325807D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7D8485B-7E1A-44A6-A00B-C006953995D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86840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347814F-07D0-4A17-B46B-24FD4E40691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6C43A81-D76B-4576-A499-657B9634A5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37F31-2151-41B0-8F07-3837734E9A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AA0A7DAC-D8AD-4676-87DA-98A78B93628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3729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7383B6E-6BDD-4D92-B199-9966633075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8B2ED79-43E4-4D75-9DA7-EE7A743980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AFD9C-0283-47C1-A4CB-7865680239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C1235195-84CB-460E-92EC-1B4F8708C48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698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DCC3FB1-BBA5-4D18-A4DC-CD8314610D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D729456-BC3A-4D15-98F3-D8C252DE87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E9425-6B08-47B7-96A3-A2C93352AE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EC86706-474E-4771-955B-A04D489DF57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7664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5EE35F7-7506-429A-8E2D-FB01071CE99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299BC06-00D9-4F30-BBC2-805F7870DA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86EA3-BFAE-4F5D-BF9B-6F8B9A1FC3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A478C9EC-C188-42CE-B59A-6C6E4AABE0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2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BAA7F5-0288-4DBD-BBAE-5C28CB56D3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6B143E-2205-4483-B8DD-4AC63B3280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DF9E6A-2473-4242-B865-2BCAD43D8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1FCC7-D85B-49EA-9A02-ACDB4A3B30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1616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44166AA8-98AE-48A1-8A82-88C632CA2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3AAC3EAD-0D85-4505-8DB4-61C2575862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7C3DEBF-E71E-4B7F-8AE2-4023217B3C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A5DB7-6604-4172-A919-E84E55E983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28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75CBDC7D-CD31-45FB-B4C4-939C7EBF27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585DCBC-EA55-4B3A-8EA8-4F8F8CC28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82FBEF82-DAEF-4EF9-A944-38A408FBB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92EE1-FE92-4C73-A539-B59E84C07C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23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95EB473-6B41-496E-8C98-682368E6EA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2CE31DD-68F8-4610-8A6C-B58B13C34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D05FEDA9-5A5D-4808-942C-439F2D44C0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1C78E-27B8-4DD0-A270-F1863D9864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147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FE94C-F83F-4D15-A759-D5891B0C69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E15608D-F4BA-4DB1-B504-8880271772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2CA4FBF-1B3F-469C-938C-1A8C5BE8A6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641F8-4856-4A01-9363-64F8B0C6F7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08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A20C8D1-2772-40FD-8BDB-A136E4EE24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66D9A3A8-E6DC-4180-B868-6F2B12BEC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5926138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4">
            <a:extLst>
              <a:ext uri="{FF2B5EF4-FFF2-40B4-BE49-F238E27FC236}">
                <a16:creationId xmlns:a16="http://schemas.microsoft.com/office/drawing/2014/main" id="{59F8D78F-24B5-43B7-A1A2-10820D8E78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270E95-6AE4-4DA9-AAAC-8C8617F24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0278" name="Rectangle 6">
            <a:extLst>
              <a:ext uri="{FF2B5EF4-FFF2-40B4-BE49-F238E27FC236}">
                <a16:creationId xmlns:a16="http://schemas.microsoft.com/office/drawing/2014/main" id="{5AC1B958-5754-4A27-BDBC-69E377043F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0279" name="Rectangle 7">
            <a:extLst>
              <a:ext uri="{FF2B5EF4-FFF2-40B4-BE49-F238E27FC236}">
                <a16:creationId xmlns:a16="http://schemas.microsoft.com/office/drawing/2014/main" id="{661F902B-1689-4B4B-8C01-2CD60A4F2E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0280" name="Rectangle 8">
            <a:extLst>
              <a:ext uri="{FF2B5EF4-FFF2-40B4-BE49-F238E27FC236}">
                <a16:creationId xmlns:a16="http://schemas.microsoft.com/office/drawing/2014/main" id="{5BAF4CD1-EFE5-47A3-80A6-DF18380ECA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9301AF7-7D35-4E9C-8286-DB88D1A8BA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Helvetica" panose="020B0604020202020204" pitchFamily="34" charset="0"/>
          <a:ea typeface="MS PGothic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>
            <a:extLst>
              <a:ext uri="{FF2B5EF4-FFF2-40B4-BE49-F238E27FC236}">
                <a16:creationId xmlns:a16="http://schemas.microsoft.com/office/drawing/2014/main" id="{619CFC29-2DEC-4F2A-808A-A09CF7EFE2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5315" name="Rectangle 3">
            <a:extLst>
              <a:ext uri="{FF2B5EF4-FFF2-40B4-BE49-F238E27FC236}">
                <a16:creationId xmlns:a16="http://schemas.microsoft.com/office/drawing/2014/main" id="{9D519322-A69F-47D5-89CF-19C28919A0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  <a:ea typeface="+mn-ea"/>
              </a:defRPr>
            </a:lvl1pPr>
          </a:lstStyle>
          <a:p>
            <a:pPr>
              <a:defRPr/>
            </a:pPr>
            <a:fld id="{631CCC4A-ACCF-4242-AA51-43E0F9E954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2052" name="Group 4">
            <a:extLst>
              <a:ext uri="{FF2B5EF4-FFF2-40B4-BE49-F238E27FC236}">
                <a16:creationId xmlns:a16="http://schemas.microsoft.com/office/drawing/2014/main" id="{0BE370C0-2A8F-4155-9C5B-0B2E4BE8A35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5CAA49E5-63C1-4706-8129-877F2C1F8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B6DA8C82-225E-46C6-BF02-C2C1A7478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C8DF708E-2A9A-4320-BEA7-D14B266E2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45C60DD3-C750-4271-A1D5-3AA757C72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AC3D5C01-6619-4EDC-AF1A-62721A9C7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52CFBE37-84CB-4D4E-98EA-64CFE9AC1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5D2002BF-1DA8-4032-B294-5A083FEC9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E1E198A3-4098-4C58-ABA1-DCCC11629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93DF1030-8F4D-4966-8DEA-BBECF8272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>
            <a:extLst>
              <a:ext uri="{FF2B5EF4-FFF2-40B4-BE49-F238E27FC236}">
                <a16:creationId xmlns:a16="http://schemas.microsoft.com/office/drawing/2014/main" id="{D1911FC8-2650-4AE7-A1B0-8676FC0F5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Rectangle 15">
            <a:extLst>
              <a:ext uri="{FF2B5EF4-FFF2-40B4-BE49-F238E27FC236}">
                <a16:creationId xmlns:a16="http://schemas.microsoft.com/office/drawing/2014/main" id="{FB035CEB-D532-469A-80B4-18D9E600A4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5328" name="Rectangle 16">
            <a:extLst>
              <a:ext uri="{FF2B5EF4-FFF2-40B4-BE49-F238E27FC236}">
                <a16:creationId xmlns:a16="http://schemas.microsoft.com/office/drawing/2014/main" id="{97C79CDF-45E4-4361-91FC-F7DBD6C17E1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FA9674E-200E-4821-98BC-697EA1B1A3DD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1AB94E7-1BA5-408D-B834-21A232E2E6C8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3076" name="Title Placeholder 8">
            <a:extLst>
              <a:ext uri="{FF2B5EF4-FFF2-40B4-BE49-F238E27FC236}">
                <a16:creationId xmlns:a16="http://schemas.microsoft.com/office/drawing/2014/main" id="{FDC3695E-D995-4E84-897F-65B7393C13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Text Placeholder 29">
            <a:extLst>
              <a:ext uri="{FF2B5EF4-FFF2-40B4-BE49-F238E27FC236}">
                <a16:creationId xmlns:a16="http://schemas.microsoft.com/office/drawing/2014/main" id="{E1C7D9AF-3FA3-4FC4-BB75-7BB6A99D59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749848A-6F2F-4BE3-9F16-F99DE609B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AD498B27-0AD8-485C-9BDE-10AD708A528D}" type="datetime1">
              <a:rPr lang="en-US" altLang="en-US"/>
              <a:pPr>
                <a:defRPr/>
              </a:pPr>
              <a:t>10/15/2022</a:t>
            </a:fld>
            <a:endParaRPr lang="en-US" alt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F96DD740-367B-4A01-AB86-8B626D333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E249419F-B90E-49CF-8C16-B063C235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95F7C4D9-9769-42D5-8895-2C42C3954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3081" name="Group 1">
            <a:extLst>
              <a:ext uri="{FF2B5EF4-FFF2-40B4-BE49-F238E27FC236}">
                <a16:creationId xmlns:a16="http://schemas.microsoft.com/office/drawing/2014/main" id="{6328564C-780A-402C-BC5F-2A3598D39B44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E89A619-5E06-418C-BB99-F335FFBB020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7CDAEB5-1B74-40B3-9E70-95A5B4AD7FB7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0DCA9DAC-17BD-4192-BA64-BB4F4FC474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B2E9D1EB-E72A-4F61-903A-340BBEAFC8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77D8F378-2D0D-4698-9D62-4E9ED2F670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4100" name="Group 4">
            <a:extLst>
              <a:ext uri="{FF2B5EF4-FFF2-40B4-BE49-F238E27FC236}">
                <a16:creationId xmlns:a16="http://schemas.microsoft.com/office/drawing/2014/main" id="{BD39C8F3-72E7-4E80-9FDB-5934112F44B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056" name="Rectangle 5">
              <a:extLst>
                <a:ext uri="{FF2B5EF4-FFF2-40B4-BE49-F238E27FC236}">
                  <a16:creationId xmlns:a16="http://schemas.microsoft.com/office/drawing/2014/main" id="{793F3086-F3B9-4542-AE78-E5EAA97EF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7" name="Rectangle 6">
              <a:extLst>
                <a:ext uri="{FF2B5EF4-FFF2-40B4-BE49-F238E27FC236}">
                  <a16:creationId xmlns:a16="http://schemas.microsoft.com/office/drawing/2014/main" id="{0FB41D1A-B75A-4A61-8229-34CB904A6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8" name="Rectangle 7">
              <a:extLst>
                <a:ext uri="{FF2B5EF4-FFF2-40B4-BE49-F238E27FC236}">
                  <a16:creationId xmlns:a16="http://schemas.microsoft.com/office/drawing/2014/main" id="{55939971-6F21-41AD-8FFE-D8AF271486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59" name="Rectangle 8">
              <a:extLst>
                <a:ext uri="{FF2B5EF4-FFF2-40B4-BE49-F238E27FC236}">
                  <a16:creationId xmlns:a16="http://schemas.microsoft.com/office/drawing/2014/main" id="{B071D636-A416-4A3E-B73E-4CDEA5FAF0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0" name="Rectangle 9">
              <a:extLst>
                <a:ext uri="{FF2B5EF4-FFF2-40B4-BE49-F238E27FC236}">
                  <a16:creationId xmlns:a16="http://schemas.microsoft.com/office/drawing/2014/main" id="{6AA35CA8-EF95-4797-A1B5-863E2E786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1" name="Rectangle 10">
              <a:extLst>
                <a:ext uri="{FF2B5EF4-FFF2-40B4-BE49-F238E27FC236}">
                  <a16:creationId xmlns:a16="http://schemas.microsoft.com/office/drawing/2014/main" id="{9479A99E-52E9-42C2-A8A9-DD3B3C358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2062" name="Rectangle 11">
              <a:extLst>
                <a:ext uri="{FF2B5EF4-FFF2-40B4-BE49-F238E27FC236}">
                  <a16:creationId xmlns:a16="http://schemas.microsoft.com/office/drawing/2014/main" id="{DCDFBE88-4689-4F06-84F4-77620F4EF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3" name="Rectangle 12">
              <a:extLst>
                <a:ext uri="{FF2B5EF4-FFF2-40B4-BE49-F238E27FC236}">
                  <a16:creationId xmlns:a16="http://schemas.microsoft.com/office/drawing/2014/main" id="{4D7CA115-B3CE-49C8-BADB-3E62A6ABA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2064" name="Rectangle 13">
              <a:extLst>
                <a:ext uri="{FF2B5EF4-FFF2-40B4-BE49-F238E27FC236}">
                  <a16:creationId xmlns:a16="http://schemas.microsoft.com/office/drawing/2014/main" id="{BC7ACED4-7DCC-4E29-B315-2155A4456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4101" name="Rectangle 14">
            <a:extLst>
              <a:ext uri="{FF2B5EF4-FFF2-40B4-BE49-F238E27FC236}">
                <a16:creationId xmlns:a16="http://schemas.microsoft.com/office/drawing/2014/main" id="{E5EA83F1-6611-4287-BBA6-7DF95AF31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2" name="Rectangle 15">
            <a:extLst>
              <a:ext uri="{FF2B5EF4-FFF2-40B4-BE49-F238E27FC236}">
                <a16:creationId xmlns:a16="http://schemas.microsoft.com/office/drawing/2014/main" id="{2A06F12D-4D01-411F-BFD7-C7CD52F35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960" name="Rectangle 16">
            <a:extLst>
              <a:ext uri="{FF2B5EF4-FFF2-40B4-BE49-F238E27FC236}">
                <a16:creationId xmlns:a16="http://schemas.microsoft.com/office/drawing/2014/main" id="{9E5D8B2E-15FD-4E06-AC32-2F56CDC56F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>
            <a:extLst>
              <a:ext uri="{FF2B5EF4-FFF2-40B4-BE49-F238E27FC236}">
                <a16:creationId xmlns:a16="http://schemas.microsoft.com/office/drawing/2014/main" id="{EFDC7E5F-8A07-44DC-8C31-7374A2D4F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53000"/>
          </a:xfrm>
        </p:spPr>
        <p:txBody>
          <a:bodyPr/>
          <a:lstStyle/>
          <a:p>
            <a:pPr marL="609600" indent="-609600" eaLnBrk="1" hangingPunct="1">
              <a:lnSpc>
                <a:spcPct val="19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Basis of Faith</a:t>
            </a:r>
          </a:p>
          <a:p>
            <a:pPr marL="609600" indent="-609600" eaLnBrk="1" hangingPunct="1">
              <a:lnSpc>
                <a:spcPct val="19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信心的本质</a:t>
            </a:r>
            <a:r>
              <a:rPr lang="en-US" altLang="zh-CN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Faith</a:t>
            </a:r>
          </a:p>
          <a:p>
            <a:pPr marL="609600" indent="-609600" eaLnBrk="1" hangingPunct="1">
              <a:lnSpc>
                <a:spcPct val="19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信心的确据</a:t>
            </a:r>
            <a:r>
              <a:rPr lang="en-US" altLang="zh-CN" sz="4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Evidence of Faith</a:t>
            </a:r>
          </a:p>
        </p:txBody>
      </p:sp>
      <p:sp>
        <p:nvSpPr>
          <p:cNvPr id="550915" name="Rectangle 3">
            <a:extLst>
              <a:ext uri="{FF2B5EF4-FFF2-40B4-BE49-F238E27FC236}">
                <a16:creationId xmlns:a16="http://schemas.microsoft.com/office/drawing/2014/main" id="{F63B4FBB-DD4A-4BA2-98D3-EC928EFD28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>
            <a:extLst>
              <a:ext uri="{FF2B5EF4-FFF2-40B4-BE49-F238E27FC236}">
                <a16:creationId xmlns:a16="http://schemas.microsoft.com/office/drawing/2014/main" id="{2B935DA3-9DAC-499D-A798-C4821F6020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763000" cy="5867400"/>
          </a:xfrm>
        </p:spPr>
        <p:txBody>
          <a:bodyPr/>
          <a:lstStyle/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Basis of Faith</a:t>
            </a: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			</a:t>
            </a:r>
            <a:endParaRPr lang="en-US" altLang="zh-CN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圣灵的重生 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Regeneration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信心的内容 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Revelation</a:t>
            </a:r>
            <a:endParaRPr lang="en-US" altLang="zh-CN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人的责任	  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Responsibility</a:t>
            </a:r>
          </a:p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信心的本质</a:t>
            </a:r>
            <a:r>
              <a:rPr lang="en-US" altLang="zh-CN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Faith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知识		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Content/Knowledge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同意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相信	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Assent/Belief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信靠		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Trust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悔改		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Repent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3200">
                <a:ea typeface="宋体" panose="02010600030101010101" pitchFamily="2" charset="-122"/>
                <a:cs typeface="Times New Roman" panose="02020603050405020304" pitchFamily="18" charset="0"/>
              </a:rPr>
              <a:t>奥秘			</a:t>
            </a:r>
            <a:r>
              <a:rPr lang="en-US" altLang="zh-CN" sz="3200">
                <a:ea typeface="宋体" panose="02010600030101010101" pitchFamily="2" charset="-122"/>
                <a:cs typeface="Times New Roman" panose="02020603050405020304" pitchFamily="18" charset="0"/>
              </a:rPr>
              <a:t>Mystery/Sovereignty </a:t>
            </a:r>
          </a:p>
        </p:txBody>
      </p:sp>
      <p:sp>
        <p:nvSpPr>
          <p:cNvPr id="604163" name="Rectangle 3">
            <a:extLst>
              <a:ext uri="{FF2B5EF4-FFF2-40B4-BE49-F238E27FC236}">
                <a16:creationId xmlns:a16="http://schemas.microsoft.com/office/drawing/2014/main" id="{6B2A1E62-9107-4C0B-8BBE-4F4B03A1C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 anchor="b"/>
          <a:lstStyle/>
          <a:p>
            <a:pPr eaLnBrk="1" hangingPunct="1">
              <a:defRPr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>
            <a:extLst>
              <a:ext uri="{FF2B5EF4-FFF2-40B4-BE49-F238E27FC236}">
                <a16:creationId xmlns:a16="http://schemas.microsoft.com/office/drawing/2014/main" id="{6C534C07-7FDD-4064-8A2F-46FB57560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你信神只有一位，你信的不错。鬼魔也信，却是战惊。</a:t>
            </a:r>
            <a:r>
              <a:rPr lang="zh-CN" altLang="en-US">
                <a:ea typeface="宋体" panose="02010600030101010101" pitchFamily="2" charset="-122"/>
              </a:rPr>
              <a:t>虚浮的人哪，你愿意知道没有行为的信心是死的吗？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>
                <a:ea typeface="宋体" panose="02010600030101010101" pitchFamily="2" charset="-122"/>
              </a:rPr>
              <a:t>我们的祖宗亚伯拉罕，把他儿子以撒献在坛上，岂不是因行为称义吗？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可见信心是与他的行为并行，而且信心因着行为才得成全</a:t>
            </a:r>
            <a:r>
              <a:rPr lang="zh-CN" altLang="en-US">
                <a:ea typeface="宋体" panose="02010600030101010101" pitchFamily="2" charset="-122"/>
              </a:rPr>
              <a:t>。这就应验经上所说，亚伯拉罕信神，这就算为他的义。他又得称为神的朋友。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>
                <a:ea typeface="宋体" panose="02010600030101010101" pitchFamily="2" charset="-122"/>
              </a:rPr>
              <a:t>这样看来，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人称义是因着行为，不是单因着信</a:t>
            </a:r>
            <a:r>
              <a:rPr lang="zh-CN" altLang="en-US">
                <a:ea typeface="宋体" panose="02010600030101010101" pitchFamily="2" charset="-122"/>
              </a:rPr>
              <a:t>。妓女喇合接待使者，又放他们从别的路上出去，不也是一样因行为称义吗？身体没有灵魂是死的，信心没有行为也是死的。雅各书 </a:t>
            </a:r>
            <a:r>
              <a:rPr lang="en-US" altLang="zh-CN">
                <a:ea typeface="宋体" panose="02010600030101010101" pitchFamily="2" charset="-122"/>
              </a:rPr>
              <a:t>2:19-26 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05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05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>
            <a:extLst>
              <a:ext uri="{FF2B5EF4-FFF2-40B4-BE49-F238E27FC236}">
                <a16:creationId xmlns:a16="http://schemas.microsoft.com/office/drawing/2014/main" id="{97907247-295E-470E-9582-AAD653105C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91600" cy="5181600"/>
          </a:xfrm>
        </p:spPr>
        <p:txBody>
          <a:bodyPr/>
          <a:lstStyle/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We are justified </a:t>
            </a:r>
            <a:r>
              <a:rPr lang="en-US" altLang="zh-CN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not by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good works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</a:p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but for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good works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你们得救是本乎恩，也因着信，这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并不是出于自己，乃是神所赐的，也不是出于行为，免得有人自夸</a:t>
            </a: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。我们原是他的工作，在基督耶稣里造成的，为要叫我们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行善</a:t>
            </a: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，就是神所预备叫我们行的。</a:t>
            </a:r>
          </a:p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None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以弗所书 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Eph 2:8-10</a:t>
            </a:r>
          </a:p>
        </p:txBody>
      </p:sp>
      <p:sp>
        <p:nvSpPr>
          <p:cNvPr id="565251" name="Rectangle 3">
            <a:extLst>
              <a:ext uri="{FF2B5EF4-FFF2-40B4-BE49-F238E27FC236}">
                <a16:creationId xmlns:a16="http://schemas.microsoft.com/office/drawing/2014/main" id="{E4EB9275-1CD6-4B75-A91C-29E5DD0D0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信心的确据</a:t>
            </a:r>
            <a:r>
              <a:rPr lang="en-US" altLang="zh-CN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Evidence of Faith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>
            <a:extLst>
              <a:ext uri="{FF2B5EF4-FFF2-40B4-BE49-F238E27FC236}">
                <a16:creationId xmlns:a16="http://schemas.microsoft.com/office/drawing/2014/main" id="{D86DA1A8-05B1-4DB2-9EBB-1E1B30700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987425"/>
          </a:xfrm>
        </p:spPr>
        <p:txBody>
          <a:bodyPr/>
          <a:lstStyle/>
          <a:p>
            <a:pPr eaLnBrk="1" hangingPunct="1"/>
            <a:r>
              <a:rPr lang="zh-CN" altLang="en-US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信心的确据</a:t>
            </a:r>
            <a:r>
              <a:rPr lang="en-US" altLang="zh-CN" sz="4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Evidence of Faith</a:t>
            </a:r>
          </a:p>
        </p:txBody>
      </p:sp>
      <p:sp>
        <p:nvSpPr>
          <p:cNvPr id="610307" name="Rectangle 3">
            <a:extLst>
              <a:ext uri="{FF2B5EF4-FFF2-40B4-BE49-F238E27FC236}">
                <a16:creationId xmlns:a16="http://schemas.microsoft.com/office/drawing/2014/main" id="{4A34E981-F6C6-46A6-B961-D6C909F7F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得救的确据是得胜，但不是常胜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生命的特征是成长，但不是完美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信心的果子是善行，但还不完全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称义的目的是成圣，但还要复活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	小子们哪，不要被人诱惑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! 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行义的才是义人，正如主是义的一样。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约一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 3:7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Roman"/>
                <a:ea typeface="SimSun-ExtB" panose="02010609060101010101" pitchFamily="49" charset="-122"/>
                <a:cs typeface="Times New Roman" panose="02020603050405020304" pitchFamily="18" charset="0"/>
              </a:rPr>
              <a:t>义人：称义和行义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0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10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>
            <a:extLst>
              <a:ext uri="{FF2B5EF4-FFF2-40B4-BE49-F238E27FC236}">
                <a16:creationId xmlns:a16="http://schemas.microsoft.com/office/drawing/2014/main" id="{6E4687EA-7587-41CC-8911-507695F67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zh-CN" sz="4400">
                <a:latin typeface="Times Roman" pitchFamily="18" charset="0"/>
                <a:ea typeface="宋体" panose="02010600030101010101" pitchFamily="2" charset="-122"/>
              </a:rPr>
              <a:t>所以我们看定了，</a:t>
            </a:r>
            <a:r>
              <a:rPr lang="zh-CN" altLang="zh-CN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人称义是因着信，不在乎遵行律法</a:t>
            </a:r>
            <a:r>
              <a:rPr lang="zh-CN" altLang="zh-CN" sz="4400">
                <a:latin typeface="Times Roman" pitchFamily="18" charset="0"/>
                <a:ea typeface="宋体" panose="02010600030101010101" pitchFamily="2" charset="-122"/>
              </a:rPr>
              <a:t>。</a:t>
            </a:r>
            <a:endParaRPr lang="en-US" altLang="zh-CN" sz="4400">
              <a:latin typeface="Times Roman" pitchFamily="18" charset="0"/>
              <a:ea typeface="宋体" panose="02010600030101010101" pitchFamily="2" charset="-122"/>
            </a:endParaRPr>
          </a:p>
          <a:p>
            <a:pPr eaLnBrk="1" hangingPunct="1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400">
                <a:latin typeface="Times Roman" pitchFamily="18" charset="0"/>
                <a:ea typeface="宋体" panose="02010600030101010101" pitchFamily="2" charset="-122"/>
              </a:rPr>
              <a:t>这样，</a:t>
            </a:r>
            <a:r>
              <a:rPr lang="zh-CN" altLang="en-US" sz="44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</a:rPr>
              <a:t>我们因信废了律法吗？断乎不是，更是坚固律法</a:t>
            </a:r>
            <a:r>
              <a:rPr lang="zh-CN" altLang="en-US" sz="4400">
                <a:latin typeface="Times Roman" pitchFamily="18" charset="0"/>
                <a:ea typeface="宋体" panose="02010600030101010101" pitchFamily="2" charset="-122"/>
              </a:rPr>
              <a:t>。</a:t>
            </a:r>
            <a:r>
              <a:rPr lang="zh-CN" altLang="zh-CN" sz="4400">
                <a:latin typeface="Times Roman" pitchFamily="18" charset="0"/>
                <a:ea typeface="宋体" panose="02010600030101010101" pitchFamily="2" charset="-122"/>
              </a:rPr>
              <a:t> </a:t>
            </a:r>
            <a:r>
              <a:rPr lang="zh-CN" altLang="en-US" sz="4400">
                <a:latin typeface="Times Roman" pitchFamily="18" charset="0"/>
                <a:ea typeface="宋体" panose="02010600030101010101" pitchFamily="2" charset="-122"/>
              </a:rPr>
              <a:t>罗Rom 3:2</a:t>
            </a:r>
            <a:r>
              <a:rPr lang="en-US" altLang="zh-CN" sz="4400">
                <a:latin typeface="Times Roman" pitchFamily="18" charset="0"/>
                <a:ea typeface="宋体" panose="02010600030101010101" pitchFamily="2" charset="-122"/>
              </a:rPr>
              <a:t>8, 31</a:t>
            </a:r>
            <a:endParaRPr lang="zh-CN" altLang="en-US" sz="4400">
              <a:latin typeface="Times Roman" pitchFamily="18" charset="0"/>
              <a:ea typeface="宋体" panose="02010600030101010101" pitchFamily="2" charset="-122"/>
            </a:endParaRPr>
          </a:p>
        </p:txBody>
      </p:sp>
      <p:sp>
        <p:nvSpPr>
          <p:cNvPr id="611331" name="Rectangle 3">
            <a:extLst>
              <a:ext uri="{FF2B5EF4-FFF2-40B4-BE49-F238E27FC236}">
                <a16:creationId xmlns:a16="http://schemas.microsoft.com/office/drawing/2014/main" id="{CB02E6D8-ADF2-4DE8-95AC-6786098A97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信心的确据</a:t>
            </a:r>
            <a:r>
              <a:rPr lang="en-US" altLang="zh-CN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Evidence of Faith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>
            <a:extLst>
              <a:ext uri="{FF2B5EF4-FFF2-40B4-BE49-F238E27FC236}">
                <a16:creationId xmlns:a16="http://schemas.microsoft.com/office/drawing/2014/main" id="{B027B339-A915-4C27-BFF0-7A71BF275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因为人</a:t>
            </a: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心里相信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，就可以称义；口里承认，就可以得救</a:t>
            </a:r>
            <a:r>
              <a:rPr lang="zh-CN" altLang="en-US" sz="4000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  罗</a:t>
            </a:r>
            <a:r>
              <a:rPr lang="en-US" altLang="zh-CN" sz="4000" b="1"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Rom 10:10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你信神只有一位，你信的不错。鬼魔也信，却是战惊。</a:t>
            </a:r>
            <a:r>
              <a:rPr lang="zh-CN" altLang="en-US" sz="4000">
                <a:latin typeface="Times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雅各书</a:t>
            </a:r>
            <a:r>
              <a:rPr lang="en-US" altLang="zh-CN" sz="4000">
                <a:latin typeface="Times Roman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2:19</a:t>
            </a:r>
          </a:p>
          <a:p>
            <a:pPr eaLnBrk="1" hangingPunct="1">
              <a:lnSpc>
                <a:spcPct val="11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4000">
                <a:latin typeface="Times Roman" pitchFamily="18" charset="0"/>
                <a:ea typeface="宋体" panose="02010600030101010101" pitchFamily="2" charset="-122"/>
              </a:rPr>
              <a:t>这样看来，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人称义是因着行为，不是单因着信</a:t>
            </a:r>
            <a:r>
              <a:rPr lang="zh-CN" altLang="en-US" sz="4000">
                <a:latin typeface="Times Roman" pitchFamily="18" charset="0"/>
                <a:ea typeface="宋体" panose="02010600030101010101" pitchFamily="2" charset="-122"/>
              </a:rPr>
              <a:t>。雅各书 </a:t>
            </a:r>
            <a:r>
              <a:rPr lang="en-US" altLang="zh-CN" sz="4000">
                <a:latin typeface="Times Roman" pitchFamily="18" charset="0"/>
                <a:ea typeface="宋体" panose="02010600030101010101" pitchFamily="2" charset="-122"/>
              </a:rPr>
              <a:t>James 2:24</a:t>
            </a:r>
            <a:endParaRPr lang="en-US" altLang="en-US" sz="4000">
              <a:latin typeface="Times Roman" pitchFamily="18" charset="0"/>
            </a:endParaRPr>
          </a:p>
        </p:txBody>
      </p:sp>
      <p:sp>
        <p:nvSpPr>
          <p:cNvPr id="611331" name="Rectangle 3">
            <a:extLst>
              <a:ext uri="{FF2B5EF4-FFF2-40B4-BE49-F238E27FC236}">
                <a16:creationId xmlns:a16="http://schemas.microsoft.com/office/drawing/2014/main" id="{09AC7F4B-DBE3-4C51-8863-C452FC72BB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信心的确据</a:t>
            </a:r>
            <a:r>
              <a:rPr lang="en-US" altLang="zh-CN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Evidence of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13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113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Content Placeholder 2">
            <a:extLst>
              <a:ext uri="{FF2B5EF4-FFF2-40B4-BE49-F238E27FC236}">
                <a16:creationId xmlns:a16="http://schemas.microsoft.com/office/drawing/2014/main" id="{92AE3148-ECFA-479B-B03B-69D0BA9DC31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" y="1143000"/>
            <a:ext cx="8763000" cy="556260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成圣的果子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但现在你们既然从罪中得了自由，作了上帝的奴仆，你们就有了以致于成圣的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果子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，那结局就是永生。罗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6:22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；加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5:22-23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</a:t>
            </a:r>
            <a:r>
              <a:rPr lang="zh-CN" altLang="zh-CN">
                <a:latin typeface="Times New Roman" panose="02020603050405020304" pitchFamily="18" charset="0"/>
                <a:ea typeface="宋体" panose="02010600030101010101" pitchFamily="2" charset="-122"/>
              </a:rPr>
              <a:t>圣灵所结的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果子</a:t>
            </a:r>
            <a:r>
              <a:rPr lang="zh-CN" altLang="zh-CN">
                <a:latin typeface="Times New Roman" panose="02020603050405020304" pitchFamily="18" charset="0"/>
                <a:ea typeface="宋体" panose="02010600030101010101" pitchFamily="2" charset="-122"/>
              </a:rPr>
              <a:t>，就是仁爱，喜乐，和平，忍耐，恩慈，良善，信实，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温柔，节制。	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福音的果子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90000"/>
              <a:buFont typeface="Wingdings" panose="05000000000000000000" pitchFamily="2" charset="2"/>
              <a:buNone/>
            </a:pP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	我多次计划到你们那里去，要在你们中间也得些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果子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，正如在其余的外邦人中一样，只是到如今仍有拦阻。罗</a:t>
            </a: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</a:rPr>
              <a:t>1:13</a:t>
            </a:r>
            <a:r>
              <a:rPr lang="zh-CN" altLang="en-US">
                <a:latin typeface="Times New Roman" panose="02020603050405020304" pitchFamily="18" charset="0"/>
                <a:ea typeface="宋体" panose="02010600030101010101" pitchFamily="2" charset="-122"/>
              </a:rPr>
              <a:t>（三一本）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D2F45969-816D-4074-AD9D-A5A833B4303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6096B57-BA6E-4FA4-BF2C-F20E812740D5}" type="slidenum">
              <a:rPr lang="en-US" altLang="en-US" sz="1200">
                <a:solidFill>
                  <a:srgbClr val="898989"/>
                </a:solidFill>
                <a:latin typeface="TSC UKai M TT"/>
                <a:ea typeface="TSC UKai M TT"/>
                <a:cs typeface="TSC UKai M TT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TSC UKai M TT"/>
              <a:ea typeface="TSC UKai M TT"/>
              <a:cs typeface="TSC UKai M TT"/>
            </a:endParaRPr>
          </a:p>
        </p:txBody>
      </p:sp>
      <p:sp>
        <p:nvSpPr>
          <p:cNvPr id="201732" name="Text Box 4">
            <a:extLst>
              <a:ext uri="{FF2B5EF4-FFF2-40B4-BE49-F238E27FC236}">
                <a16:creationId xmlns:a16="http://schemas.microsoft.com/office/drawing/2014/main" id="{B89D28EF-574F-4C48-A3F9-D4376B97E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04800"/>
            <a:ext cx="7086600" cy="7620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信心的证据</a:t>
            </a:r>
            <a:r>
              <a:rPr lang="en-US" altLang="zh-CN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确据：果子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1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1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>
            <a:extLst>
              <a:ext uri="{FF2B5EF4-FFF2-40B4-BE49-F238E27FC236}">
                <a16:creationId xmlns:a16="http://schemas.microsoft.com/office/drawing/2014/main" id="{27B2FF27-109B-4DFB-8A66-397D12839E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839200" cy="5181600"/>
          </a:xfrm>
        </p:spPr>
        <p:txBody>
          <a:bodyPr/>
          <a:lstStyle/>
          <a:p>
            <a:pPr marL="609600" indent="-609600" eaLnBrk="1" hangingPunct="1">
              <a:buClr>
                <a:srgbClr val="0000FF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信心与行为</a:t>
            </a:r>
            <a:endParaRPr lang="en-US" altLang="zh-CN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 eaLnBrk="1" hangingPunct="1">
              <a:buClr>
                <a:srgbClr val="0000FF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得救的信心与生活的信心</a:t>
            </a:r>
          </a:p>
          <a:p>
            <a:pPr marL="609600" indent="-609600" eaLnBrk="1" hangingPunct="1">
              <a:buSzPct val="110000"/>
              <a:buFontTx/>
              <a:buNone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因此你们是大有喜乐，但如今在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百般的试炼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中暂时忧愁，叫你们的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信心既被试验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，就比那被火试验、仍然能坏的金子更显宝贵，可以在耶稣基督显现的时候，得着称赞、荣耀、尊贵。彼前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1Pet 1:6-7</a:t>
            </a:r>
            <a:endParaRPr lang="zh-CN" altLang="en-US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609600" indent="-609600" eaLnBrk="1" hangingPunct="1">
              <a:buClr>
                <a:srgbClr val="0000FF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神的能力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神的旨意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God’s power and will </a:t>
            </a:r>
          </a:p>
          <a:p>
            <a:pPr marL="609600" indent="-609600" eaLnBrk="1" hangingPunct="1">
              <a:buClr>
                <a:srgbClr val="0000FF"/>
              </a:buClr>
              <a:buSzPct val="110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信心与信心的确据</a:t>
            </a:r>
          </a:p>
        </p:txBody>
      </p:sp>
      <p:sp>
        <p:nvSpPr>
          <p:cNvPr id="609283" name="Rectangle 3">
            <a:extLst>
              <a:ext uri="{FF2B5EF4-FFF2-40B4-BE49-F238E27FC236}">
                <a16:creationId xmlns:a16="http://schemas.microsoft.com/office/drawing/2014/main" id="{151CFEFB-23F8-4BD6-9C15-AD63A2EF53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信心的确据</a:t>
            </a:r>
            <a:r>
              <a:rPr lang="en-US" altLang="zh-CN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Evidence of Faith</a:t>
            </a: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09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09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09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B7760939-A4D0-432B-BB3D-679D5B590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/>
          <a:lstStyle/>
          <a:p>
            <a:pPr eaLnBrk="1" hangingPunct="1"/>
            <a:r>
              <a:rPr lang="zh-CN" altLang="en-US"/>
              <a:t>信心的确据</a:t>
            </a:r>
            <a:r>
              <a:rPr lang="en-US" altLang="zh-CN"/>
              <a:t>Evidence of Faith</a:t>
            </a:r>
          </a:p>
        </p:txBody>
      </p:sp>
      <p:sp>
        <p:nvSpPr>
          <p:cNvPr id="618498" name="Content Placeholder 2">
            <a:extLst>
              <a:ext uri="{FF2B5EF4-FFF2-40B4-BE49-F238E27FC236}">
                <a16:creationId xmlns:a16="http://schemas.microsoft.com/office/drawing/2014/main" id="{2B9D49BF-3FB8-4AEA-B8D4-EEC09B74A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8305800" cy="51054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Clr>
                <a:srgbClr val="FF0000"/>
              </a:buClr>
              <a:buSzPct val="10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信心的确据所问的问题：不是我有没有真信？而是我相信不相信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耶稣能救我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？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10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信心的价值不取决于信心本身，而是信心的对象。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不要相信你的信心，要相信上帝。</a:t>
            </a:r>
          </a:p>
          <a:p>
            <a:pPr eaLnBrk="1" hangingPunct="1">
              <a:lnSpc>
                <a:spcPct val="105000"/>
              </a:lnSpc>
              <a:buClr>
                <a:srgbClr val="FF0000"/>
              </a:buClr>
              <a:buSzPct val="10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神不喜悦我们犯罪，但是神喜悦我们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犯罪之后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有信心来到神的面前。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真正的信心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首先是努力靠主不犯罪，其次是当万一为罪恶所胜，要靠着主的宝血再一次经历赦罪的平安，重新开始，忘记过去，努力面前。</a:t>
            </a:r>
            <a:endParaRPr lang="en-US" altLang="zh-CN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3406F716-52DA-417B-81FD-69FAE74A44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24BB1B1-929F-468B-90C3-4D69693A311D}" type="slidenum">
              <a:rPr kumimoji="0" lang="en-US" altLang="en-US" sz="1200">
                <a:solidFill>
                  <a:srgbClr val="898989"/>
                </a:solidFill>
                <a:latin typeface="TSC UKai M TT"/>
                <a:ea typeface="TSC UKai M TT"/>
                <a:cs typeface="TSC UKai M TT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kumimoji="0" lang="en-US" altLang="en-US" sz="1200">
              <a:solidFill>
                <a:srgbClr val="898989"/>
              </a:solidFill>
              <a:latin typeface="TSC UKai M TT"/>
              <a:ea typeface="TSC UKai M TT"/>
              <a:cs typeface="TSC UKai M T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id="{18648E6A-7524-4FD5-A79B-B2E6293A9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91600" cy="4876800"/>
          </a:xfrm>
        </p:spPr>
        <p:txBody>
          <a:bodyPr/>
          <a:lstStyle/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Basis of Faith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神的工作</a:t>
            </a:r>
            <a:endParaRPr lang="en-US" altLang="zh-CN" sz="4000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圣父计划：拣选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Election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圣子成就：赎罪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Redemption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Tx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   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称义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Justification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4000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圣灵施行：</a:t>
            </a:r>
            <a:r>
              <a:rPr lang="zh-CN" altLang="en-US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重生</a:t>
            </a:r>
            <a:r>
              <a:rPr lang="en-US" altLang="zh-CN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Regeneration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Tx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                    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成圣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Sanctification</a:t>
            </a:r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63DC8EEA-D9D6-4BD2-AB6A-ADB9B68212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id="{39275E36-045E-463D-976F-9C0165AEFE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91600" cy="487680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Basis of Faith</a:t>
            </a:r>
          </a:p>
          <a:p>
            <a:pPr marL="1028700" lvl="1" indent="-571500" eaLnBrk="1" hangingPunct="1">
              <a:lnSpc>
                <a:spcPct val="11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圣父计划：拣选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Election</a:t>
            </a:r>
          </a:p>
          <a:p>
            <a:pPr marL="1028700" lvl="1" indent="-571500" eaLnBrk="1" hangingPunct="1">
              <a:lnSpc>
                <a:spcPct val="11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圣子成就：赎罪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Redemption</a:t>
            </a:r>
            <a:endParaRPr lang="en-US" altLang="zh-CN" sz="4000" b="1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028700" lvl="1" indent="-571500" eaLnBrk="1" hangingPunct="1">
              <a:lnSpc>
                <a:spcPct val="11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圣灵重生</a:t>
            </a:r>
            <a:r>
              <a:rPr lang="en-US" altLang="zh-CN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Regeneration</a:t>
            </a:r>
          </a:p>
          <a:p>
            <a:pPr marL="1028700" lvl="1" indent="-571500" eaLnBrk="1" hangingPunct="1">
              <a:lnSpc>
                <a:spcPct val="110000"/>
              </a:lnSpc>
              <a:buClr>
                <a:srgbClr val="0000FF"/>
              </a:buClr>
              <a:buSzPct val="85000"/>
              <a:buFontTx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有效呼召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Effectual Calling</a:t>
            </a:r>
          </a:p>
          <a:p>
            <a:pPr marL="1028700" lvl="1" indent="-571500" eaLnBrk="1" hangingPunct="1">
              <a:lnSpc>
                <a:spcPct val="110000"/>
              </a:lnSpc>
              <a:buClr>
                <a:srgbClr val="0000FF"/>
              </a:buClr>
              <a:buSzPct val="85000"/>
              <a:buFontTx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不可抗拒的恩典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kumimoji="0"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Irresistible Grace</a:t>
            </a:r>
            <a:endParaRPr lang="en-US" altLang="zh-CN" sz="4000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1671447F-3472-4C56-860F-E8FB90C2D5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>
            <a:extLst>
              <a:ext uri="{FF2B5EF4-FFF2-40B4-BE49-F238E27FC236}">
                <a16:creationId xmlns:a16="http://schemas.microsoft.com/office/drawing/2014/main" id="{2FE9C2D5-4F99-40FE-B38A-81B07B2B4A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677FE0E3-7537-4914-8A45-6D4BDA2522BA}" type="slidenum">
              <a:rPr lang="en-US" altLang="en-US" smtClean="0">
                <a:solidFill>
                  <a:srgbClr val="045C75"/>
                </a:solidFill>
                <a:ea typeface="+mn-ea"/>
              </a:rPr>
              <a:pPr>
                <a:defRPr/>
              </a:pPr>
              <a:t>4</a:t>
            </a:fld>
            <a:endParaRPr lang="en-US" altLang="en-US">
              <a:solidFill>
                <a:srgbClr val="045C75"/>
              </a:solidFill>
              <a:ea typeface="+mn-ea"/>
            </a:endParaRPr>
          </a:p>
        </p:txBody>
      </p:sp>
      <p:sp>
        <p:nvSpPr>
          <p:cNvPr id="45059" name="Slide Number Placeholder 5">
            <a:extLst>
              <a:ext uri="{FF2B5EF4-FFF2-40B4-BE49-F238E27FC236}">
                <a16:creationId xmlns:a16="http://schemas.microsoft.com/office/drawing/2014/main" id="{87DD7BCD-BF59-4D9A-BFCE-7B5AAD0C59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defRPr/>
            </a:pPr>
            <a:fld id="{ADA58124-1E43-440E-8F72-D8C217BB1B6D}" type="slidenum">
              <a:rPr lang="en-US" altLang="en-US" sz="1200" smtClean="0">
                <a:solidFill>
                  <a:srgbClr val="045C75"/>
                </a:solidFill>
                <a:ea typeface="+mn-ea"/>
              </a:rPr>
              <a:pPr algn="r">
                <a:defRPr/>
              </a:pPr>
              <a:t>4</a:t>
            </a:fld>
            <a:endParaRPr lang="en-US" altLang="en-US" sz="1200">
              <a:solidFill>
                <a:srgbClr val="045C75"/>
              </a:solidFill>
              <a:ea typeface="+mn-ea"/>
            </a:endParaRPr>
          </a:p>
        </p:txBody>
      </p:sp>
      <p:sp>
        <p:nvSpPr>
          <p:cNvPr id="1121282" name="Rectangle 2">
            <a:extLst>
              <a:ext uri="{FF2B5EF4-FFF2-40B4-BE49-F238E27FC236}">
                <a16:creationId xmlns:a16="http://schemas.microsoft.com/office/drawing/2014/main" id="{FBB52E9F-47B2-4FC6-A70E-EDE2069621D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752600"/>
            <a:ext cx="9144000" cy="4953000"/>
          </a:xfrm>
        </p:spPr>
        <p:txBody>
          <a:bodyPr/>
          <a:lstStyle/>
          <a:p>
            <a:pPr marL="609600" indent="-609600">
              <a:lnSpc>
                <a:spcPct val="115000"/>
              </a:lnSpc>
              <a:buClr>
                <a:srgbClr val="00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新生命的注入</a:t>
            </a: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impart/implant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：我也要赐给你们一个</a:t>
            </a:r>
            <a:r>
              <a:rPr lang="zh-CN" alt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新心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，将</a:t>
            </a:r>
            <a:r>
              <a:rPr lang="zh-CN" alt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新灵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放在你们里面，</a:t>
            </a:r>
          </a:p>
          <a:p>
            <a:pPr marL="609600" indent="-609600">
              <a:lnSpc>
                <a:spcPct val="115000"/>
              </a:lnSpc>
              <a:buClr>
                <a:srgbClr val="0000FF"/>
              </a:buClr>
              <a:buFont typeface="Wingdings" panose="05000000000000000000" pitchFamily="2" charset="2"/>
              <a:buAutoNum type="arabicPeriod"/>
            </a:pP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人的回应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：悔改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信主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Repentance/Faith)</a:t>
            </a:r>
          </a:p>
          <a:p>
            <a:pPr marL="609600" indent="-609600">
              <a:lnSpc>
                <a:spcPct val="115000"/>
              </a:lnSpc>
              <a:buClr>
                <a:srgbClr val="00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圣灵的内住</a:t>
            </a: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Indwell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：我必将</a:t>
            </a:r>
            <a:r>
              <a:rPr lang="zh-CN" altLang="en-US" sz="36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我的灵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放在你们里面，使你们顺从我的律例，谨守遵行我的典章。以西结书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36:26-27</a:t>
            </a:r>
          </a:p>
          <a:p>
            <a:pPr marL="609600" indent="-609600">
              <a:lnSpc>
                <a:spcPct val="115000"/>
              </a:lnSpc>
              <a:buClr>
                <a:srgbClr val="0000FF"/>
              </a:buClr>
              <a:buFont typeface="Wingdings" panose="05000000000000000000" pitchFamily="2" charset="2"/>
              <a:buAutoNum type="arabicPeriod"/>
            </a:pP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与基督联合联接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Union with Christ</a:t>
            </a:r>
          </a:p>
        </p:txBody>
      </p:sp>
      <p:sp>
        <p:nvSpPr>
          <p:cNvPr id="1121283" name="Text Box 3">
            <a:extLst>
              <a:ext uri="{FF2B5EF4-FFF2-40B4-BE49-F238E27FC236}">
                <a16:creationId xmlns:a16="http://schemas.microsoft.com/office/drawing/2014/main" id="{A27757DD-8C19-4078-93E3-ECEF0B6C1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34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55000"/>
              </a:lnSpc>
              <a:spcBef>
                <a:spcPct val="50000"/>
              </a:spcBef>
            </a:pPr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  <a:cs typeface="Arial" panose="020B0604020202020204" pitchFamily="34" charset="0"/>
              </a:rPr>
              <a:t>重生的本质</a:t>
            </a:r>
            <a:r>
              <a:rPr lang="en-US" altLang="zh-CN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Nature of Regeneration</a:t>
            </a:r>
          </a:p>
          <a:p>
            <a:pPr algn="ctr">
              <a:lnSpc>
                <a:spcPct val="55000"/>
              </a:lnSpc>
              <a:spcBef>
                <a:spcPct val="50000"/>
              </a:spcBef>
            </a:pPr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不可抗拒的恩典</a:t>
            </a:r>
            <a:r>
              <a:rPr lang="en-US" altLang="zh-CN" sz="4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Irresistible Grace</a:t>
            </a:r>
            <a:endParaRPr lang="en-US" altLang="zh-CN" sz="32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121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121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121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id="{059C25CC-D57D-46D5-B4F2-73725FB4E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915400" cy="4876800"/>
          </a:xfrm>
        </p:spPr>
        <p:txBody>
          <a:bodyPr/>
          <a:lstStyle/>
          <a:p>
            <a:pPr marL="609600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Basis of Faith</a:t>
            </a:r>
          </a:p>
          <a:p>
            <a:pPr marL="990600" lvl="1" indent="-5334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神的工作</a:t>
            </a:r>
            <a:endParaRPr lang="en-US" altLang="zh-CN" sz="4000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圣父计划：拣选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Election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圣子成就：赎罪</a:t>
            </a:r>
            <a:r>
              <a:rPr lang="en-US" altLang="zh-CN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Redemption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圣灵施行：</a:t>
            </a:r>
            <a:r>
              <a:rPr lang="zh-CN" altLang="en-US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重生</a:t>
            </a:r>
            <a:r>
              <a:rPr lang="en-US" altLang="zh-CN" sz="4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Regeneration</a:t>
            </a:r>
          </a:p>
          <a:p>
            <a:pPr marL="1428750" lvl="2" indent="-5715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0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基要真理：</a:t>
            </a:r>
            <a:r>
              <a:rPr lang="zh-CN" altLang="en-US" sz="40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三位一体、神人二性</a:t>
            </a:r>
            <a:endParaRPr lang="en-US" altLang="zh-CN" sz="4000" b="1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1428750" lvl="2" indent="-571500" eaLnBrk="1" hangingPunct="1">
              <a:buClr>
                <a:srgbClr val="0000FF"/>
              </a:buClr>
              <a:buSzPct val="85000"/>
              <a:buFontTx/>
              <a:buNone/>
            </a:pPr>
            <a:r>
              <a:rPr lang="en-US" altLang="zh-CN" sz="40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    </a:t>
            </a:r>
            <a:r>
              <a:rPr lang="zh-CN" altLang="en-US" sz="40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耶稣死复活再来、罪、悔改信心</a:t>
            </a:r>
            <a:endParaRPr lang="en-US" altLang="zh-CN" sz="4000" b="1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C3C34471-14C4-4EAF-B760-D2A45817F9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>
            <a:extLst>
              <a:ext uri="{FF2B5EF4-FFF2-40B4-BE49-F238E27FC236}">
                <a16:creationId xmlns:a16="http://schemas.microsoft.com/office/drawing/2014/main" id="{FCA39110-D7D9-4535-A18A-552B660EE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10600" cy="4724400"/>
          </a:xfrm>
        </p:spPr>
        <p:txBody>
          <a:bodyPr/>
          <a:lstStyle/>
          <a:p>
            <a:pPr marL="609600" indent="-609600" eaLnBrk="1" hangingPunct="1">
              <a:lnSpc>
                <a:spcPct val="14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信心的基础</a:t>
            </a:r>
            <a:r>
              <a:rPr lang="en-US" altLang="zh-CN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Basis of Faith</a:t>
            </a:r>
          </a:p>
          <a:p>
            <a:pPr lvl="1" eaLnBrk="1" hangingPunct="1">
              <a:lnSpc>
                <a:spcPct val="14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神的工作：重生</a:t>
            </a:r>
            <a:r>
              <a:rPr lang="en-US" altLang="zh-CN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Regeneration </a:t>
            </a:r>
          </a:p>
          <a:p>
            <a:pPr lvl="1" eaLnBrk="1" hangingPunct="1">
              <a:lnSpc>
                <a:spcPct val="14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信的内容：启示</a:t>
            </a:r>
            <a:r>
              <a:rPr lang="en-US" altLang="zh-CN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Revelation</a:t>
            </a:r>
          </a:p>
          <a:p>
            <a:pPr lvl="1" eaLnBrk="1" hangingPunct="1">
              <a:lnSpc>
                <a:spcPct val="140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v"/>
            </a:pPr>
            <a:r>
              <a:rPr lang="zh-CN" altLang="en-US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人的工作：责任</a:t>
            </a:r>
            <a:r>
              <a:rPr lang="en-US" altLang="zh-CN" sz="44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Responsibility</a:t>
            </a:r>
          </a:p>
        </p:txBody>
      </p:sp>
      <p:sp>
        <p:nvSpPr>
          <p:cNvPr id="574467" name="Rectangle 3">
            <a:extLst>
              <a:ext uri="{FF2B5EF4-FFF2-40B4-BE49-F238E27FC236}">
                <a16:creationId xmlns:a16="http://schemas.microsoft.com/office/drawing/2014/main" id="{74BF93CC-591E-428A-932C-32133190A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真正的信心</a:t>
            </a:r>
            <a:r>
              <a:rPr lang="en-US" altLang="zh-CN" sz="5400"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</a:rPr>
              <a:t>Saving Faith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>
            <a:extLst>
              <a:ext uri="{FF2B5EF4-FFF2-40B4-BE49-F238E27FC236}">
                <a16:creationId xmlns:a16="http://schemas.microsoft.com/office/drawing/2014/main" id="{98C4E4DE-2C2A-4DD4-8F73-7FC5A3025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5029200"/>
          </a:xfrm>
        </p:spPr>
        <p:txBody>
          <a:bodyPr/>
          <a:lstStyle/>
          <a:p>
            <a:pPr marL="1009650" lvl="1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知识	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Content/Knowledge</a:t>
            </a:r>
          </a:p>
          <a:p>
            <a:pPr marL="1009650" lvl="1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同意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相信	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Assent/Belief</a:t>
            </a:r>
          </a:p>
          <a:p>
            <a:pPr marL="1009650" lvl="1" indent="-609600" eaLnBrk="1" hangingPunct="1"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信靠	</a:t>
            </a:r>
            <a:r>
              <a:rPr lang="en-US" altLang="zh-CN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Trust</a:t>
            </a:r>
          </a:p>
          <a:p>
            <a:pPr marL="1009650" lvl="1" indent="-609600" eaLnBrk="1" hangingPunct="1">
              <a:buClr>
                <a:srgbClr val="0000FF"/>
              </a:buClr>
              <a:buSzPct val="85000"/>
              <a:buFontTx/>
              <a:buNone/>
            </a:pP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你常听人说，你若相信耶稣替你的罪死了，你就得救了。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不要让这样的谎言害了你，</a:t>
            </a: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因为仅仅相信一个事实是不能救你的，救你的不仅仅是真理，更是真正的信靠。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信心的本质是信靠</a:t>
            </a:r>
            <a:r>
              <a:rPr lang="zh-CN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Roman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。司布真</a:t>
            </a:r>
            <a:endParaRPr lang="en-US" altLang="zh-CN" sz="3600" b="1">
              <a:effectLst>
                <a:outerShdw blurRad="38100" dist="38100" dir="2700000" algn="tl">
                  <a:srgbClr val="000000"/>
                </a:outerShdw>
              </a:effectLst>
              <a:latin typeface="Times Roman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51939" name="Rectangle 3">
            <a:extLst>
              <a:ext uri="{FF2B5EF4-FFF2-40B4-BE49-F238E27FC236}">
                <a16:creationId xmlns:a16="http://schemas.microsoft.com/office/drawing/2014/main" id="{B9A4411F-D140-408D-9ED6-0112D24D3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信心的本质</a:t>
            </a:r>
            <a:r>
              <a:rPr lang="en-US" altLang="zh-CN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Faith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51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551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51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>
            <a:extLst>
              <a:ext uri="{FF2B5EF4-FFF2-40B4-BE49-F238E27FC236}">
                <a16:creationId xmlns:a16="http://schemas.microsoft.com/office/drawing/2014/main" id="{62D91E08-755A-4200-843A-6BF93A2D7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5105400"/>
          </a:xfrm>
        </p:spPr>
        <p:txBody>
          <a:bodyPr/>
          <a:lstStyle/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知识			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Content/Knowledge</a:t>
            </a:r>
          </a:p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同意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相信		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Assent/Belief</a:t>
            </a:r>
          </a:p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信靠			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Trust</a:t>
            </a:r>
          </a:p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Char char="q"/>
            </a:pPr>
            <a:r>
              <a:rPr lang="zh-CN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悔改			</a:t>
            </a:r>
            <a:r>
              <a:rPr lang="en-US" altLang="zh-CN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Repent</a:t>
            </a:r>
          </a:p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None/>
            </a:pP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	日期满了，神的国近了。你们当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Times New Roman" panose="02020603050405020304" pitchFamily="18" charset="0"/>
              </a:rPr>
              <a:t>悔改</a:t>
            </a: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Times New Roman" panose="02020603050405020304" pitchFamily="18" charset="0"/>
              </a:rPr>
              <a:t>信</a:t>
            </a: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福音。可</a:t>
            </a:r>
            <a:r>
              <a:rPr lang="en-US" altLang="zh-CN">
                <a:ea typeface="宋体" panose="02010600030101010101" pitchFamily="2" charset="-122"/>
                <a:cs typeface="Times New Roman" panose="02020603050405020304" pitchFamily="18" charset="0"/>
              </a:rPr>
              <a:t>1:15</a:t>
            </a:r>
          </a:p>
          <a:p>
            <a:pPr marL="609600" indent="-609600" eaLnBrk="1" hangingPunct="1">
              <a:lnSpc>
                <a:spcPct val="115000"/>
              </a:lnSpc>
              <a:buClr>
                <a:srgbClr val="0000FF"/>
              </a:buClr>
              <a:buSzPct val="85000"/>
              <a:buFont typeface="Wingdings" panose="05000000000000000000" pitchFamily="2" charset="2"/>
              <a:buNone/>
            </a:pP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	又对犹太人和希利尼人见证当向神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Times New Roman" panose="02020603050405020304" pitchFamily="18" charset="0"/>
              </a:rPr>
              <a:t>悔改</a:t>
            </a: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cs typeface="Times New Roman" panose="02020603050405020304" pitchFamily="18" charset="0"/>
              </a:rPr>
              <a:t>信靠</a:t>
            </a:r>
            <a:r>
              <a:rPr lang="zh-CN" altLang="en-US">
                <a:ea typeface="宋体" panose="02010600030101010101" pitchFamily="2" charset="-122"/>
                <a:cs typeface="Times New Roman" panose="02020603050405020304" pitchFamily="18" charset="0"/>
              </a:rPr>
              <a:t>我主耶稣基督。 徒</a:t>
            </a:r>
            <a:r>
              <a:rPr lang="en-US" altLang="zh-CN">
                <a:ea typeface="宋体" panose="02010600030101010101" pitchFamily="2" charset="-122"/>
                <a:cs typeface="Times New Roman" panose="02020603050405020304" pitchFamily="18" charset="0"/>
              </a:rPr>
              <a:t>20:21</a:t>
            </a:r>
            <a:endParaRPr lang="zh-CN" altLang="en-US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55013" name="Rectangle 5">
            <a:extLst>
              <a:ext uri="{FF2B5EF4-FFF2-40B4-BE49-F238E27FC236}">
                <a16:creationId xmlns:a16="http://schemas.microsoft.com/office/drawing/2014/main" id="{21B712E3-BACC-4914-A9D3-DD641A3799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zh-CN" alt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信心的本质</a:t>
            </a:r>
            <a:r>
              <a:rPr lang="en-US" altLang="zh-CN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Faith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5" name="Rectangle 3">
            <a:extLst>
              <a:ext uri="{FF2B5EF4-FFF2-40B4-BE49-F238E27FC236}">
                <a16:creationId xmlns:a16="http://schemas.microsoft.com/office/drawing/2014/main" id="{5F7A705A-7D19-4829-9E1F-2B75B5C23C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90625"/>
            <a:ext cx="8610600" cy="5514975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神的公义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神的爱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信神的存在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≠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认罪悔改</a:t>
            </a: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悔改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信心：</a:t>
            </a:r>
            <a:r>
              <a:rPr lang="zh-CN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没有悔改，就没有相信！</a:t>
            </a:r>
            <a:endParaRPr lang="en-US" altLang="zh-CN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律法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福音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真理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经历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时间与果子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神迹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信心</a:t>
            </a:r>
          </a:p>
          <a:p>
            <a:pPr eaLnBrk="1" hangingPunct="1">
              <a:lnSpc>
                <a:spcPct val="95000"/>
              </a:lnSpc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成功神学、平安神学</a:t>
            </a: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愁苦</a:t>
            </a:r>
          </a:p>
        </p:txBody>
      </p:sp>
      <p:sp>
        <p:nvSpPr>
          <p:cNvPr id="556037" name="Rectangle 5">
            <a:extLst>
              <a:ext uri="{FF2B5EF4-FFF2-40B4-BE49-F238E27FC236}">
                <a16:creationId xmlns:a16="http://schemas.microsoft.com/office/drawing/2014/main" id="{75B4F84F-BACD-44BA-BCB4-4CA328EDC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1500" y="374650"/>
            <a:ext cx="8229600" cy="815975"/>
          </a:xfrm>
        </p:spPr>
        <p:txBody>
          <a:bodyPr anchor="b"/>
          <a:lstStyle/>
          <a:p>
            <a:pPr eaLnBrk="1" hangingPunct="1"/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信心的本质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Essence of Faith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56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56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56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56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oi">
  <a:themeElements>
    <a:clrScheme name="Koi 1">
      <a:dk1>
        <a:srgbClr val="272776"/>
      </a:dk1>
      <a:lt1>
        <a:srgbClr val="F3F1E4"/>
      </a:lt1>
      <a:dk2>
        <a:srgbClr val="272776"/>
      </a:dk2>
      <a:lt2>
        <a:srgbClr val="808080"/>
      </a:lt2>
      <a:accent1>
        <a:srgbClr val="B8CFFB"/>
      </a:accent1>
      <a:accent2>
        <a:srgbClr val="DF8F74"/>
      </a:accent2>
      <a:accent3>
        <a:srgbClr val="F8F7EF"/>
      </a:accent3>
      <a:accent4>
        <a:srgbClr val="202064"/>
      </a:accent4>
      <a:accent5>
        <a:srgbClr val="D8E4FD"/>
      </a:accent5>
      <a:accent6>
        <a:srgbClr val="CA8168"/>
      </a:accent6>
      <a:hlink>
        <a:srgbClr val="7F97C2"/>
      </a:hlink>
      <a:folHlink>
        <a:srgbClr val="8BBE82"/>
      </a:folHlink>
    </a:clrScheme>
    <a:fontScheme name="Koi">
      <a:majorFont>
        <a:latin typeface="Helvetica"/>
        <a:ea typeface="MS PGothic"/>
        <a:cs typeface=""/>
      </a:majorFont>
      <a:minorFont>
        <a:latin typeface="Helvetica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oi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i 2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Flow">
  <a:themeElements>
    <a:clrScheme name="1_Flow 1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FFFFFF"/>
      </a:accent3>
      <a:accent4>
        <a:srgbClr val="000000"/>
      </a:accent4>
      <a:accent5>
        <a:srgbClr val="AABBDF"/>
      </a:accent5>
      <a:accent6>
        <a:srgbClr val="008EC4"/>
      </a:accent6>
      <a:hlink>
        <a:srgbClr val="E2D700"/>
      </a:hlink>
      <a:folHlink>
        <a:srgbClr val="85DFD0"/>
      </a:folHlink>
    </a:clrScheme>
    <a:fontScheme name="1_Flow">
      <a:majorFont>
        <a:latin typeface="Calibri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Flow 1">
        <a:dk1>
          <a:srgbClr val="000000"/>
        </a:dk1>
        <a:lt1>
          <a:srgbClr val="FFFFFF"/>
        </a:lt1>
        <a:dk2>
          <a:srgbClr val="04617B"/>
        </a:dk2>
        <a:lt2>
          <a:srgbClr val="DBF5F9"/>
        </a:lt2>
        <a:accent1>
          <a:srgbClr val="0F6FC6"/>
        </a:accent1>
        <a:accent2>
          <a:srgbClr val="009DD9"/>
        </a:accent2>
        <a:accent3>
          <a:srgbClr val="FFFFFF"/>
        </a:accent3>
        <a:accent4>
          <a:srgbClr val="000000"/>
        </a:accent4>
        <a:accent5>
          <a:srgbClr val="AABBDF"/>
        </a:accent5>
        <a:accent6>
          <a:srgbClr val="008EC4"/>
        </a:accent6>
        <a:hlink>
          <a:srgbClr val="E2D700"/>
        </a:hlink>
        <a:folHlink>
          <a:srgbClr val="85DF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2004:Templates:Presentations:Designs:Clouds</Template>
  <TotalTime>2387</TotalTime>
  <Words>1348</Words>
  <Application>Microsoft Office PowerPoint</Application>
  <PresentationFormat>全屏显示(4:3)</PresentationFormat>
  <Paragraphs>114</Paragraphs>
  <Slides>18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18</vt:i4>
      </vt:variant>
    </vt:vector>
  </HeadingPairs>
  <TitlesOfParts>
    <vt:vector size="36" baseType="lpstr">
      <vt:lpstr>Arial</vt:lpstr>
      <vt:lpstr>MS PGothic</vt:lpstr>
      <vt:lpstr>Helvetica</vt:lpstr>
      <vt:lpstr>Wingdings</vt:lpstr>
      <vt:lpstr>Calibri</vt:lpstr>
      <vt:lpstr>Constantia</vt:lpstr>
      <vt:lpstr>Wingdings 2</vt:lpstr>
      <vt:lpstr>Arial Black</vt:lpstr>
      <vt:lpstr>Times New Roman</vt:lpstr>
      <vt:lpstr>黑体</vt:lpstr>
      <vt:lpstr>Times Roman</vt:lpstr>
      <vt:lpstr>SimSun-ExtB</vt:lpstr>
      <vt:lpstr>宋体</vt:lpstr>
      <vt:lpstr>TSC UKai M TT</vt:lpstr>
      <vt:lpstr>Koi</vt:lpstr>
      <vt:lpstr>Pixel</vt:lpstr>
      <vt:lpstr>1_Flow</vt:lpstr>
      <vt:lpstr>1_Pixel</vt:lpstr>
      <vt:lpstr>真正的信心Saving Faith</vt:lpstr>
      <vt:lpstr>真正的信心Saving Faith</vt:lpstr>
      <vt:lpstr>真正的信心Saving Faith</vt:lpstr>
      <vt:lpstr>PowerPoint 演示文稿</vt:lpstr>
      <vt:lpstr>真正的信心Saving Faith</vt:lpstr>
      <vt:lpstr>真正的信心Saving Faith</vt:lpstr>
      <vt:lpstr>信心的本质Essence of Faith</vt:lpstr>
      <vt:lpstr>信心的本质Essence of Faith</vt:lpstr>
      <vt:lpstr>信心的本质Essence of Faith</vt:lpstr>
      <vt:lpstr>真正的信心Saving Faith</vt:lpstr>
      <vt:lpstr>PowerPoint 演示文稿</vt:lpstr>
      <vt:lpstr>信心的确据Evidence of Faith</vt:lpstr>
      <vt:lpstr>信心的确据Evidence of Faith</vt:lpstr>
      <vt:lpstr>信心的确据Evidence of Faith</vt:lpstr>
      <vt:lpstr>信心的确据Evidence of Faith</vt:lpstr>
      <vt:lpstr>PowerPoint 演示文稿</vt:lpstr>
      <vt:lpstr>信心的确据Evidence of Faith</vt:lpstr>
      <vt:lpstr>信心的确据Evidence of Faith</vt:lpstr>
    </vt:vector>
  </TitlesOfParts>
  <Company>Trinity Evangelical Divinity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Gang Zhou</dc:creator>
  <cp:lastModifiedBy>刘 松坚</cp:lastModifiedBy>
  <cp:revision>301</cp:revision>
  <dcterms:created xsi:type="dcterms:W3CDTF">2006-11-10T00:47:35Z</dcterms:created>
  <dcterms:modified xsi:type="dcterms:W3CDTF">2022-10-15T04:23:16Z</dcterms:modified>
</cp:coreProperties>
</file>