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9" r:id="rId1"/>
    <p:sldMasterId id="2147483762" r:id="rId2"/>
    <p:sldMasterId id="2147483784" r:id="rId3"/>
  </p:sldMasterIdLst>
  <p:notesMasterIdLst>
    <p:notesMasterId r:id="rId28"/>
  </p:notesMasterIdLst>
  <p:sldIdLst>
    <p:sldId id="288" r:id="rId4"/>
    <p:sldId id="261" r:id="rId5"/>
    <p:sldId id="295" r:id="rId6"/>
    <p:sldId id="266" r:id="rId7"/>
    <p:sldId id="267" r:id="rId8"/>
    <p:sldId id="268" r:id="rId9"/>
    <p:sldId id="269" r:id="rId10"/>
    <p:sldId id="274" r:id="rId11"/>
    <p:sldId id="275" r:id="rId12"/>
    <p:sldId id="276" r:id="rId13"/>
    <p:sldId id="287" r:id="rId14"/>
    <p:sldId id="270" r:id="rId15"/>
    <p:sldId id="289" r:id="rId16"/>
    <p:sldId id="290" r:id="rId17"/>
    <p:sldId id="291" r:id="rId18"/>
    <p:sldId id="292" r:id="rId19"/>
    <p:sldId id="293" r:id="rId20"/>
    <p:sldId id="285" r:id="rId21"/>
    <p:sldId id="280" r:id="rId22"/>
    <p:sldId id="283" r:id="rId23"/>
    <p:sldId id="296" r:id="rId24"/>
    <p:sldId id="281" r:id="rId25"/>
    <p:sldId id="294" r:id="rId26"/>
    <p:sldId id="297" r:id="rId2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339966"/>
    <a:srgbClr val="006699"/>
    <a:srgbClr val="00CC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>
            <a:extLst>
              <a:ext uri="{FF2B5EF4-FFF2-40B4-BE49-F238E27FC236}">
                <a16:creationId xmlns:a16="http://schemas.microsoft.com/office/drawing/2014/main" id="{6FC7B432-E7F2-4B54-BEB7-6D65C9C867B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9267" name="Rectangle 3">
            <a:extLst>
              <a:ext uri="{FF2B5EF4-FFF2-40B4-BE49-F238E27FC236}">
                <a16:creationId xmlns:a16="http://schemas.microsoft.com/office/drawing/2014/main" id="{05615402-F909-46B1-8BC4-60B519B6276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672939A8-7BF2-408E-9DCF-4617F333323F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9269" name="Rectangle 5">
            <a:extLst>
              <a:ext uri="{FF2B5EF4-FFF2-40B4-BE49-F238E27FC236}">
                <a16:creationId xmlns:a16="http://schemas.microsoft.com/office/drawing/2014/main" id="{059C1CFA-5955-480C-8BB7-E6E75A57469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139270" name="Rectangle 6">
            <a:extLst>
              <a:ext uri="{FF2B5EF4-FFF2-40B4-BE49-F238E27FC236}">
                <a16:creationId xmlns:a16="http://schemas.microsoft.com/office/drawing/2014/main" id="{141062D9-34A1-401A-8D7E-D8A25F8BA5B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9271" name="Rectangle 7">
            <a:extLst>
              <a:ext uri="{FF2B5EF4-FFF2-40B4-BE49-F238E27FC236}">
                <a16:creationId xmlns:a16="http://schemas.microsoft.com/office/drawing/2014/main" id="{469AAE4D-8967-4902-9927-71B64DE0D4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8F94BA1-E711-47D1-B426-C8750213B1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F8AF1EF9-E435-4864-B5E0-7996D64C057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FB3C7DC-AEEC-43F2-9C61-F41A917D4B18}" type="slidenum">
              <a:rPr lang="en-US" altLang="en-US" smtClean="0"/>
              <a:pPr/>
              <a:t>5</a:t>
            </a:fld>
            <a:endParaRPr lang="en-US" altLang="en-US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2EAE1714-957F-48B4-B73D-4602D70B8BA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64346C45-309D-418A-B403-EA62374E1E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9" tIns="45715" rIns="91429" bIns="45715"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>
            <a:extLst>
              <a:ext uri="{FF2B5EF4-FFF2-40B4-BE49-F238E27FC236}">
                <a16:creationId xmlns:a16="http://schemas.microsoft.com/office/drawing/2014/main" id="{B3646F9C-E370-4B53-9672-4668C3B044B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197DBFB-0EC1-4F30-AF3A-F622F964AA22}" type="slidenum">
              <a:rPr lang="en-US" altLang="en-US" smtClean="0"/>
              <a:pPr/>
              <a:t>14</a:t>
            </a:fld>
            <a:endParaRPr lang="en-US" altLang="en-US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2B5837A6-EF24-46B8-A7C2-E36D542C825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2FA8DAEC-D9DD-4289-A8BB-8FBA34A1BE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9" tIns="45715" rIns="91429" bIns="45715"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3A36A798-100D-467C-9B46-895ECB4DE2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F053B23-696E-4E66-AFBD-810BC94FCDE4}" type="slidenum">
              <a:rPr lang="en-US" altLang="en-US" smtClean="0"/>
              <a:pPr/>
              <a:t>15</a:t>
            </a:fld>
            <a:endParaRPr lang="en-US" altLang="en-US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7E4D6B57-F099-4D2A-B722-7CE6327D975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76F6CFCB-2223-4E54-87F7-0D413A998D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9" tIns="45715" rIns="91429" bIns="45715"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53BA90BA-57CA-4FC7-9156-09884811447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32AEBDA-EC7C-417B-827C-1A012608003B}" type="slidenum">
              <a:rPr lang="en-US" altLang="en-US" smtClean="0"/>
              <a:pPr/>
              <a:t>16</a:t>
            </a:fld>
            <a:endParaRPr lang="en-US" altLang="en-US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D2054C86-1879-4759-884F-00BE91C8E8E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6DD1D6BD-866D-4290-B26E-DF9074F124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9" tIns="45715" rIns="91429" bIns="45715"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A5979ABF-028D-44AD-83E3-E3C7DB01531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B70EB30-A69B-4078-90A2-38F680CB42F5}" type="slidenum">
              <a:rPr lang="en-US" altLang="en-US" smtClean="0"/>
              <a:pPr/>
              <a:t>17</a:t>
            </a:fld>
            <a:endParaRPr lang="en-US" altLang="en-US"/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B623812D-EB1D-46AE-AFA4-544B00BF0AE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9058DCB1-E7AD-4BB3-8D4C-1893A57AFF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9" tIns="45715" rIns="91429" bIns="45715"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DD3568C2-7B9D-4F1F-954E-5709ADBC4A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6E7ED73-48AA-4BF4-A4C0-40D0505F5420}" type="slidenum">
              <a:rPr lang="en-US" altLang="en-US" smtClean="0"/>
              <a:pPr/>
              <a:t>18</a:t>
            </a:fld>
            <a:endParaRPr lang="en-US" altLang="en-US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3F978BD3-B888-4B67-AE47-FCCE0795249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E89C079E-AE63-4B29-82F8-1F8B6C8023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>
            <a:extLst>
              <a:ext uri="{FF2B5EF4-FFF2-40B4-BE49-F238E27FC236}">
                <a16:creationId xmlns:a16="http://schemas.microsoft.com/office/drawing/2014/main" id="{EB175793-1AD6-4AF4-95E2-C98E11DCB5F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19441E2-967C-432E-9B85-3B9488151A03}" type="slidenum">
              <a:rPr lang="en-US" altLang="en-US" smtClean="0"/>
              <a:pPr/>
              <a:t>19</a:t>
            </a:fld>
            <a:endParaRPr lang="en-US" altLang="en-US"/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255E9B3D-AD40-4083-BD69-AA9DFF22514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01581F27-62AF-4141-9C5E-B06F95C302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9" tIns="45715" rIns="91429" bIns="45715"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9517AA25-C079-4FEE-A26B-F31DE74773C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3EEE9FB-073D-4438-A859-6522EF2C3743}" type="slidenum">
              <a:rPr lang="en-US" altLang="en-US" smtClean="0">
                <a:solidFill>
                  <a:srgbClr val="000000"/>
                </a:solidFill>
              </a:rPr>
              <a:pPr/>
              <a:t>20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07B108BF-9D59-4676-A2C1-2F0A27A1993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8EE9E32F-B14C-4FD1-862B-DFDE7A69FB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>
            <a:extLst>
              <a:ext uri="{FF2B5EF4-FFF2-40B4-BE49-F238E27FC236}">
                <a16:creationId xmlns:a16="http://schemas.microsoft.com/office/drawing/2014/main" id="{577C97F4-1731-4A65-9997-D479EEE680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D0549F4-6F7E-456D-812E-464A7F3F434A}" type="slidenum">
              <a:rPr lang="en-US" altLang="en-US" smtClean="0"/>
              <a:pPr/>
              <a:t>22</a:t>
            </a:fld>
            <a:endParaRPr lang="en-US" altLang="en-US"/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A4001A27-1C98-4A1F-AEBE-0A93011DCF2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5F00EAD2-A6E8-49BC-9FD0-6E61081466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9" tIns="45715" rIns="91429" bIns="45715"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E240CC44-758C-42C4-AD70-F419EF8DE49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C768A1B-0783-4630-A340-D138E7419F19}" type="slidenum">
              <a:rPr lang="en-US" altLang="en-US" smtClean="0"/>
              <a:pPr/>
              <a:t>6</a:t>
            </a:fld>
            <a:endParaRPr lang="en-US" altLang="en-US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307E350E-D7E3-49AE-B7F0-BD734557256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B938B1CE-B7F3-41C3-A1CC-1C1AF84C45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9" tIns="45715" rIns="91429" bIns="45715"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B19B493F-93A2-4FF2-9D8B-30D8ACF70F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4028CD0-8BDF-4E95-9106-04261439314A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3B8A0EA5-8F3B-498C-BDFC-3C46FAC1011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E938945-0A99-4169-938A-89B8748267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9" tIns="45715" rIns="91429" bIns="45715"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E7726EB5-387C-41E1-B3A1-C1E045C3F9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B17BF8F-BE0B-4D68-9C4E-0CC4FE95F6F5}" type="slidenum">
              <a:rPr lang="en-US" altLang="en-US" smtClean="0"/>
              <a:pPr/>
              <a:t>8</a:t>
            </a:fld>
            <a:endParaRPr lang="en-US" altLang="en-US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4A87A84C-3E0A-4C60-B018-36639FA8DBB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DB673F0B-B485-4B81-A992-1B1F77907A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9" tIns="45715" rIns="91429" bIns="45715"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8F20D1AD-63A3-40E5-9CC1-944CA3DD139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4A3948E-064D-4F84-BA42-792832C843E3}" type="slidenum">
              <a:rPr lang="en-US" altLang="en-US" smtClean="0"/>
              <a:pPr/>
              <a:t>9</a:t>
            </a:fld>
            <a:endParaRPr lang="en-US" altLang="en-US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4C7815B0-1838-4973-8FCE-25DD6ACF3C8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5CE38D64-DEE8-45EF-996E-B1ED64CE3F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9" tIns="45715" rIns="91429" bIns="45715"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131CEB04-1E83-4EFC-8C4D-3F27B423117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65A15D7-6F22-48BE-9AC6-A0A699A095A7}" type="slidenum">
              <a:rPr lang="en-US" altLang="en-US" smtClean="0"/>
              <a:pPr/>
              <a:t>10</a:t>
            </a:fld>
            <a:endParaRPr lang="en-US" altLang="en-US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07170591-7EE2-4304-81AB-1D8AEA61846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A31BD523-44BC-408C-9EC5-EFB776074A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9" tIns="45715" rIns="91429" bIns="45715"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724E4EF0-9961-4842-A52C-1D197AAE63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CA9AC0A-096D-43E6-A457-5BDA2F1D204E}" type="slidenum">
              <a:rPr lang="en-US" altLang="en-US" smtClean="0"/>
              <a:pPr/>
              <a:t>11</a:t>
            </a:fld>
            <a:endParaRPr lang="en-US" altLang="en-US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60A2FF70-1DE2-4F42-AB28-6C91849D158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B6D0CE9A-534B-4182-A2B3-87E6C52F15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FD7F801E-8981-4451-892E-88E0BF466A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F358F9A-9127-4C79-B399-5F4AC6088D0B}" type="slidenum">
              <a:rPr lang="en-US" altLang="en-US" smtClean="0"/>
              <a:pPr/>
              <a:t>12</a:t>
            </a:fld>
            <a:endParaRPr lang="en-US" altLang="en-US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3BD9BD69-C853-45DE-AD58-C0356CF99D8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B983C6D2-1771-4309-975C-C67C63704D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9" tIns="45715" rIns="91429" bIns="45715"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762DE86C-0F84-450E-A1A2-F65424BB29B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0833A10-B519-43FF-8388-56C6C0A26107}" type="slidenum">
              <a:rPr lang="en-US" altLang="en-US" smtClean="0"/>
              <a:pPr/>
              <a:t>13</a:t>
            </a:fld>
            <a:endParaRPr lang="en-US" altLang="en-US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C43A4ACA-679E-4728-8429-A52494FBD49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46C7DE4F-8421-4519-872B-CA8155EEFE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9" tIns="45715" rIns="91429" bIns="45715"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>
            <a:extLst>
              <a:ext uri="{FF2B5EF4-FFF2-40B4-BE49-F238E27FC236}">
                <a16:creationId xmlns:a16="http://schemas.microsoft.com/office/drawing/2014/main" id="{0166EE2E-EB59-4601-A784-673D53E3378B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grpSp>
        <p:nvGrpSpPr>
          <p:cNvPr id="5" name="Group 8">
            <a:extLst>
              <a:ext uri="{FF2B5EF4-FFF2-40B4-BE49-F238E27FC236}">
                <a16:creationId xmlns:a16="http://schemas.microsoft.com/office/drawing/2014/main" id="{889C51BA-F143-47F9-90F8-C073C3603225}"/>
              </a:ext>
            </a:extLst>
          </p:cNvPr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>
              <a:extLst>
                <a:ext uri="{FF2B5EF4-FFF2-40B4-BE49-F238E27FC236}">
                  <a16:creationId xmlns:a16="http://schemas.microsoft.com/office/drawing/2014/main" id="{F7E58758-6129-43EE-AFE2-31C001CFAB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7" name="Oval 10">
              <a:extLst>
                <a:ext uri="{FF2B5EF4-FFF2-40B4-BE49-F238E27FC236}">
                  <a16:creationId xmlns:a16="http://schemas.microsoft.com/office/drawing/2014/main" id="{3B297A61-465F-4202-9593-0860542E1E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8" name="Oval 11">
              <a:extLst>
                <a:ext uri="{FF2B5EF4-FFF2-40B4-BE49-F238E27FC236}">
                  <a16:creationId xmlns:a16="http://schemas.microsoft.com/office/drawing/2014/main" id="{10AD6D15-71F0-42F0-BF81-40628013B6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9" name="Oval 12">
              <a:extLst>
                <a:ext uri="{FF2B5EF4-FFF2-40B4-BE49-F238E27FC236}">
                  <a16:creationId xmlns:a16="http://schemas.microsoft.com/office/drawing/2014/main" id="{6B68278C-D344-4C07-A4E1-DA071BA026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" name="Oval 13">
              <a:extLst>
                <a:ext uri="{FF2B5EF4-FFF2-40B4-BE49-F238E27FC236}">
                  <a16:creationId xmlns:a16="http://schemas.microsoft.com/office/drawing/2014/main" id="{7A9D5E28-1675-4963-8C2A-BB01FE62E2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1" name="Oval 14">
              <a:extLst>
                <a:ext uri="{FF2B5EF4-FFF2-40B4-BE49-F238E27FC236}">
                  <a16:creationId xmlns:a16="http://schemas.microsoft.com/office/drawing/2014/main" id="{9D8834B0-F6EC-45B1-BE82-2D731DD705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2" name="Oval 15">
              <a:extLst>
                <a:ext uri="{FF2B5EF4-FFF2-40B4-BE49-F238E27FC236}">
                  <a16:creationId xmlns:a16="http://schemas.microsoft.com/office/drawing/2014/main" id="{EFFC9F0F-510B-49A7-866B-FF7E189623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3" name="Oval 16">
              <a:extLst>
                <a:ext uri="{FF2B5EF4-FFF2-40B4-BE49-F238E27FC236}">
                  <a16:creationId xmlns:a16="http://schemas.microsoft.com/office/drawing/2014/main" id="{721A8E98-C7B5-4A19-BA1A-AC9B981F21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4" name="Oval 17">
              <a:extLst>
                <a:ext uri="{FF2B5EF4-FFF2-40B4-BE49-F238E27FC236}">
                  <a16:creationId xmlns:a16="http://schemas.microsoft.com/office/drawing/2014/main" id="{5C86126E-1391-4DB7-9CAB-FF791F94B6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5" name="Oval 18">
              <a:extLst>
                <a:ext uri="{FF2B5EF4-FFF2-40B4-BE49-F238E27FC236}">
                  <a16:creationId xmlns:a16="http://schemas.microsoft.com/office/drawing/2014/main" id="{2B605E34-311B-4E3B-8946-63942E7C5C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6" name="Oval 19">
              <a:extLst>
                <a:ext uri="{FF2B5EF4-FFF2-40B4-BE49-F238E27FC236}">
                  <a16:creationId xmlns:a16="http://schemas.microsoft.com/office/drawing/2014/main" id="{F2E10F3F-014A-4DB0-B576-88DE6E0E88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7" name="Oval 20">
              <a:extLst>
                <a:ext uri="{FF2B5EF4-FFF2-40B4-BE49-F238E27FC236}">
                  <a16:creationId xmlns:a16="http://schemas.microsoft.com/office/drawing/2014/main" id="{CB690E24-1C2E-4CC8-9222-81ED3B1296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8" name="Oval 21">
              <a:extLst>
                <a:ext uri="{FF2B5EF4-FFF2-40B4-BE49-F238E27FC236}">
                  <a16:creationId xmlns:a16="http://schemas.microsoft.com/office/drawing/2014/main" id="{749E2EAC-1201-414A-A487-5B728D1900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9" name="Oval 22">
              <a:extLst>
                <a:ext uri="{FF2B5EF4-FFF2-40B4-BE49-F238E27FC236}">
                  <a16:creationId xmlns:a16="http://schemas.microsoft.com/office/drawing/2014/main" id="{39872B95-2018-4531-A97F-ADC867F1E3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0" name="Oval 23">
              <a:extLst>
                <a:ext uri="{FF2B5EF4-FFF2-40B4-BE49-F238E27FC236}">
                  <a16:creationId xmlns:a16="http://schemas.microsoft.com/office/drawing/2014/main" id="{E0EA15CB-24A7-4D75-9693-B23ABB39FA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1" name="Oval 24">
              <a:extLst>
                <a:ext uri="{FF2B5EF4-FFF2-40B4-BE49-F238E27FC236}">
                  <a16:creationId xmlns:a16="http://schemas.microsoft.com/office/drawing/2014/main" id="{DBBA1FCD-233E-42C1-90F0-C23FCF3358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2" name="Oval 25">
              <a:extLst>
                <a:ext uri="{FF2B5EF4-FFF2-40B4-BE49-F238E27FC236}">
                  <a16:creationId xmlns:a16="http://schemas.microsoft.com/office/drawing/2014/main" id="{BC6054E4-C628-43B7-B5C5-B27FEA16C8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3" name="Oval 26">
              <a:extLst>
                <a:ext uri="{FF2B5EF4-FFF2-40B4-BE49-F238E27FC236}">
                  <a16:creationId xmlns:a16="http://schemas.microsoft.com/office/drawing/2014/main" id="{286C3A8B-F0D2-40E6-9D64-207BC9623B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4" name="Oval 27">
              <a:extLst>
                <a:ext uri="{FF2B5EF4-FFF2-40B4-BE49-F238E27FC236}">
                  <a16:creationId xmlns:a16="http://schemas.microsoft.com/office/drawing/2014/main" id="{ACC7B4DF-03C6-4ECE-82E1-190DB37727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5" name="Oval 28">
              <a:extLst>
                <a:ext uri="{FF2B5EF4-FFF2-40B4-BE49-F238E27FC236}">
                  <a16:creationId xmlns:a16="http://schemas.microsoft.com/office/drawing/2014/main" id="{4086A69C-0D5A-49CD-82B5-6328941C2C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6" name="Oval 29">
              <a:extLst>
                <a:ext uri="{FF2B5EF4-FFF2-40B4-BE49-F238E27FC236}">
                  <a16:creationId xmlns:a16="http://schemas.microsoft.com/office/drawing/2014/main" id="{35DF872C-1BCE-4191-B6A0-C1762642AD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7" name="Oval 30">
              <a:extLst>
                <a:ext uri="{FF2B5EF4-FFF2-40B4-BE49-F238E27FC236}">
                  <a16:creationId xmlns:a16="http://schemas.microsoft.com/office/drawing/2014/main" id="{808D4850-6105-40AC-896C-08F9D40A90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8" name="Oval 31">
              <a:extLst>
                <a:ext uri="{FF2B5EF4-FFF2-40B4-BE49-F238E27FC236}">
                  <a16:creationId xmlns:a16="http://schemas.microsoft.com/office/drawing/2014/main" id="{3C24DA22-0C8A-4E2C-A45A-BEAB1AE9A9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9" name="Oval 32">
              <a:extLst>
                <a:ext uri="{FF2B5EF4-FFF2-40B4-BE49-F238E27FC236}">
                  <a16:creationId xmlns:a16="http://schemas.microsoft.com/office/drawing/2014/main" id="{7AA7D5D4-645E-4D92-96B1-F9E5D0F2D0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30" name="Oval 33">
              <a:extLst>
                <a:ext uri="{FF2B5EF4-FFF2-40B4-BE49-F238E27FC236}">
                  <a16:creationId xmlns:a16="http://schemas.microsoft.com/office/drawing/2014/main" id="{16641C90-327F-40B9-B457-6C0EE1740D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31" name="Oval 34">
              <a:extLst>
                <a:ext uri="{FF2B5EF4-FFF2-40B4-BE49-F238E27FC236}">
                  <a16:creationId xmlns:a16="http://schemas.microsoft.com/office/drawing/2014/main" id="{D4A2B33D-73AF-477D-B55D-8ED1EDBD6E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32" name="Oval 35">
              <a:extLst>
                <a:ext uri="{FF2B5EF4-FFF2-40B4-BE49-F238E27FC236}">
                  <a16:creationId xmlns:a16="http://schemas.microsoft.com/office/drawing/2014/main" id="{C046866A-CD71-49FD-966A-0E2FA9831D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33" name="Oval 36">
              <a:extLst>
                <a:ext uri="{FF2B5EF4-FFF2-40B4-BE49-F238E27FC236}">
                  <a16:creationId xmlns:a16="http://schemas.microsoft.com/office/drawing/2014/main" id="{508B5DA0-575C-46BC-8BE0-783AB3B873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34" name="Oval 37">
              <a:extLst>
                <a:ext uri="{FF2B5EF4-FFF2-40B4-BE49-F238E27FC236}">
                  <a16:creationId xmlns:a16="http://schemas.microsoft.com/office/drawing/2014/main" id="{BA9C06C6-BED3-49C8-8B31-5CE46BC91C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35" name="Oval 38">
              <a:extLst>
                <a:ext uri="{FF2B5EF4-FFF2-40B4-BE49-F238E27FC236}">
                  <a16:creationId xmlns:a16="http://schemas.microsoft.com/office/drawing/2014/main" id="{01F00386-A3D9-42FD-A334-3483FD6D2C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36" name="Oval 39">
              <a:extLst>
                <a:ext uri="{FF2B5EF4-FFF2-40B4-BE49-F238E27FC236}">
                  <a16:creationId xmlns:a16="http://schemas.microsoft.com/office/drawing/2014/main" id="{371C52A5-6AC8-408F-8067-0D1282D044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</p:grpSp>
      <p:sp>
        <p:nvSpPr>
          <p:cNvPr id="37" name="Line 40">
            <a:extLst>
              <a:ext uri="{FF2B5EF4-FFF2-40B4-BE49-F238E27FC236}">
                <a16:creationId xmlns:a16="http://schemas.microsoft.com/office/drawing/2014/main" id="{2917B6D7-35CD-40F7-AEC1-9ED945316A3A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13414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 sz="320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38" name="Rectangle 5">
            <a:extLst>
              <a:ext uri="{FF2B5EF4-FFF2-40B4-BE49-F238E27FC236}">
                <a16:creationId xmlns:a16="http://schemas.microsoft.com/office/drawing/2014/main" id="{C1BE67FF-EBE3-461A-8B1B-0F0473971A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" name="Rectangle 6">
            <a:extLst>
              <a:ext uri="{FF2B5EF4-FFF2-40B4-BE49-F238E27FC236}">
                <a16:creationId xmlns:a16="http://schemas.microsoft.com/office/drawing/2014/main" id="{08BA0997-2121-49BA-B0F1-72E852DD07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Rectangle 7">
            <a:extLst>
              <a:ext uri="{FF2B5EF4-FFF2-40B4-BE49-F238E27FC236}">
                <a16:creationId xmlns:a16="http://schemas.microsoft.com/office/drawing/2014/main" id="{140FDD8A-9842-4BD8-B997-05675EBB8D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A98C7A-730A-4820-A678-AF3797D816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5719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BC6409D-B6BF-4F9B-9826-0AF04A864A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71548E0-DAD1-417D-993D-8245055AEB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A6B16E22-D5E0-40E9-92AE-275130AC2D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4DACB4-8402-41A2-BA64-F510395AA7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3288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91685EC-B18C-4FB4-A00F-E97A3B9BC1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5FADEC1-3010-4531-9E1F-1438454C00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1BD6012F-21E7-46E4-A325-DCA321FAE0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4A5F67-8F7D-4775-A7E2-A841B64E3F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35495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46950E44-5ACC-4D1F-9A0B-F466FDECFE3C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0F592768-5624-40A4-BC4D-5E5FEC24DA0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2C780028-3A9B-4F96-BC5B-0E28AD4FF0E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E306272F-B2C7-437D-B134-A89CE80A910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78136C4C-1EA4-44D3-BB1B-E9204853F0C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5F956C6A-F087-45AC-B28D-A9F17EA977D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5F05F195-B220-4F6B-89BC-0462ED1196B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7102FB73-3C7C-46D2-AFE2-A268D95EB5A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B6F7CAE2-0B2D-4BD4-8587-B2617C6FC23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5998DD7D-2BDD-45E5-8DA6-B1E37D83BEA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530BC0CB-55EC-402D-9E1A-A95BC12583D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1CD7A2D3-E17E-4FB5-BAC2-F23D8ED3556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9B45FE44-C5A3-4018-8638-E0B6A7DF1C9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96E37402-BAD9-43FA-AA4D-8542AE448D7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20481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20482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340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6B32A911-8E3A-46B7-BF51-DA5895B0F0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A154CC02-54E7-4AB0-9770-0845CB9A45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5C59E50B-D004-4781-8094-B1A7E08992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D2F926-79ED-4DAB-AAE5-2B1463162B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52889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A867853-3963-4470-800C-330BD6A6267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8AFC240A-993A-43BD-B87B-9E557C4457F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1A7C7E-9F5F-48F4-9DBF-3CDDC95B7C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263A2B0A-023F-4FD5-98F8-35DED6DC6A2B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05972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A19546A-A9CE-48BE-89D0-A8168650EC0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CBB74BD-6FB6-4D71-A47A-6D018297056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B3AD2-4B25-4F3C-B32E-259F0E51E1D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D241A615-9312-4D10-B930-CA2E057559DC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03768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256D6328-1F93-418F-8B89-87E3D7998C2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3C40B65A-5320-4E34-B69F-4891E028979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78205D-EE4E-47E0-A837-CCF9A25590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CEDFA787-3716-43CF-A37C-4E1A76B32F12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21880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56C01334-E36B-4E3F-9732-96CA4159AEA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A11BC6C3-2204-4BC4-8DF9-324DCBA9EC1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2F888C-4EDD-4F54-B91F-7A367E2915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E28C28A5-1D93-4676-B70C-61627C50810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26904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97F50A5-897A-41CC-8917-BB2C91A9EAF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B85E67D-F69E-411E-91EF-A4417E3A678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165009-09AE-4A3E-A9DC-24F674A3195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24E76D1D-29D9-4C03-A613-431321153C67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73454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4970E43-BEA6-48B1-A583-0716FA92B86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7C432783-6AED-4CA0-9C97-0DC5AA9AB1B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6E1441-AFD7-43DD-A0E2-75B1363341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93C202CD-EF05-4204-A95A-2711F7131685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58277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13D90B3-5D16-4E4D-BAB0-06B97EFC8A9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78061AC8-E2EC-4433-9D61-548009A8EF3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598D8-9E26-455F-9443-F7122ECBB1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D8B53138-EDBE-4ADC-9AC2-CB54B511BED6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4555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16A79F6-642E-4FE7-BE39-9300F32B0A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469D10C-D5DC-4622-B338-6631B30BF3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2F9EBC9C-EC6C-4EF1-9D14-85B46B5591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9BC7A3-3A2F-401F-AB1E-4F590B96EA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54172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96FAEDA-A08B-4008-B9D4-E0BB40CA1F9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B442A061-7237-445A-8823-0DFA2085DF2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2DFA1-2450-495C-8CD7-7AAB84883C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1236BC03-8514-4CCC-B268-5DC67B7E5376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32269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108C8EBD-1F57-42AD-A937-534B241C2EA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F25B108-D0FD-4F3B-81B0-FBBA18D8936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E4EF4A-ACC4-4BB1-9626-1182AE4E29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8CD629A8-8467-4CAF-87A3-049333C674A5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76478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A1DD24C-ADA1-446A-82FA-793966DA1D6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A23AEA0-3121-42DF-BECE-AAE9FD3328C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460F8D-15E8-4F86-8804-307C4CACF0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18B015AC-982B-43C0-B3CB-EE7AA1E4019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370339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64F711B-AE8B-447D-A6F9-2649B166D5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84BD842-8838-4582-AB5D-49346FCBA9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807AFEC-22F8-40B1-AE62-31575F33B5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EED431-D8E0-4F3F-B2E7-8DABDE70BF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913474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F1E1093-D90A-46DA-9161-A1A44D7107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EEB3D17-98D8-49E7-987C-4DBE140E7B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BF81ED8-C257-4AFF-914E-C92879660A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513339-61F7-4CCF-BCAE-15558F3899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64430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D5E134F-6F3B-4ECF-A0A1-B02EE19357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86BBC46-C9F0-4A07-B909-034348CC30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7755E5C-E8C5-487C-A02C-24E89617E2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CF7706-D821-4369-8ABB-87F7B73702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001800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A508DCC-FC60-4916-B649-A514713491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0AC625-3EE2-4EB1-844B-B6BD68FEFC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A0E71B4-0BB2-448A-8089-16CE9D4384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8D1AB6-5391-4AF8-BCB0-67D309B1EDD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624924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C41ACA4-D106-457F-9936-A07A4E1C0D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CC11C29-AB42-4BFC-95A2-E2C833AAF7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B8E18B8-5E1A-45CD-B24A-577A8674BA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9CE9B6-217B-4188-B643-3F82F343D4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038358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FD58709-0D4F-47C0-8886-4C1402A819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1546AEE-5B21-4A55-8B69-7DAD097F4C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B43C893-1A12-44CE-A614-07C9BB8D55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A9549-1A68-4FB1-AA80-92620656EC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333512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A96F5C4-A3E6-47F0-B2E6-33E87A5CAA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B5DE450-5E50-4141-8361-FD0356EBF4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528ABE8-28E3-43DA-824B-3F83BC3CF8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4F8606-EA15-4A51-8FDE-0B5106C6AE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9070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3348EE8-240B-4E67-A2CD-7B13336F39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7C19DEE-8B2E-4CAD-85C6-93BAB2761F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0B2EFFBF-19CB-4A24-B0A6-D586E049DD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34C277-1517-42C7-977B-F2CFAA441B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324854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640143-B9FB-4E5F-B825-A6CE7BB909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9598DE5-90BE-4970-9A1B-3A4DF8401A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1EAC656-7780-48DA-AAAB-DD236C02DB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DBCF1A-0479-4C70-AD01-2520B10E3A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49937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456686F-FF22-4A65-8CE0-1BE224992A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20DB45E-4ADA-4A5E-8F5D-3077A169D2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90F1502-EDA2-4C43-A1C1-FE5EE8657F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1ACB8E-667A-410B-A36A-35D41D9BFF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077062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FE864BE-1E2B-45BD-8D4A-36E7382E7B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FE5D20E-65FB-4955-8B0A-4C63ADE9B4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33AF8AA-0877-4ED7-9CB2-03E542C69A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C2FF1C-963A-4040-95AE-ACA6CF3D7DC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074299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EBC38B7-D5F4-49EF-9C6E-F10CC864C0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B5BA4EB-1671-40E3-A6FD-44187AB163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24A700B-E579-4E0F-B786-B2E9620C52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A9B70F-A84D-4E7C-A161-B3DBCA7BB7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1079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60D849F-BDCD-4B3C-BEA2-06C1E29604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2E210DC-A47C-4E7B-8F0A-CF4471DB6C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D5761714-89D7-4B83-A219-C61C161785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B7A6FD-F2E8-44C3-9658-3F8CB1D8C1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1876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04D2A6B6-259A-410E-B593-BF205D1808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44A120DD-A75C-440E-A072-C2DB2F114C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C41ED94F-C070-4D77-8D1D-03661ED155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396052-5B0D-4ECA-8A8F-63278A8090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8782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D631F7D-6944-47D7-94A2-BFAF1A3B5C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BAADE53-C0C9-4F75-BCE8-1BEBF12E42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F99295DE-6618-4117-85DB-8773A51E76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87834-4EB8-4B4F-94B1-3628045740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8171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2C418FA4-008D-493C-BAAE-F6A5F0DE10B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9405166A-AB1D-4AE0-BD6E-45C328B0E6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C429EAB1-2417-47DF-B923-E6BEA380C7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458305-3C30-43A8-827E-BE09CF76B1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8284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3160104-8E42-47D1-90E5-C7D9CED564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527F2F6-4657-4D1D-8553-C7D02F3DE7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D7CDEB99-6353-4125-9E52-0C342CBFE2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4C6DE2-64D6-42F6-B24D-5626D334828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3889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88A9377-286B-4204-8F64-2CB37D7542A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27D096A-5A57-4156-BE36-67B7F23712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69AEA68C-BE0E-4919-B0FB-426504AAA4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CBC882-DF3D-40E4-BA81-7D211055D8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5135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>
            <a:extLst>
              <a:ext uri="{FF2B5EF4-FFF2-40B4-BE49-F238E27FC236}">
                <a16:creationId xmlns:a16="http://schemas.microsoft.com/office/drawing/2014/main" id="{DB6BBF0D-7BFB-4AE0-84C8-EA7A6D963C15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2023C79-22FB-4114-9013-DE4C5C5A8C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5A3EFD8-AB17-4426-B523-BD13E804AC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33125" name="Rectangle 5">
            <a:extLst>
              <a:ext uri="{FF2B5EF4-FFF2-40B4-BE49-F238E27FC236}">
                <a16:creationId xmlns:a16="http://schemas.microsoft.com/office/drawing/2014/main" id="{476A5F7F-D5AA-4BC6-8D5F-FC0CC48349E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3126" name="Rectangle 6">
            <a:extLst>
              <a:ext uri="{FF2B5EF4-FFF2-40B4-BE49-F238E27FC236}">
                <a16:creationId xmlns:a16="http://schemas.microsoft.com/office/drawing/2014/main" id="{61BD9A00-D52E-4063-8D8D-46E2B2DF50E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3127" name="Rectangle 7">
            <a:extLst>
              <a:ext uri="{FF2B5EF4-FFF2-40B4-BE49-F238E27FC236}">
                <a16:creationId xmlns:a16="http://schemas.microsoft.com/office/drawing/2014/main" id="{BABD1B28-1559-4B2E-BFDC-D9FC3611E79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ED4686F2-97E5-4161-A957-EC7D94147B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32" name="Group 8">
            <a:extLst>
              <a:ext uri="{FF2B5EF4-FFF2-40B4-BE49-F238E27FC236}">
                <a16:creationId xmlns:a16="http://schemas.microsoft.com/office/drawing/2014/main" id="{E80E99B6-241C-48D3-96B7-434A62A7333F}"/>
              </a:ext>
            </a:extLst>
          </p:cNvPr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3" name="Oval 9">
              <a:extLst>
                <a:ext uri="{FF2B5EF4-FFF2-40B4-BE49-F238E27FC236}">
                  <a16:creationId xmlns:a16="http://schemas.microsoft.com/office/drawing/2014/main" id="{2D87E303-5B32-4A50-9FDD-6185FF17FB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34" name="Oval 10">
              <a:extLst>
                <a:ext uri="{FF2B5EF4-FFF2-40B4-BE49-F238E27FC236}">
                  <a16:creationId xmlns:a16="http://schemas.microsoft.com/office/drawing/2014/main" id="{486BF683-E7A6-4E5A-8DA1-2AA98EBDAC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35" name="Oval 11">
              <a:extLst>
                <a:ext uri="{FF2B5EF4-FFF2-40B4-BE49-F238E27FC236}">
                  <a16:creationId xmlns:a16="http://schemas.microsoft.com/office/drawing/2014/main" id="{499FECFA-D043-4E2D-9DDC-CD2BA3D29B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36" name="Oval 12">
              <a:extLst>
                <a:ext uri="{FF2B5EF4-FFF2-40B4-BE49-F238E27FC236}">
                  <a16:creationId xmlns:a16="http://schemas.microsoft.com/office/drawing/2014/main" id="{8448F56A-DB35-4B97-A4B6-ECDC97C2E4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072"/>
              <a:ext cx="80" cy="79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37" name="Oval 13">
              <a:extLst>
                <a:ext uri="{FF2B5EF4-FFF2-40B4-BE49-F238E27FC236}">
                  <a16:creationId xmlns:a16="http://schemas.microsoft.com/office/drawing/2014/main" id="{8F972CD7-C2F0-42AA-902C-162FCA09F8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072"/>
              <a:ext cx="79" cy="79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38" name="Oval 14">
              <a:extLst>
                <a:ext uri="{FF2B5EF4-FFF2-40B4-BE49-F238E27FC236}">
                  <a16:creationId xmlns:a16="http://schemas.microsoft.com/office/drawing/2014/main" id="{52860C90-A9CB-48E1-A556-41AA249DAB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072"/>
              <a:ext cx="79" cy="79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39" name="Oval 15">
              <a:extLst>
                <a:ext uri="{FF2B5EF4-FFF2-40B4-BE49-F238E27FC236}">
                  <a16:creationId xmlns:a16="http://schemas.microsoft.com/office/drawing/2014/main" id="{B1F6E16C-0F0A-4CE5-AC1C-ADC07DA50E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072"/>
              <a:ext cx="79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0" name="Oval 16">
              <a:extLst>
                <a:ext uri="{FF2B5EF4-FFF2-40B4-BE49-F238E27FC236}">
                  <a16:creationId xmlns:a16="http://schemas.microsoft.com/office/drawing/2014/main" id="{99B380D6-E1B0-4680-BE81-5AC38E1DA8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184"/>
              <a:ext cx="80" cy="79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1" name="Oval 17">
              <a:extLst>
                <a:ext uri="{FF2B5EF4-FFF2-40B4-BE49-F238E27FC236}">
                  <a16:creationId xmlns:a16="http://schemas.microsoft.com/office/drawing/2014/main" id="{BF61538A-791A-4D02-A9D4-594EB176F8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184"/>
              <a:ext cx="79" cy="79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2" name="Oval 18">
              <a:extLst>
                <a:ext uri="{FF2B5EF4-FFF2-40B4-BE49-F238E27FC236}">
                  <a16:creationId xmlns:a16="http://schemas.microsoft.com/office/drawing/2014/main" id="{65F03891-30B8-4177-8F5A-0D331FDF5B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184"/>
              <a:ext cx="79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3" name="Oval 19">
              <a:extLst>
                <a:ext uri="{FF2B5EF4-FFF2-40B4-BE49-F238E27FC236}">
                  <a16:creationId xmlns:a16="http://schemas.microsoft.com/office/drawing/2014/main" id="{9AF1264D-48F4-433E-A72A-2A98069C5E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184"/>
              <a:ext cx="79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4" name="Oval 20">
              <a:extLst>
                <a:ext uri="{FF2B5EF4-FFF2-40B4-BE49-F238E27FC236}">
                  <a16:creationId xmlns:a16="http://schemas.microsoft.com/office/drawing/2014/main" id="{090228D4-1A31-4A14-B4C3-85953A1C21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184"/>
              <a:ext cx="80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5" name="Oval 21">
              <a:extLst>
                <a:ext uri="{FF2B5EF4-FFF2-40B4-BE49-F238E27FC236}">
                  <a16:creationId xmlns:a16="http://schemas.microsoft.com/office/drawing/2014/main" id="{6EAA841B-CF3A-42D2-8C46-0CC2D0D869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6" name="Oval 22">
              <a:extLst>
                <a:ext uri="{FF2B5EF4-FFF2-40B4-BE49-F238E27FC236}">
                  <a16:creationId xmlns:a16="http://schemas.microsoft.com/office/drawing/2014/main" id="{AC3BA6D6-428B-4D1B-A6C8-FFC1B6AE3B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7" name="Oval 23">
              <a:extLst>
                <a:ext uri="{FF2B5EF4-FFF2-40B4-BE49-F238E27FC236}">
                  <a16:creationId xmlns:a16="http://schemas.microsoft.com/office/drawing/2014/main" id="{F1FB1E12-7902-4C7C-9661-F196CBE85B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8" name="Oval 24">
              <a:extLst>
                <a:ext uri="{FF2B5EF4-FFF2-40B4-BE49-F238E27FC236}">
                  <a16:creationId xmlns:a16="http://schemas.microsoft.com/office/drawing/2014/main" id="{61B1E511-5DA4-40F5-A809-814C43375F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296"/>
              <a:ext cx="79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9" name="Oval 25">
              <a:extLst>
                <a:ext uri="{FF2B5EF4-FFF2-40B4-BE49-F238E27FC236}">
                  <a16:creationId xmlns:a16="http://schemas.microsoft.com/office/drawing/2014/main" id="{ECD18741-4483-439D-B0A7-D4604487FC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50" name="Oval 26">
              <a:extLst>
                <a:ext uri="{FF2B5EF4-FFF2-40B4-BE49-F238E27FC236}">
                  <a16:creationId xmlns:a16="http://schemas.microsoft.com/office/drawing/2014/main" id="{086D8D5C-6046-472F-9D24-AB4F0714D6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51" name="Oval 27">
              <a:extLst>
                <a:ext uri="{FF2B5EF4-FFF2-40B4-BE49-F238E27FC236}">
                  <a16:creationId xmlns:a16="http://schemas.microsoft.com/office/drawing/2014/main" id="{2B4F8FFD-E664-46EA-810A-7B9AEA1E3C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408"/>
              <a:ext cx="79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52" name="Oval 28">
              <a:extLst>
                <a:ext uri="{FF2B5EF4-FFF2-40B4-BE49-F238E27FC236}">
                  <a16:creationId xmlns:a16="http://schemas.microsoft.com/office/drawing/2014/main" id="{9EFB2D0A-740E-45AB-AAF1-CD5BCDADD2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408"/>
              <a:ext cx="79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53" name="Oval 29">
              <a:extLst>
                <a:ext uri="{FF2B5EF4-FFF2-40B4-BE49-F238E27FC236}">
                  <a16:creationId xmlns:a16="http://schemas.microsoft.com/office/drawing/2014/main" id="{EF842C1A-68DC-4551-A55A-1B95C8D045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54" name="Oval 30">
              <a:extLst>
                <a:ext uri="{FF2B5EF4-FFF2-40B4-BE49-F238E27FC236}">
                  <a16:creationId xmlns:a16="http://schemas.microsoft.com/office/drawing/2014/main" id="{95499C69-0A67-4E28-B03E-C0C605B643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55" name="Oval 31">
              <a:extLst>
                <a:ext uri="{FF2B5EF4-FFF2-40B4-BE49-F238E27FC236}">
                  <a16:creationId xmlns:a16="http://schemas.microsoft.com/office/drawing/2014/main" id="{B0D60995-C7DB-4F2A-9A5B-8B9EF16B0B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56" name="Oval 32">
              <a:extLst>
                <a:ext uri="{FF2B5EF4-FFF2-40B4-BE49-F238E27FC236}">
                  <a16:creationId xmlns:a16="http://schemas.microsoft.com/office/drawing/2014/main" id="{41DBB55D-7760-47D0-8B37-2098BC5432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57" name="Oval 33">
              <a:extLst>
                <a:ext uri="{FF2B5EF4-FFF2-40B4-BE49-F238E27FC236}">
                  <a16:creationId xmlns:a16="http://schemas.microsoft.com/office/drawing/2014/main" id="{30070C11-0052-4302-A29D-0529C30153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520"/>
              <a:ext cx="79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58" name="Oval 34">
              <a:extLst>
                <a:ext uri="{FF2B5EF4-FFF2-40B4-BE49-F238E27FC236}">
                  <a16:creationId xmlns:a16="http://schemas.microsoft.com/office/drawing/2014/main" id="{4AB0E29B-7A88-46E1-A0B6-259B75B68E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632"/>
              <a:ext cx="80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59" name="Oval 35">
              <a:extLst>
                <a:ext uri="{FF2B5EF4-FFF2-40B4-BE49-F238E27FC236}">
                  <a16:creationId xmlns:a16="http://schemas.microsoft.com/office/drawing/2014/main" id="{6EDC8BF9-9728-48DF-AE73-69BC11C289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632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60" name="Oval 36">
              <a:extLst>
                <a:ext uri="{FF2B5EF4-FFF2-40B4-BE49-F238E27FC236}">
                  <a16:creationId xmlns:a16="http://schemas.microsoft.com/office/drawing/2014/main" id="{63FFEE3B-B154-46FD-9999-5B96FE65A9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632"/>
              <a:ext cx="79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61" name="Oval 37">
              <a:extLst>
                <a:ext uri="{FF2B5EF4-FFF2-40B4-BE49-F238E27FC236}">
                  <a16:creationId xmlns:a16="http://schemas.microsoft.com/office/drawing/2014/main" id="{4BA73E3B-22F2-438D-8585-C564A0B435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632"/>
              <a:ext cx="79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62" name="Oval 38">
              <a:extLst>
                <a:ext uri="{FF2B5EF4-FFF2-40B4-BE49-F238E27FC236}">
                  <a16:creationId xmlns:a16="http://schemas.microsoft.com/office/drawing/2014/main" id="{222F6F66-B5C2-458F-A9AA-6F7FBF80B1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63" name="Oval 39">
              <a:extLst>
                <a:ext uri="{FF2B5EF4-FFF2-40B4-BE49-F238E27FC236}">
                  <a16:creationId xmlns:a16="http://schemas.microsoft.com/office/drawing/2014/main" id="{21510BAA-F5CA-44EA-B9DB-46FBDDA5C0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4" r:id="rId1"/>
    <p:sldLayoutId id="2147483833" r:id="rId2"/>
    <p:sldLayoutId id="2147483834" r:id="rId3"/>
    <p:sldLayoutId id="2147483835" r:id="rId4"/>
    <p:sldLayoutId id="2147483836" r:id="rId5"/>
    <p:sldLayoutId id="2147483837" r:id="rId6"/>
    <p:sldLayoutId id="2147483838" r:id="rId7"/>
    <p:sldLayoutId id="2147483839" r:id="rId8"/>
    <p:sldLayoutId id="2147483840" r:id="rId9"/>
    <p:sldLayoutId id="2147483841" r:id="rId10"/>
    <p:sldLayoutId id="214748384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l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l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>
            <a:extLst>
              <a:ext uri="{FF2B5EF4-FFF2-40B4-BE49-F238E27FC236}">
                <a16:creationId xmlns:a16="http://schemas.microsoft.com/office/drawing/2014/main" id="{C08EF8D5-09E2-4428-8AEB-80FB737BDB0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3779" name="Rectangle 3">
            <a:extLst>
              <a:ext uri="{FF2B5EF4-FFF2-40B4-BE49-F238E27FC236}">
                <a16:creationId xmlns:a16="http://schemas.microsoft.com/office/drawing/2014/main" id="{5C8A5FB7-AB7F-47AF-BE4B-DFE6A8E2302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3B2DE2BE-6ABD-4937-8EF5-9D30992E67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2052" name="Group 4">
            <a:extLst>
              <a:ext uri="{FF2B5EF4-FFF2-40B4-BE49-F238E27FC236}">
                <a16:creationId xmlns:a16="http://schemas.microsoft.com/office/drawing/2014/main" id="{405CC255-3A54-4CC3-A725-697F73F93FA4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2056" name="Rectangle 5">
              <a:extLst>
                <a:ext uri="{FF2B5EF4-FFF2-40B4-BE49-F238E27FC236}">
                  <a16:creationId xmlns:a16="http://schemas.microsoft.com/office/drawing/2014/main" id="{81D51F9E-B6FF-42E7-BA69-E642DD8EAA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2057" name="Rectangle 6">
              <a:extLst>
                <a:ext uri="{FF2B5EF4-FFF2-40B4-BE49-F238E27FC236}">
                  <a16:creationId xmlns:a16="http://schemas.microsoft.com/office/drawing/2014/main" id="{2B09287B-3B2D-4A0E-A5B4-D27B91AB6C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2058" name="Rectangle 7">
              <a:extLst>
                <a:ext uri="{FF2B5EF4-FFF2-40B4-BE49-F238E27FC236}">
                  <a16:creationId xmlns:a16="http://schemas.microsoft.com/office/drawing/2014/main" id="{CFAF6CFB-F4FD-4844-8931-CA09DB5E2B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2059" name="Rectangle 8">
              <a:extLst>
                <a:ext uri="{FF2B5EF4-FFF2-40B4-BE49-F238E27FC236}">
                  <a16:creationId xmlns:a16="http://schemas.microsoft.com/office/drawing/2014/main" id="{1D43A0AD-6E0C-434A-A22D-B42DCEE04A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2060" name="Rectangle 9">
              <a:extLst>
                <a:ext uri="{FF2B5EF4-FFF2-40B4-BE49-F238E27FC236}">
                  <a16:creationId xmlns:a16="http://schemas.microsoft.com/office/drawing/2014/main" id="{9B7B0E1B-3574-4A69-BCBA-499E95361E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>
                <a:solidFill>
                  <a:schemeClr val="accent2"/>
                </a:solidFill>
              </a:endParaRPr>
            </a:p>
          </p:txBody>
        </p:sp>
        <p:sp>
          <p:nvSpPr>
            <p:cNvPr id="2061" name="Rectangle 10">
              <a:extLst>
                <a:ext uri="{FF2B5EF4-FFF2-40B4-BE49-F238E27FC236}">
                  <a16:creationId xmlns:a16="http://schemas.microsoft.com/office/drawing/2014/main" id="{64B53A43-A5A4-487D-B4D3-ED468F5ACE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2062" name="Rectangle 11">
              <a:extLst>
                <a:ext uri="{FF2B5EF4-FFF2-40B4-BE49-F238E27FC236}">
                  <a16:creationId xmlns:a16="http://schemas.microsoft.com/office/drawing/2014/main" id="{35F66D1D-8FE0-4A02-95A6-25D0E3C039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2063" name="Rectangle 12">
              <a:extLst>
                <a:ext uri="{FF2B5EF4-FFF2-40B4-BE49-F238E27FC236}">
                  <a16:creationId xmlns:a16="http://schemas.microsoft.com/office/drawing/2014/main" id="{457F4728-CE39-4E91-AC0B-CDCC194049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>
                <a:solidFill>
                  <a:schemeClr val="accent2"/>
                </a:solidFill>
              </a:endParaRPr>
            </a:p>
          </p:txBody>
        </p:sp>
        <p:sp>
          <p:nvSpPr>
            <p:cNvPr id="2064" name="Rectangle 13">
              <a:extLst>
                <a:ext uri="{FF2B5EF4-FFF2-40B4-BE49-F238E27FC236}">
                  <a16:creationId xmlns:a16="http://schemas.microsoft.com/office/drawing/2014/main" id="{6AF9FE6F-BA7E-4E84-9318-0D47812635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2053" name="Rectangle 14">
            <a:extLst>
              <a:ext uri="{FF2B5EF4-FFF2-40B4-BE49-F238E27FC236}">
                <a16:creationId xmlns:a16="http://schemas.microsoft.com/office/drawing/2014/main" id="{6F1CE3FB-81F8-4104-92E8-5D946EF10D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4" name="Rectangle 15">
            <a:extLst>
              <a:ext uri="{FF2B5EF4-FFF2-40B4-BE49-F238E27FC236}">
                <a16:creationId xmlns:a16="http://schemas.microsoft.com/office/drawing/2014/main" id="{C90D6613-16E6-4193-A465-F578BD329C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3792" name="Rectangle 16">
            <a:extLst>
              <a:ext uri="{FF2B5EF4-FFF2-40B4-BE49-F238E27FC236}">
                <a16:creationId xmlns:a16="http://schemas.microsoft.com/office/drawing/2014/main" id="{7E446981-C2D5-4D3E-A30F-C0630C80912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C2AAA6BE-4926-4C35-8BF7-E453C02BF9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874086E5-98C1-4ADC-8ABF-90A50EAFA1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89444" name="Rectangle 4">
            <a:extLst>
              <a:ext uri="{FF2B5EF4-FFF2-40B4-BE49-F238E27FC236}">
                <a16:creationId xmlns:a16="http://schemas.microsoft.com/office/drawing/2014/main" id="{281ABB79-094F-4A0C-8492-A26E2961924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89445" name="Rectangle 5">
            <a:extLst>
              <a:ext uri="{FF2B5EF4-FFF2-40B4-BE49-F238E27FC236}">
                <a16:creationId xmlns:a16="http://schemas.microsoft.com/office/drawing/2014/main" id="{8A6D28D5-3E81-4D50-B615-55EDB22E7EC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89446" name="Rectangle 6">
            <a:extLst>
              <a:ext uri="{FF2B5EF4-FFF2-40B4-BE49-F238E27FC236}">
                <a16:creationId xmlns:a16="http://schemas.microsoft.com/office/drawing/2014/main" id="{E5A2AD63-427D-46B8-982F-9C64B948A2C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DF4FA5CC-4AF9-40B2-B5FF-F471D6A3ED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9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>
            <a:extLst>
              <a:ext uri="{FF2B5EF4-FFF2-40B4-BE49-F238E27FC236}">
                <a16:creationId xmlns:a16="http://schemas.microsoft.com/office/drawing/2014/main" id="{2EA88ECC-833A-41F0-83C5-B5BCD77F44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7543800" cy="1066800"/>
          </a:xfrm>
        </p:spPr>
        <p:txBody>
          <a:bodyPr/>
          <a:lstStyle/>
          <a:p>
            <a:pPr algn="ctr" eaLnBrk="1" hangingPunct="1"/>
            <a:r>
              <a:rPr lang="zh-CN" altLang="en-US" sz="600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在信心上不断成长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83257788-F97F-439C-881D-CEEEC75B19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676400"/>
            <a:ext cx="8382000" cy="4800600"/>
          </a:xfrm>
        </p:spPr>
        <p:txBody>
          <a:bodyPr/>
          <a:lstStyle/>
          <a:p>
            <a:pPr eaLnBrk="1" hangingPunct="1">
              <a:lnSpc>
                <a:spcPct val="125000"/>
              </a:lnSpc>
              <a:buFont typeface="Wingdings" panose="05000000000000000000" pitchFamily="2" charset="2"/>
              <a:buChar char="q"/>
            </a:pPr>
            <a:r>
              <a:rPr lang="zh-CN" altLang="en-US" sz="4400" b="1">
                <a:ea typeface="黑体" panose="02010609060101010101" pitchFamily="49" charset="-122"/>
              </a:rPr>
              <a:t>你们却要在我们主救主耶稣基督的恩典和知识上</a:t>
            </a:r>
            <a:r>
              <a:rPr lang="zh-CN" altLang="en-US" sz="4400" b="1">
                <a:solidFill>
                  <a:srgbClr val="0033CC"/>
                </a:solidFill>
                <a:ea typeface="黑体" panose="02010609060101010101" pitchFamily="49" charset="-122"/>
              </a:rPr>
              <a:t>不断成长</a:t>
            </a:r>
            <a:r>
              <a:rPr lang="zh-CN" altLang="en-US" sz="4400" b="1">
                <a:ea typeface="黑体" panose="02010609060101010101" pitchFamily="49" charset="-122"/>
              </a:rPr>
              <a:t>。</a:t>
            </a:r>
          </a:p>
          <a:p>
            <a:pPr eaLnBrk="1" hangingPunct="1">
              <a:lnSpc>
                <a:spcPct val="125000"/>
              </a:lnSpc>
              <a:buFont typeface="Wingdings" panose="05000000000000000000" pitchFamily="2" charset="2"/>
              <a:buChar char="q"/>
            </a:pPr>
            <a:r>
              <a:rPr lang="zh-CN" altLang="en-US" sz="4400" b="1">
                <a:ea typeface="黑体" panose="02010609060101010101" pitchFamily="49" charset="-122"/>
              </a:rPr>
              <a:t>愿荣耀归给他，</a:t>
            </a:r>
          </a:p>
          <a:p>
            <a:pPr eaLnBrk="1" hangingPunct="1">
              <a:lnSpc>
                <a:spcPct val="125000"/>
              </a:lnSpc>
              <a:buFont typeface="Wingdings" panose="05000000000000000000" pitchFamily="2" charset="2"/>
              <a:buNone/>
            </a:pPr>
            <a:r>
              <a:rPr lang="zh-CN" altLang="en-US" sz="4400" b="1">
                <a:ea typeface="黑体" panose="02010609060101010101" pitchFamily="49" charset="-122"/>
              </a:rPr>
              <a:t>	从现今直到永远的日子！</a:t>
            </a:r>
          </a:p>
          <a:p>
            <a:pPr eaLnBrk="1" hangingPunct="1">
              <a:lnSpc>
                <a:spcPct val="125000"/>
              </a:lnSpc>
              <a:buFont typeface="Wingdings" panose="05000000000000000000" pitchFamily="2" charset="2"/>
              <a:buNone/>
            </a:pPr>
            <a:r>
              <a:rPr lang="zh-CN" altLang="en-US" sz="4400" b="1">
                <a:ea typeface="黑体" panose="02010609060101010101" pitchFamily="49" charset="-122"/>
              </a:rPr>
              <a:t>	阿们！彼得后书</a:t>
            </a:r>
            <a:r>
              <a:rPr lang="en-US" altLang="zh-CN" sz="4400" b="1">
                <a:ea typeface="黑体" panose="02010609060101010101" pitchFamily="49" charset="-122"/>
              </a:rPr>
              <a:t>3:18</a:t>
            </a:r>
            <a:r>
              <a:rPr lang="zh-CN" altLang="en-US" sz="4400" b="1">
                <a:ea typeface="黑体" panose="02010609060101010101" pitchFamily="49" charset="-122"/>
              </a:rPr>
              <a:t>，三一本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>
            <a:extLst>
              <a:ext uri="{FF2B5EF4-FFF2-40B4-BE49-F238E27FC236}">
                <a16:creationId xmlns:a16="http://schemas.microsoft.com/office/drawing/2014/main" id="{E1D5B13B-5718-4A05-8E88-7BDC076ACA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458200" cy="5334000"/>
          </a:xfrm>
        </p:spPr>
        <p:txBody>
          <a:bodyPr/>
          <a:lstStyle/>
          <a:p>
            <a:pPr eaLnBrk="1" hangingPunct="1">
              <a:lnSpc>
                <a:spcPct val="105000"/>
              </a:lnSpc>
              <a:buSzPct val="90000"/>
              <a:buFont typeface="Wingdings" panose="05000000000000000000" pitchFamily="2" charset="2"/>
              <a:buChar char="q"/>
            </a:pP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了解自己的不完全		</a:t>
            </a:r>
            <a:r>
              <a:rPr lang="en-US" altLang="zh-CN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Acknowledge</a:t>
            </a:r>
          </a:p>
          <a:p>
            <a:pPr eaLnBrk="1" hangingPunct="1">
              <a:lnSpc>
                <a:spcPct val="105000"/>
              </a:lnSpc>
              <a:buSzPct val="90000"/>
              <a:buFont typeface="Wingdings" panose="05000000000000000000" pitchFamily="2" charset="2"/>
              <a:buChar char="q"/>
            </a:pP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接纳自己的不完全		</a:t>
            </a:r>
            <a:r>
              <a:rPr lang="en-US" altLang="zh-CN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Accept</a:t>
            </a:r>
          </a:p>
          <a:p>
            <a:pPr eaLnBrk="1" hangingPunct="1">
              <a:lnSpc>
                <a:spcPct val="105000"/>
              </a:lnSpc>
              <a:buSzPct val="90000"/>
              <a:buFont typeface="Wingdings" panose="05000000000000000000" pitchFamily="2" charset="2"/>
              <a:buChar char="q"/>
            </a:pPr>
            <a:r>
              <a:rPr lang="zh-CN" altLang="en-US" sz="32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求神改变自己的不完全	</a:t>
            </a:r>
            <a:r>
              <a:rPr lang="en-US" altLang="zh-CN" sz="32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Ask</a:t>
            </a:r>
          </a:p>
          <a:p>
            <a:pPr lvl="1" eaLnBrk="1" hangingPunct="1">
              <a:lnSpc>
                <a:spcPct val="105000"/>
              </a:lnSpc>
            </a:pP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要求自己改变</a:t>
            </a:r>
          </a:p>
          <a:p>
            <a:pPr lvl="1" eaLnBrk="1" hangingPunct="1">
              <a:lnSpc>
                <a:spcPct val="105000"/>
              </a:lnSpc>
            </a:pP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帮助自己改变</a:t>
            </a:r>
          </a:p>
          <a:p>
            <a:pPr lvl="1" eaLnBrk="1" hangingPunct="1">
              <a:lnSpc>
                <a:spcPct val="105000"/>
              </a:lnSpc>
            </a:pPr>
            <a:r>
              <a:rPr lang="zh-CN" altLang="en-US" sz="32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求神改变自己</a:t>
            </a:r>
          </a:p>
          <a:p>
            <a:pPr eaLnBrk="1" hangingPunct="1">
              <a:lnSpc>
                <a:spcPct val="105000"/>
              </a:lnSpc>
              <a:buFont typeface="Wingdings" panose="05000000000000000000" pitchFamily="2" charset="2"/>
              <a:buNone/>
            </a:pPr>
            <a:r>
              <a:rPr lang="en-US" altLang="zh-CN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“</a:t>
            </a:r>
            <a:r>
              <a:rPr lang="zh-CN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我真是苦啊！谁能救我脱离这取死的身体呢？</a:t>
            </a:r>
            <a:r>
              <a:rPr lang="zh-CN" altLang="en-US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感谢神！靠着我们的主耶稣基督就能脱离了</a:t>
            </a: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。</a:t>
            </a:r>
            <a:r>
              <a:rPr lang="en-US" altLang="zh-CN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” </a:t>
            </a: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罗马书</a:t>
            </a:r>
            <a:r>
              <a:rPr lang="en-US" altLang="zh-CN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Romans 7:24,25</a:t>
            </a:r>
            <a:endParaRPr lang="zh-CN" altLang="en-US" sz="3200" b="1">
              <a:effectLst>
                <a:outerShdw blurRad="38100" dist="38100" dir="2700000" algn="tl">
                  <a:srgbClr val="C0C0C0"/>
                </a:outerShdw>
              </a:effectLst>
              <a:latin typeface="Times Roman" pitchFamily="18" charset="0"/>
              <a:ea typeface="黑体" panose="02010609060101010101" pitchFamily="49" charset="-122"/>
            </a:endParaRP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DD3443D0-10B9-42E7-9EDD-22CC137876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09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400">
              <a:ea typeface="MS PGothic" panose="020B0600070205080204" pitchFamily="34" charset="-128"/>
            </a:endParaRPr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467C44D9-F52D-4E53-B526-4F42A42CF4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209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400">
              <a:ea typeface="MS PGothic" panose="020B0600070205080204" pitchFamily="34" charset="-128"/>
            </a:endParaRPr>
          </a:p>
        </p:txBody>
      </p:sp>
      <p:sp>
        <p:nvSpPr>
          <p:cNvPr id="21509" name="Rectangle 5">
            <a:extLst>
              <a:ext uri="{FF2B5EF4-FFF2-40B4-BE49-F238E27FC236}">
                <a16:creationId xmlns:a16="http://schemas.microsoft.com/office/drawing/2014/main" id="{781B8492-C590-46DE-8423-FE3B7D7F15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1828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400">
              <a:ea typeface="MS PGothic" panose="020B0600070205080204" pitchFamily="34" charset="-128"/>
            </a:endParaRPr>
          </a:p>
        </p:txBody>
      </p:sp>
      <p:sp>
        <p:nvSpPr>
          <p:cNvPr id="173066" name="Rectangle 10">
            <a:extLst>
              <a:ext uri="{FF2B5EF4-FFF2-40B4-BE49-F238E27FC236}">
                <a16:creationId xmlns:a16="http://schemas.microsoft.com/office/drawing/2014/main" id="{EBA4823F-0A11-49CA-8A64-FC9A345645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7543800" cy="1295400"/>
          </a:xfrm>
        </p:spPr>
        <p:txBody>
          <a:bodyPr/>
          <a:lstStyle/>
          <a:p>
            <a:pPr algn="ctr" eaLnBrk="1" hangingPunct="1"/>
            <a:r>
              <a:rPr lang="zh-CN" altLang="en-US" sz="44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在信心上不断成长</a:t>
            </a:r>
            <a:br>
              <a:rPr lang="zh-CN" altLang="en-US" sz="44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</a:br>
            <a:r>
              <a:rPr lang="zh-CN" altLang="en-US" sz="36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约翰一书</a:t>
            </a:r>
            <a:r>
              <a:rPr lang="en-US" altLang="zh-CN" sz="36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2:12-14</a:t>
            </a:r>
            <a:endParaRPr lang="zh-CN" altLang="en-US" sz="3600">
              <a:effectLst>
                <a:outerShdw blurRad="38100" dist="38100" dir="2700000" algn="tl">
                  <a:srgbClr val="C0C0C0"/>
                </a:outerShdw>
              </a:effectLst>
              <a:latin typeface="Times Roman" pitchFamily="18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>
            <a:extLst>
              <a:ext uri="{FF2B5EF4-FFF2-40B4-BE49-F238E27FC236}">
                <a16:creationId xmlns:a16="http://schemas.microsoft.com/office/drawing/2014/main" id="{62EF6902-E593-4C63-8063-7B9D9712B4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762000"/>
            <a:ext cx="9144000" cy="6096000"/>
          </a:xfrm>
        </p:spPr>
        <p:txBody>
          <a:bodyPr/>
          <a:lstStyle/>
          <a:p>
            <a:pPr eaLnBrk="1" hangingPunct="1">
              <a:lnSpc>
                <a:spcPct val="105000"/>
              </a:lnSpc>
              <a:buClr>
                <a:srgbClr val="3333FF"/>
              </a:buClr>
              <a:buSzPct val="130000"/>
              <a:buFont typeface="Wingdings" panose="05000000000000000000" pitchFamily="2" charset="2"/>
              <a:buChar char="§"/>
            </a:pPr>
            <a:r>
              <a:rPr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因对罪和己的恨恶、忧伤、痛悔和</a:t>
            </a:r>
            <a:r>
              <a:rPr lang="zh-CN" altLang="en-US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绝望</a:t>
            </a:r>
            <a:r>
              <a:rPr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而产生的对救恩和基督的发自内心的巨大期待</a:t>
            </a:r>
            <a:r>
              <a:rPr lang="en-US" altLang="zh-CN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/</a:t>
            </a:r>
            <a:r>
              <a:rPr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信心本身就是神莫大的恩典和圣灵的工作。</a:t>
            </a:r>
          </a:p>
          <a:p>
            <a:pPr eaLnBrk="1" hangingPunct="1">
              <a:lnSpc>
                <a:spcPct val="105000"/>
              </a:lnSpc>
              <a:buClr>
                <a:srgbClr val="3333FF"/>
              </a:buClr>
              <a:buSzPct val="130000"/>
              <a:buFont typeface="Wingdings" panose="05000000000000000000" pitchFamily="2" charset="2"/>
              <a:buChar char="§"/>
            </a:pPr>
            <a:r>
              <a:rPr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这样的</a:t>
            </a:r>
            <a:r>
              <a:rPr lang="zh-CN" altLang="en-US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绝望</a:t>
            </a:r>
            <a:r>
              <a:rPr lang="en-US" altLang="zh-CN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/</a:t>
            </a:r>
            <a:r>
              <a:rPr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期待</a:t>
            </a:r>
            <a:r>
              <a:rPr lang="en-US" altLang="zh-CN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/</a:t>
            </a:r>
            <a:r>
              <a:rPr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信心是成圣的必须，也是成圣强大的力量，让我们竭尽所能对自己和罪说不，并竭尽所能抓住一切机会来到主面前、亲近主。</a:t>
            </a:r>
          </a:p>
          <a:p>
            <a:pPr eaLnBrk="1" hangingPunct="1">
              <a:lnSpc>
                <a:spcPct val="105000"/>
              </a:lnSpc>
              <a:buClr>
                <a:srgbClr val="3333FF"/>
              </a:buClr>
              <a:buSzPct val="130000"/>
              <a:buFont typeface="Wingdings" panose="05000000000000000000" pitchFamily="2" charset="2"/>
              <a:buChar char="§"/>
            </a:pPr>
            <a:r>
              <a:rPr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这样的</a:t>
            </a:r>
            <a:r>
              <a:rPr lang="zh-CN" altLang="en-US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绝望</a:t>
            </a:r>
            <a:r>
              <a:rPr lang="en-US" altLang="zh-CN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/</a:t>
            </a:r>
            <a:r>
              <a:rPr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期待</a:t>
            </a:r>
            <a:r>
              <a:rPr lang="en-US" altLang="zh-CN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/</a:t>
            </a:r>
            <a:r>
              <a:rPr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信心是治死罪所必须的。否则，你就不可能治死罪。否则，其它的努力都是无效和假冒伪善的。 </a:t>
            </a:r>
          </a:p>
          <a:p>
            <a:pPr eaLnBrk="1" hangingPunct="1">
              <a:lnSpc>
                <a:spcPct val="105000"/>
              </a:lnSpc>
              <a:buClr>
                <a:srgbClr val="3333FF"/>
              </a:buClr>
              <a:buSzPct val="130000"/>
              <a:buFont typeface="Wingdings" panose="05000000000000000000" pitchFamily="2" charset="2"/>
              <a:buChar char="§"/>
            </a:pPr>
            <a:r>
              <a:rPr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众人都在</a:t>
            </a:r>
            <a:r>
              <a:rPr lang="zh-CN" altLang="en-US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摸</a:t>
            </a:r>
            <a:r>
              <a:rPr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主，但只有存着巨大需要和期待的那位血漏妇人</a:t>
            </a:r>
            <a:r>
              <a:rPr lang="zh-CN" altLang="en-US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摸</a:t>
            </a:r>
            <a:r>
              <a:rPr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着了主，得了救治。</a:t>
            </a:r>
            <a:r>
              <a:rPr lang="en-US" altLang="zh-CN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—</a:t>
            </a:r>
            <a:r>
              <a:rPr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约翰欧文</a:t>
            </a:r>
            <a:endParaRPr lang="en-US" altLang="zh-CN" b="1">
              <a:effectLst>
                <a:outerShdw blurRad="38100" dist="38100" dir="2700000" algn="tl">
                  <a:srgbClr val="C0C0C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98659" name="Rectangle 3">
            <a:extLst>
              <a:ext uri="{FF2B5EF4-FFF2-40B4-BE49-F238E27FC236}">
                <a16:creationId xmlns:a16="http://schemas.microsoft.com/office/drawing/2014/main" id="{C7E7FF51-6E1C-4E97-A96B-0370588076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229600" cy="685800"/>
          </a:xfrm>
        </p:spPr>
        <p:txBody>
          <a:bodyPr/>
          <a:lstStyle/>
          <a:p>
            <a:pPr algn="ctr" eaLnBrk="1" hangingPunct="1"/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我真是苦啊！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986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1986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1986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>
            <a:extLst>
              <a:ext uri="{FF2B5EF4-FFF2-40B4-BE49-F238E27FC236}">
                <a16:creationId xmlns:a16="http://schemas.microsoft.com/office/drawing/2014/main" id="{E0BE0881-9559-4E7F-91EE-6DF08EFE53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905000"/>
            <a:ext cx="8382000" cy="4724400"/>
          </a:xfrm>
        </p:spPr>
        <p:txBody>
          <a:bodyPr/>
          <a:lstStyle/>
          <a:p>
            <a:pPr eaLnBrk="1" hangingPunct="1">
              <a:lnSpc>
                <a:spcPct val="105000"/>
              </a:lnSpc>
            </a:pPr>
            <a:r>
              <a:rPr lang="zh-CN" altLang="en-US" sz="40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了解别人的不完全</a:t>
            </a:r>
            <a:r>
              <a:rPr lang="en-US" altLang="zh-CN" sz="40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Acknowledge</a:t>
            </a:r>
          </a:p>
          <a:p>
            <a:pPr eaLnBrk="1" hangingPunct="1">
              <a:lnSpc>
                <a:spcPct val="105000"/>
              </a:lnSpc>
              <a:buFont typeface="Wingdings" panose="05000000000000000000" pitchFamily="2" charset="2"/>
              <a:buNone/>
            </a:pPr>
            <a:r>
              <a:rPr lang="en-US" altLang="zh-CN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“</a:t>
            </a: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我也知道在我里头，就是</a:t>
            </a:r>
          </a:p>
          <a:p>
            <a:pPr eaLnBrk="1" hangingPunct="1">
              <a:lnSpc>
                <a:spcPct val="105000"/>
              </a:lnSpc>
              <a:buFont typeface="Wingdings" panose="05000000000000000000" pitchFamily="2" charset="2"/>
              <a:buNone/>
            </a:pPr>
            <a:r>
              <a:rPr lang="zh-CN" alt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	我肉体之中，没有良善</a:t>
            </a: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。</a:t>
            </a:r>
          </a:p>
          <a:p>
            <a:pPr eaLnBrk="1" hangingPunct="1">
              <a:lnSpc>
                <a:spcPct val="105000"/>
              </a:lnSpc>
              <a:buFont typeface="Wingdings" panose="05000000000000000000" pitchFamily="2" charset="2"/>
              <a:buNone/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	因为立志行善由得我，</a:t>
            </a:r>
          </a:p>
          <a:p>
            <a:pPr eaLnBrk="1" hangingPunct="1">
              <a:lnSpc>
                <a:spcPct val="105000"/>
              </a:lnSpc>
              <a:buFont typeface="Wingdings" panose="05000000000000000000" pitchFamily="2" charset="2"/>
              <a:buNone/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	只是行出来由不得我。</a:t>
            </a:r>
            <a:r>
              <a:rPr lang="en-US" altLang="zh-CN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”</a:t>
            </a:r>
          </a:p>
          <a:p>
            <a:pPr eaLnBrk="1" hangingPunct="1">
              <a:lnSpc>
                <a:spcPct val="105000"/>
              </a:lnSpc>
              <a:buFont typeface="Wingdings" panose="05000000000000000000" pitchFamily="2" charset="2"/>
              <a:buNone/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	罗马书</a:t>
            </a:r>
            <a:r>
              <a:rPr lang="en-US" altLang="zh-CN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Romans 7:18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E2328105-4E0B-4FCB-B8F0-1609D1A512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09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400">
              <a:ea typeface="MS PGothic" panose="020B0600070205080204" pitchFamily="34" charset="-128"/>
            </a:endParaRPr>
          </a:p>
        </p:txBody>
      </p:sp>
      <p:sp>
        <p:nvSpPr>
          <p:cNvPr id="25604" name="Rectangle 4">
            <a:extLst>
              <a:ext uri="{FF2B5EF4-FFF2-40B4-BE49-F238E27FC236}">
                <a16:creationId xmlns:a16="http://schemas.microsoft.com/office/drawing/2014/main" id="{1BA67F4C-F285-4662-B11B-5567035075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209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400">
              <a:ea typeface="MS PGothic" panose="020B0600070205080204" pitchFamily="34" charset="-128"/>
            </a:endParaRPr>
          </a:p>
        </p:txBody>
      </p:sp>
      <p:sp>
        <p:nvSpPr>
          <p:cNvPr id="25605" name="Rectangle 5">
            <a:extLst>
              <a:ext uri="{FF2B5EF4-FFF2-40B4-BE49-F238E27FC236}">
                <a16:creationId xmlns:a16="http://schemas.microsoft.com/office/drawing/2014/main" id="{5E02EBC9-C138-41C3-8347-689B1C6924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17526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400">
              <a:ea typeface="MS PGothic" panose="020B0600070205080204" pitchFamily="34" charset="-128"/>
            </a:endParaRPr>
          </a:p>
        </p:txBody>
      </p:sp>
      <p:sp>
        <p:nvSpPr>
          <p:cNvPr id="161802" name="Rectangle 10">
            <a:extLst>
              <a:ext uri="{FF2B5EF4-FFF2-40B4-BE49-F238E27FC236}">
                <a16:creationId xmlns:a16="http://schemas.microsoft.com/office/drawing/2014/main" id="{7FC5F68B-67FC-4E20-89F9-6F9F97A8AE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7543800" cy="1295400"/>
          </a:xfrm>
        </p:spPr>
        <p:txBody>
          <a:bodyPr/>
          <a:lstStyle/>
          <a:p>
            <a:pPr algn="ctr" eaLnBrk="1" hangingPunct="1"/>
            <a:r>
              <a:rPr lang="zh-CN" altLang="en-US" sz="44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在信心上不断成长</a:t>
            </a:r>
            <a:br>
              <a:rPr lang="zh-CN" altLang="en-US" sz="44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</a:br>
            <a:r>
              <a:rPr lang="zh-CN" altLang="en-US" sz="36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约翰一书</a:t>
            </a:r>
            <a:r>
              <a:rPr lang="en-US" altLang="zh-CN" sz="36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2:12-14</a:t>
            </a:r>
            <a:endParaRPr lang="zh-CN" altLang="en-US" sz="3600">
              <a:effectLst>
                <a:outerShdw blurRad="38100" dist="38100" dir="2700000" algn="tl">
                  <a:srgbClr val="C0C0C0"/>
                </a:outerShdw>
              </a:effectLst>
              <a:latin typeface="Times Roman" pitchFamily="18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>
            <a:extLst>
              <a:ext uri="{FF2B5EF4-FFF2-40B4-BE49-F238E27FC236}">
                <a16:creationId xmlns:a16="http://schemas.microsoft.com/office/drawing/2014/main" id="{FB7B9BC3-4E75-4B63-8457-DAFE0711FC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752600"/>
            <a:ext cx="8610600" cy="4800600"/>
          </a:xfrm>
        </p:spPr>
        <p:txBody>
          <a:bodyPr/>
          <a:lstStyle/>
          <a:p>
            <a:pPr eaLnBrk="1" hangingPunct="1"/>
            <a:r>
              <a:rPr lang="zh-CN" altLang="en-US" sz="3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了解别人的不完全</a:t>
            </a:r>
            <a:r>
              <a:rPr lang="en-US" altLang="zh-CN" sz="3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Acknowledge</a:t>
            </a:r>
          </a:p>
          <a:p>
            <a:pPr eaLnBrk="1" hangingPunct="1"/>
            <a:r>
              <a:rPr lang="zh-CN" altLang="en-US" sz="34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接纳别人的不完全</a:t>
            </a:r>
            <a:r>
              <a:rPr lang="en-US" altLang="zh-CN" sz="34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Accept</a:t>
            </a:r>
            <a:endParaRPr lang="en-US" altLang="zh-CN" sz="3400" b="1">
              <a:effectLst>
                <a:outerShdw blurRad="38100" dist="38100" dir="2700000" algn="tl">
                  <a:srgbClr val="C0C0C0"/>
                </a:outerShdw>
              </a:effectLst>
              <a:latin typeface="Times Roman" pitchFamily="18" charset="0"/>
              <a:ea typeface="黑体" panose="02010609060101010101" pitchFamily="49" charset="-122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 sz="3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	</a:t>
            </a:r>
            <a:r>
              <a:rPr lang="zh-CN" altLang="en-US" sz="3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这不是说，我已经得着了，已经完全了</a:t>
            </a:r>
            <a:r>
              <a:rPr lang="zh-CN" altLang="en-US" sz="3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，我乃是竭力追求，或者可以得着基督耶稣所以得着我的。</a:t>
            </a:r>
            <a:r>
              <a:rPr lang="en-US" altLang="zh-CN" sz="3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…</a:t>
            </a:r>
            <a:r>
              <a:rPr lang="zh-CN" altLang="en-US" sz="3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我只有一件事，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CN" altLang="en-US" sz="3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	</a:t>
            </a:r>
            <a:r>
              <a:rPr lang="zh-CN" altLang="en-US" sz="3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就是忘记背后，努力面前的</a:t>
            </a:r>
            <a:r>
              <a:rPr lang="zh-CN" altLang="en-US" sz="3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，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CN" altLang="en-US" sz="3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	向着标竿直跑，要得神在基督耶稣里从上面召我来得的奖赏。腓 </a:t>
            </a:r>
            <a:r>
              <a:rPr lang="en-US" altLang="zh-CN" sz="3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3:13-14 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CB94D9D3-1497-4CDA-8BD0-F9BF38E746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09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400">
              <a:ea typeface="MS PGothic" panose="020B0600070205080204" pitchFamily="34" charset="-128"/>
            </a:endParaRPr>
          </a:p>
        </p:txBody>
      </p:sp>
      <p:sp>
        <p:nvSpPr>
          <p:cNvPr id="27652" name="Rectangle 4">
            <a:extLst>
              <a:ext uri="{FF2B5EF4-FFF2-40B4-BE49-F238E27FC236}">
                <a16:creationId xmlns:a16="http://schemas.microsoft.com/office/drawing/2014/main" id="{FE51A7FF-5D3D-4F0F-AFC1-D9FF1B8670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209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400">
              <a:ea typeface="MS PGothic" panose="020B0600070205080204" pitchFamily="34" charset="-128"/>
            </a:endParaRPr>
          </a:p>
        </p:txBody>
      </p:sp>
      <p:sp>
        <p:nvSpPr>
          <p:cNvPr id="27653" name="Rectangle 5">
            <a:extLst>
              <a:ext uri="{FF2B5EF4-FFF2-40B4-BE49-F238E27FC236}">
                <a16:creationId xmlns:a16="http://schemas.microsoft.com/office/drawing/2014/main" id="{157AF0E7-F967-4A0E-BC06-D190D6A6D7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1828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400">
              <a:ea typeface="MS PGothic" panose="020B0600070205080204" pitchFamily="34" charset="-128"/>
            </a:endParaRPr>
          </a:p>
        </p:txBody>
      </p:sp>
      <p:sp>
        <p:nvSpPr>
          <p:cNvPr id="208902" name="Rectangle 6">
            <a:extLst>
              <a:ext uri="{FF2B5EF4-FFF2-40B4-BE49-F238E27FC236}">
                <a16:creationId xmlns:a16="http://schemas.microsoft.com/office/drawing/2014/main" id="{DF9602A9-AE84-4EB0-95E0-5D81FB0253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7543800" cy="1295400"/>
          </a:xfrm>
        </p:spPr>
        <p:txBody>
          <a:bodyPr/>
          <a:lstStyle/>
          <a:p>
            <a:pPr algn="ctr" eaLnBrk="1" hangingPunct="1"/>
            <a:r>
              <a:rPr lang="zh-CN" altLang="en-US" sz="44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在信心上不断成长</a:t>
            </a:r>
            <a:br>
              <a:rPr lang="zh-CN" altLang="en-US" sz="44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</a:br>
            <a:r>
              <a:rPr lang="zh-CN" altLang="en-US" sz="36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约翰一书</a:t>
            </a:r>
            <a:r>
              <a:rPr lang="en-US" altLang="zh-CN" sz="36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2:12-14</a:t>
            </a:r>
            <a:endParaRPr lang="zh-CN" altLang="en-US" sz="3600">
              <a:effectLst>
                <a:outerShdw blurRad="38100" dist="38100" dir="2700000" algn="tl">
                  <a:srgbClr val="C0C0C0"/>
                </a:outerShdw>
              </a:effectLst>
              <a:latin typeface="Times Roman" pitchFamily="18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793B41F4-FE96-48E8-9C47-C2BBC595A6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458200" cy="5334000"/>
          </a:xfrm>
        </p:spPr>
        <p:txBody>
          <a:bodyPr/>
          <a:lstStyle/>
          <a:p>
            <a:pPr eaLnBrk="1" hangingPunct="1"/>
            <a:r>
              <a:rPr lang="zh-CN" altLang="en-US" sz="3600" b="1">
                <a:latin typeface="Times Roman" pitchFamily="18" charset="0"/>
                <a:ea typeface="黑体" panose="02010609060101010101" pitchFamily="49" charset="-122"/>
              </a:rPr>
              <a:t>了解别人的不完全		</a:t>
            </a:r>
            <a:r>
              <a:rPr lang="en-US" altLang="zh-CN" sz="3600" b="1">
                <a:latin typeface="Times Roman" pitchFamily="18" charset="0"/>
                <a:ea typeface="黑体" panose="02010609060101010101" pitchFamily="49" charset="-122"/>
              </a:rPr>
              <a:t>Acknowledge</a:t>
            </a:r>
          </a:p>
          <a:p>
            <a:pPr eaLnBrk="1" hangingPunct="1"/>
            <a:r>
              <a:rPr lang="zh-CN" altLang="en-US" sz="3600" b="1">
                <a:latin typeface="Times Roman" pitchFamily="18" charset="0"/>
                <a:ea typeface="黑体" panose="02010609060101010101" pitchFamily="49" charset="-122"/>
              </a:rPr>
              <a:t>接纳别人的不完全		</a:t>
            </a:r>
            <a:r>
              <a:rPr lang="en-US" altLang="zh-CN" sz="3600" b="1">
                <a:latin typeface="Times Roman" pitchFamily="18" charset="0"/>
                <a:ea typeface="黑体" panose="02010609060101010101" pitchFamily="49" charset="-122"/>
              </a:rPr>
              <a:t>Accept</a:t>
            </a:r>
          </a:p>
          <a:p>
            <a:pPr eaLnBrk="1" hangingPunct="1"/>
            <a:r>
              <a:rPr lang="zh-CN" altLang="en-US" sz="3600" b="1">
                <a:solidFill>
                  <a:srgbClr val="0033CC"/>
                </a:solidFill>
                <a:latin typeface="Times Roman" pitchFamily="18" charset="0"/>
                <a:ea typeface="黑体" panose="02010609060101010101" pitchFamily="49" charset="-122"/>
              </a:rPr>
              <a:t>求神改变别人的不完全	</a:t>
            </a:r>
            <a:r>
              <a:rPr lang="en-US" altLang="zh-CN" sz="3600" b="1">
                <a:solidFill>
                  <a:srgbClr val="0033CC"/>
                </a:solidFill>
                <a:latin typeface="Times Roman" pitchFamily="18" charset="0"/>
                <a:ea typeface="黑体" panose="02010609060101010101" pitchFamily="49" charset="-122"/>
              </a:rPr>
              <a:t>Ask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 sz="3600" b="1">
                <a:latin typeface="Times Roman" pitchFamily="18" charset="0"/>
                <a:ea typeface="黑体" panose="02010609060101010101" pitchFamily="49" charset="-122"/>
              </a:rPr>
              <a:t>	“</a:t>
            </a:r>
            <a:r>
              <a:rPr lang="zh-CN" altLang="en-US" sz="3600" b="1">
                <a:solidFill>
                  <a:srgbClr val="FF0000"/>
                </a:solidFill>
                <a:latin typeface="Times Roman" pitchFamily="18" charset="0"/>
                <a:ea typeface="黑体" panose="02010609060101010101" pitchFamily="49" charset="-122"/>
              </a:rPr>
              <a:t>我真是苦啊！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CN" altLang="en-US" sz="3600" b="1">
                <a:solidFill>
                  <a:srgbClr val="FF0000"/>
                </a:solidFill>
                <a:latin typeface="Times Roman" pitchFamily="18" charset="0"/>
                <a:ea typeface="黑体" panose="02010609060101010101" pitchFamily="49" charset="-122"/>
              </a:rPr>
              <a:t>	谁能救我脱离这取死的身体呢？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CN" altLang="en-US" sz="3600" b="1">
                <a:solidFill>
                  <a:srgbClr val="FF0000"/>
                </a:solidFill>
                <a:latin typeface="Times Roman" pitchFamily="18" charset="0"/>
                <a:ea typeface="黑体" panose="02010609060101010101" pitchFamily="49" charset="-122"/>
              </a:rPr>
              <a:t>	</a:t>
            </a:r>
            <a:r>
              <a:rPr lang="zh-CN" altLang="en-US" sz="3600" b="1">
                <a:solidFill>
                  <a:srgbClr val="000099"/>
                </a:solidFill>
                <a:latin typeface="Times Roman" pitchFamily="18" charset="0"/>
                <a:ea typeface="黑体" panose="02010609060101010101" pitchFamily="49" charset="-122"/>
              </a:rPr>
              <a:t>感谢神！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CN" altLang="en-US" sz="3600" b="1">
                <a:solidFill>
                  <a:srgbClr val="000099"/>
                </a:solidFill>
                <a:latin typeface="Times Roman" pitchFamily="18" charset="0"/>
                <a:ea typeface="黑体" panose="02010609060101010101" pitchFamily="49" charset="-122"/>
              </a:rPr>
              <a:t>	靠着我们的主耶稣基督就能脱离了</a:t>
            </a:r>
            <a:r>
              <a:rPr lang="zh-CN" altLang="en-US" sz="3600" b="1">
                <a:latin typeface="Times Roman" pitchFamily="18" charset="0"/>
                <a:ea typeface="黑体" panose="02010609060101010101" pitchFamily="49" charset="-122"/>
              </a:rPr>
              <a:t>。</a:t>
            </a:r>
            <a:r>
              <a:rPr lang="en-US" altLang="zh-CN" sz="3600" b="1">
                <a:latin typeface="Times Roman" pitchFamily="18" charset="0"/>
                <a:ea typeface="黑体" panose="02010609060101010101" pitchFamily="49" charset="-122"/>
              </a:rPr>
              <a:t>”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CN" altLang="en-US" sz="3600" b="1">
                <a:latin typeface="Times Roman" pitchFamily="18" charset="0"/>
                <a:ea typeface="黑体" panose="02010609060101010101" pitchFamily="49" charset="-122"/>
              </a:rPr>
              <a:t>   罗马书</a:t>
            </a:r>
            <a:r>
              <a:rPr lang="en-US" altLang="zh-CN" sz="3600" b="1">
                <a:latin typeface="Times Roman" pitchFamily="18" charset="0"/>
                <a:ea typeface="黑体" panose="02010609060101010101" pitchFamily="49" charset="-122"/>
              </a:rPr>
              <a:t>Romans 7:24, 25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1DB63911-D24D-4998-8258-C0BC0DB1EC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09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400">
              <a:ea typeface="MS PGothic" panose="020B0600070205080204" pitchFamily="34" charset="-128"/>
            </a:endParaRPr>
          </a:p>
        </p:txBody>
      </p:sp>
      <p:sp>
        <p:nvSpPr>
          <p:cNvPr id="29700" name="Rectangle 4">
            <a:extLst>
              <a:ext uri="{FF2B5EF4-FFF2-40B4-BE49-F238E27FC236}">
                <a16:creationId xmlns:a16="http://schemas.microsoft.com/office/drawing/2014/main" id="{B8FF4C73-06F8-4025-A2CB-AFB48C0AFB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209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400">
              <a:ea typeface="MS PGothic" panose="020B0600070205080204" pitchFamily="34" charset="-128"/>
            </a:endParaRPr>
          </a:p>
        </p:txBody>
      </p:sp>
      <p:sp>
        <p:nvSpPr>
          <p:cNvPr id="29701" name="Rectangle 5">
            <a:extLst>
              <a:ext uri="{FF2B5EF4-FFF2-40B4-BE49-F238E27FC236}">
                <a16:creationId xmlns:a16="http://schemas.microsoft.com/office/drawing/2014/main" id="{C23D1640-1974-47A5-844A-FAD731B107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1828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400">
              <a:ea typeface="MS PGothic" panose="020B0600070205080204" pitchFamily="34" charset="-128"/>
            </a:endParaRPr>
          </a:p>
        </p:txBody>
      </p:sp>
      <p:sp>
        <p:nvSpPr>
          <p:cNvPr id="212998" name="Rectangle 6">
            <a:extLst>
              <a:ext uri="{FF2B5EF4-FFF2-40B4-BE49-F238E27FC236}">
                <a16:creationId xmlns:a16="http://schemas.microsoft.com/office/drawing/2014/main" id="{D80F4597-CF95-47DF-BB3D-C3C2E629B3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7543800" cy="1295400"/>
          </a:xfrm>
        </p:spPr>
        <p:txBody>
          <a:bodyPr/>
          <a:lstStyle/>
          <a:p>
            <a:pPr algn="ctr" eaLnBrk="1" hangingPunct="1"/>
            <a:r>
              <a:rPr lang="zh-CN" altLang="en-US" sz="44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在信心上不断成长</a:t>
            </a:r>
            <a:br>
              <a:rPr lang="zh-CN" altLang="en-US" sz="44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</a:br>
            <a:r>
              <a:rPr lang="zh-CN" altLang="en-US" sz="36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约翰一书</a:t>
            </a:r>
            <a:r>
              <a:rPr lang="en-US" altLang="zh-CN" sz="36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2:12-14</a:t>
            </a:r>
            <a:endParaRPr lang="zh-CN" altLang="en-US" sz="3600">
              <a:effectLst>
                <a:outerShdw blurRad="38100" dist="38100" dir="2700000" algn="tl">
                  <a:srgbClr val="C0C0C0"/>
                </a:outerShdw>
              </a:effectLst>
              <a:latin typeface="Times Roman" pitchFamily="18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>
            <a:extLst>
              <a:ext uri="{FF2B5EF4-FFF2-40B4-BE49-F238E27FC236}">
                <a16:creationId xmlns:a16="http://schemas.microsoft.com/office/drawing/2014/main" id="{9C401D6F-66E5-4310-A110-F5CBEE49F3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8686800" cy="464820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SzPct val="90000"/>
              <a:buFont typeface="Wingdings" panose="05000000000000000000" pitchFamily="2" charset="2"/>
              <a:buChar char="q"/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了解别人的不完全		</a:t>
            </a:r>
            <a:r>
              <a:rPr lang="en-US" altLang="zh-CN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Acknowledge</a:t>
            </a:r>
          </a:p>
          <a:p>
            <a:pPr eaLnBrk="1" hangingPunct="1">
              <a:lnSpc>
                <a:spcPct val="110000"/>
              </a:lnSpc>
              <a:buSzPct val="90000"/>
              <a:buFont typeface="Wingdings" panose="05000000000000000000" pitchFamily="2" charset="2"/>
              <a:buChar char="q"/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接纳别人的不完全		</a:t>
            </a:r>
            <a:r>
              <a:rPr lang="en-US" altLang="zh-CN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Accept</a:t>
            </a:r>
          </a:p>
          <a:p>
            <a:pPr eaLnBrk="1" hangingPunct="1">
              <a:lnSpc>
                <a:spcPct val="110000"/>
              </a:lnSpc>
              <a:buSzPct val="90000"/>
              <a:buFont typeface="Wingdings" panose="05000000000000000000" pitchFamily="2" charset="2"/>
              <a:buChar char="q"/>
            </a:pPr>
            <a:r>
              <a:rPr lang="zh-CN" altLang="en-US" sz="40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求神改变别人的不完全	</a:t>
            </a:r>
            <a:r>
              <a:rPr lang="en-US" altLang="zh-CN" sz="40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Ask</a:t>
            </a:r>
          </a:p>
          <a:p>
            <a:pPr lvl="1" eaLnBrk="1" hangingPunct="1">
              <a:lnSpc>
                <a:spcPct val="110000"/>
              </a:lnSpc>
            </a:pPr>
            <a:r>
              <a:rPr lang="zh-CN" altLang="en-US" sz="40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要求别人改变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C30BA0DD-01C7-4700-A8BC-5529ED984A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09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400">
              <a:ea typeface="MS PGothic" panose="020B0600070205080204" pitchFamily="34" charset="-128"/>
            </a:endParaRPr>
          </a:p>
        </p:txBody>
      </p:sp>
      <p:sp>
        <p:nvSpPr>
          <p:cNvPr id="31748" name="Rectangle 4">
            <a:extLst>
              <a:ext uri="{FF2B5EF4-FFF2-40B4-BE49-F238E27FC236}">
                <a16:creationId xmlns:a16="http://schemas.microsoft.com/office/drawing/2014/main" id="{EB2B3F93-68C5-48C3-94C8-04EFB6503D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209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400">
              <a:ea typeface="MS PGothic" panose="020B0600070205080204" pitchFamily="34" charset="-128"/>
            </a:endParaRPr>
          </a:p>
        </p:txBody>
      </p:sp>
      <p:sp>
        <p:nvSpPr>
          <p:cNvPr id="31749" name="Rectangle 5">
            <a:extLst>
              <a:ext uri="{FF2B5EF4-FFF2-40B4-BE49-F238E27FC236}">
                <a16:creationId xmlns:a16="http://schemas.microsoft.com/office/drawing/2014/main" id="{E8CD6FA0-A895-4091-8CAF-5FC18B2D29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1828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400">
              <a:ea typeface="MS PGothic" panose="020B0600070205080204" pitchFamily="34" charset="-128"/>
            </a:endParaRPr>
          </a:p>
        </p:txBody>
      </p:sp>
      <p:sp>
        <p:nvSpPr>
          <p:cNvPr id="215046" name="Rectangle 6">
            <a:extLst>
              <a:ext uri="{FF2B5EF4-FFF2-40B4-BE49-F238E27FC236}">
                <a16:creationId xmlns:a16="http://schemas.microsoft.com/office/drawing/2014/main" id="{64EA0632-C14B-4E95-A664-74B395415F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7543800" cy="1295400"/>
          </a:xfrm>
        </p:spPr>
        <p:txBody>
          <a:bodyPr/>
          <a:lstStyle/>
          <a:p>
            <a:pPr algn="ctr" eaLnBrk="1" hangingPunct="1"/>
            <a:r>
              <a:rPr lang="zh-CN" altLang="en-US" sz="44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在信心上不断成长</a:t>
            </a:r>
            <a:br>
              <a:rPr lang="zh-CN" altLang="en-US" sz="44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</a:br>
            <a:r>
              <a:rPr lang="zh-CN" altLang="en-US" sz="36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约翰一书</a:t>
            </a:r>
            <a:r>
              <a:rPr lang="en-US" altLang="zh-CN" sz="36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2:12-14</a:t>
            </a:r>
            <a:endParaRPr lang="zh-CN" altLang="en-US" sz="3600">
              <a:effectLst>
                <a:outerShdw blurRad="38100" dist="38100" dir="2700000" algn="tl">
                  <a:srgbClr val="C0C0C0"/>
                </a:outerShdw>
              </a:effectLst>
              <a:latin typeface="Times Roman" pitchFamily="18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>
            <a:extLst>
              <a:ext uri="{FF2B5EF4-FFF2-40B4-BE49-F238E27FC236}">
                <a16:creationId xmlns:a16="http://schemas.microsoft.com/office/drawing/2014/main" id="{6BE7CCAC-8C6F-4406-BC23-ED3305C2A1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752600"/>
            <a:ext cx="8458200" cy="487680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SzPct val="90000"/>
              <a:buFont typeface="Wingdings" panose="05000000000000000000" pitchFamily="2" charset="2"/>
              <a:buChar char="q"/>
            </a:pP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了解别人的不完全		</a:t>
            </a:r>
            <a:r>
              <a:rPr lang="en-US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Acknowledge</a:t>
            </a:r>
          </a:p>
          <a:p>
            <a:pPr eaLnBrk="1" hangingPunct="1">
              <a:lnSpc>
                <a:spcPct val="110000"/>
              </a:lnSpc>
              <a:buSzPct val="90000"/>
              <a:buFont typeface="Wingdings" panose="05000000000000000000" pitchFamily="2" charset="2"/>
              <a:buChar char="q"/>
            </a:pP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接纳别人的不完全		</a:t>
            </a:r>
            <a:r>
              <a:rPr lang="en-US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Accept</a:t>
            </a:r>
          </a:p>
          <a:p>
            <a:pPr eaLnBrk="1" hangingPunct="1">
              <a:lnSpc>
                <a:spcPct val="110000"/>
              </a:lnSpc>
              <a:buSzPct val="90000"/>
              <a:buFont typeface="Wingdings" panose="05000000000000000000" pitchFamily="2" charset="2"/>
              <a:buChar char="q"/>
            </a:pPr>
            <a:r>
              <a:rPr lang="zh-CN" altLang="en-US" sz="36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求神改变别人的不完全	</a:t>
            </a:r>
            <a:r>
              <a:rPr lang="en-US" altLang="zh-CN" sz="36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Ask</a:t>
            </a:r>
          </a:p>
          <a:p>
            <a:pPr lvl="1" eaLnBrk="1" hangingPunct="1">
              <a:lnSpc>
                <a:spcPct val="110000"/>
              </a:lnSpc>
            </a:pP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要求别人改变</a:t>
            </a:r>
          </a:p>
          <a:p>
            <a:pPr lvl="1" eaLnBrk="1" hangingPunct="1">
              <a:lnSpc>
                <a:spcPct val="110000"/>
              </a:lnSpc>
            </a:pPr>
            <a:r>
              <a:rPr lang="zh-CN" altLang="en-US" sz="36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帮助别人改变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0C4BAC31-05E4-434D-85FA-7AD1166F2C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09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400">
              <a:ea typeface="MS PGothic" panose="020B0600070205080204" pitchFamily="34" charset="-128"/>
            </a:endParaRPr>
          </a:p>
        </p:txBody>
      </p:sp>
      <p:sp>
        <p:nvSpPr>
          <p:cNvPr id="33796" name="Rectangle 4">
            <a:extLst>
              <a:ext uri="{FF2B5EF4-FFF2-40B4-BE49-F238E27FC236}">
                <a16:creationId xmlns:a16="http://schemas.microsoft.com/office/drawing/2014/main" id="{F355E307-4408-423F-9D2A-F88AC7A9D8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209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400">
              <a:ea typeface="MS PGothic" panose="020B0600070205080204" pitchFamily="34" charset="-128"/>
            </a:endParaRPr>
          </a:p>
        </p:txBody>
      </p:sp>
      <p:sp>
        <p:nvSpPr>
          <p:cNvPr id="33797" name="Rectangle 5">
            <a:extLst>
              <a:ext uri="{FF2B5EF4-FFF2-40B4-BE49-F238E27FC236}">
                <a16:creationId xmlns:a16="http://schemas.microsoft.com/office/drawing/2014/main" id="{0BA624B6-2D08-4F98-827B-A53D8BB22B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1828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400">
              <a:ea typeface="MS PGothic" panose="020B0600070205080204" pitchFamily="34" charset="-128"/>
            </a:endParaRPr>
          </a:p>
        </p:txBody>
      </p:sp>
      <p:sp>
        <p:nvSpPr>
          <p:cNvPr id="217094" name="Rectangle 6">
            <a:extLst>
              <a:ext uri="{FF2B5EF4-FFF2-40B4-BE49-F238E27FC236}">
                <a16:creationId xmlns:a16="http://schemas.microsoft.com/office/drawing/2014/main" id="{DC4EF4CC-21AA-4FF3-81F4-90958B5B8B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7543800" cy="1295400"/>
          </a:xfrm>
        </p:spPr>
        <p:txBody>
          <a:bodyPr/>
          <a:lstStyle/>
          <a:p>
            <a:pPr algn="ctr" eaLnBrk="1" hangingPunct="1"/>
            <a:r>
              <a:rPr lang="zh-CN" altLang="en-US" sz="44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在信心上不断成长</a:t>
            </a:r>
            <a:br>
              <a:rPr lang="zh-CN" altLang="en-US" sz="44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</a:br>
            <a:r>
              <a:rPr lang="zh-CN" altLang="en-US" sz="36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约翰一书</a:t>
            </a:r>
            <a:r>
              <a:rPr lang="en-US" altLang="zh-CN" sz="36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2:12-14</a:t>
            </a:r>
            <a:endParaRPr lang="zh-CN" altLang="en-US" sz="3600">
              <a:effectLst>
                <a:outerShdw blurRad="38100" dist="38100" dir="2700000" algn="tl">
                  <a:srgbClr val="C0C0C0"/>
                </a:outerShdw>
              </a:effectLst>
              <a:latin typeface="Times Roman" pitchFamily="18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>
            <a:extLst>
              <a:ext uri="{FF2B5EF4-FFF2-40B4-BE49-F238E27FC236}">
                <a16:creationId xmlns:a16="http://schemas.microsoft.com/office/drawing/2014/main" id="{1790D88E-FF63-4D41-BB6C-78DB2B7B86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458200" cy="5334000"/>
          </a:xfrm>
        </p:spPr>
        <p:txBody>
          <a:bodyPr/>
          <a:lstStyle/>
          <a:p>
            <a:pPr eaLnBrk="1" hangingPunct="1">
              <a:lnSpc>
                <a:spcPct val="105000"/>
              </a:lnSpc>
              <a:buSzPct val="90000"/>
              <a:buFont typeface="Wingdings" panose="05000000000000000000" pitchFamily="2" charset="2"/>
              <a:buChar char="q"/>
            </a:pP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了解别人的不完全		</a:t>
            </a:r>
            <a:r>
              <a:rPr lang="en-US" altLang="zh-CN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Acknowledge</a:t>
            </a:r>
          </a:p>
          <a:p>
            <a:pPr eaLnBrk="1" hangingPunct="1">
              <a:lnSpc>
                <a:spcPct val="105000"/>
              </a:lnSpc>
              <a:buSzPct val="90000"/>
              <a:buFont typeface="Wingdings" panose="05000000000000000000" pitchFamily="2" charset="2"/>
              <a:buChar char="q"/>
            </a:pP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接纳别人的不完全		</a:t>
            </a:r>
            <a:r>
              <a:rPr lang="en-US" altLang="zh-CN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Accept</a:t>
            </a:r>
          </a:p>
          <a:p>
            <a:pPr eaLnBrk="1" hangingPunct="1">
              <a:lnSpc>
                <a:spcPct val="105000"/>
              </a:lnSpc>
              <a:buSzPct val="90000"/>
              <a:buFont typeface="Wingdings" panose="05000000000000000000" pitchFamily="2" charset="2"/>
              <a:buChar char="q"/>
            </a:pPr>
            <a:r>
              <a:rPr lang="zh-CN" altLang="en-US" sz="32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求神改变别人的不完全	</a:t>
            </a:r>
            <a:r>
              <a:rPr lang="en-US" altLang="zh-CN" sz="32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Ask</a:t>
            </a:r>
          </a:p>
          <a:p>
            <a:pPr lvl="1" eaLnBrk="1" hangingPunct="1">
              <a:lnSpc>
                <a:spcPct val="105000"/>
              </a:lnSpc>
            </a:pP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要求别人改变</a:t>
            </a:r>
          </a:p>
          <a:p>
            <a:pPr lvl="1" eaLnBrk="1" hangingPunct="1">
              <a:lnSpc>
                <a:spcPct val="105000"/>
              </a:lnSpc>
            </a:pP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帮助别人改变</a:t>
            </a:r>
          </a:p>
          <a:p>
            <a:pPr lvl="1" eaLnBrk="1" hangingPunct="1">
              <a:lnSpc>
                <a:spcPct val="105000"/>
              </a:lnSpc>
            </a:pPr>
            <a:r>
              <a:rPr lang="zh-CN" altLang="en-US" sz="32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求神改变别人</a:t>
            </a:r>
          </a:p>
          <a:p>
            <a:pPr eaLnBrk="1" hangingPunct="1">
              <a:lnSpc>
                <a:spcPct val="105000"/>
              </a:lnSpc>
              <a:buFont typeface="Wingdings" panose="05000000000000000000" pitchFamily="2" charset="2"/>
              <a:buNone/>
            </a:pPr>
            <a:r>
              <a:rPr lang="en-US" altLang="zh-CN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“</a:t>
            </a:r>
            <a:r>
              <a:rPr lang="zh-CN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我真是苦啊！谁能救我脱离这取死的身体呢？</a:t>
            </a:r>
            <a:r>
              <a:rPr lang="zh-CN" altLang="en-US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感谢神！靠着我们的主耶稣基督就能脱离了</a:t>
            </a: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。</a:t>
            </a:r>
            <a:r>
              <a:rPr lang="en-US" altLang="zh-CN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” </a:t>
            </a: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罗马书</a:t>
            </a:r>
            <a:r>
              <a:rPr lang="en-US" altLang="zh-CN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Romans 7:24,25</a:t>
            </a:r>
            <a:endParaRPr lang="zh-CN" altLang="en-US" sz="3200" b="1">
              <a:effectLst>
                <a:outerShdw blurRad="38100" dist="38100" dir="2700000" algn="tl">
                  <a:srgbClr val="C0C0C0"/>
                </a:outerShdw>
              </a:effectLst>
              <a:latin typeface="Times Roman" pitchFamily="18" charset="0"/>
              <a:ea typeface="黑体" panose="02010609060101010101" pitchFamily="49" charset="-122"/>
            </a:endParaRP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8114953D-667B-4F67-8344-B7F5827BAC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09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400">
              <a:ea typeface="MS PGothic" panose="020B0600070205080204" pitchFamily="34" charset="-128"/>
            </a:endParaRPr>
          </a:p>
        </p:txBody>
      </p:sp>
      <p:sp>
        <p:nvSpPr>
          <p:cNvPr id="35844" name="Rectangle 4">
            <a:extLst>
              <a:ext uri="{FF2B5EF4-FFF2-40B4-BE49-F238E27FC236}">
                <a16:creationId xmlns:a16="http://schemas.microsoft.com/office/drawing/2014/main" id="{3763B0FB-AC4D-4E42-BF7C-8760B8C732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209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400">
              <a:ea typeface="MS PGothic" panose="020B0600070205080204" pitchFamily="34" charset="-128"/>
            </a:endParaRPr>
          </a:p>
        </p:txBody>
      </p:sp>
      <p:sp>
        <p:nvSpPr>
          <p:cNvPr id="35845" name="Rectangle 5">
            <a:extLst>
              <a:ext uri="{FF2B5EF4-FFF2-40B4-BE49-F238E27FC236}">
                <a16:creationId xmlns:a16="http://schemas.microsoft.com/office/drawing/2014/main" id="{199D780C-8202-4E9F-97DE-6F824F97DC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1828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400">
              <a:ea typeface="MS PGothic" panose="020B0600070205080204" pitchFamily="34" charset="-128"/>
            </a:endParaRPr>
          </a:p>
        </p:txBody>
      </p:sp>
      <p:sp>
        <p:nvSpPr>
          <p:cNvPr id="219142" name="Rectangle 6">
            <a:extLst>
              <a:ext uri="{FF2B5EF4-FFF2-40B4-BE49-F238E27FC236}">
                <a16:creationId xmlns:a16="http://schemas.microsoft.com/office/drawing/2014/main" id="{7ADDD129-E535-4D5E-8C26-D99BC17308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7543800" cy="1295400"/>
          </a:xfrm>
        </p:spPr>
        <p:txBody>
          <a:bodyPr/>
          <a:lstStyle/>
          <a:p>
            <a:pPr algn="ctr" eaLnBrk="1" hangingPunct="1"/>
            <a:r>
              <a:rPr lang="zh-CN" altLang="en-US" sz="44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在信心上不断成长</a:t>
            </a:r>
            <a:br>
              <a:rPr lang="zh-CN" altLang="en-US" sz="44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</a:br>
            <a:r>
              <a:rPr lang="zh-CN" altLang="en-US" sz="36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约翰一书</a:t>
            </a:r>
            <a:r>
              <a:rPr lang="en-US" altLang="zh-CN" sz="36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2:12-14</a:t>
            </a:r>
            <a:endParaRPr lang="zh-CN" altLang="en-US" sz="3600">
              <a:effectLst>
                <a:outerShdw blurRad="38100" dist="38100" dir="2700000" algn="tl">
                  <a:srgbClr val="C0C0C0"/>
                </a:outerShdw>
              </a:effectLst>
              <a:latin typeface="Times Roman" pitchFamily="18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>
            <a:extLst>
              <a:ext uri="{FF2B5EF4-FFF2-40B4-BE49-F238E27FC236}">
                <a16:creationId xmlns:a16="http://schemas.microsoft.com/office/drawing/2014/main" id="{71EE2654-331D-4F48-A76C-455DBF58DA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762000"/>
            <a:ext cx="9144000" cy="6096000"/>
          </a:xfrm>
        </p:spPr>
        <p:txBody>
          <a:bodyPr/>
          <a:lstStyle/>
          <a:p>
            <a:pPr eaLnBrk="1" hangingPunct="1">
              <a:lnSpc>
                <a:spcPct val="105000"/>
              </a:lnSpc>
              <a:buClr>
                <a:srgbClr val="3333FF"/>
              </a:buClr>
              <a:buSzPct val="130000"/>
              <a:buFont typeface="Wingdings" panose="05000000000000000000" pitchFamily="2" charset="2"/>
              <a:buChar char="§"/>
            </a:pPr>
            <a:r>
              <a:rPr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因对罪和己的恨恶、忧伤、痛悔和</a:t>
            </a:r>
            <a:r>
              <a:rPr lang="zh-CN" altLang="en-US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绝望</a:t>
            </a:r>
            <a:r>
              <a:rPr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而产生的对救恩和基督的发自内心的</a:t>
            </a:r>
            <a:r>
              <a:rPr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巨大期待</a:t>
            </a:r>
            <a:r>
              <a:rPr lang="en-US" altLang="zh-CN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/</a:t>
            </a:r>
            <a:r>
              <a:rPr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信心</a:t>
            </a:r>
            <a:r>
              <a:rPr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本身就是神莫大的恩典和圣灵的工作。</a:t>
            </a:r>
          </a:p>
          <a:p>
            <a:pPr eaLnBrk="1" hangingPunct="1">
              <a:lnSpc>
                <a:spcPct val="105000"/>
              </a:lnSpc>
              <a:buClr>
                <a:srgbClr val="3333FF"/>
              </a:buClr>
              <a:buSzPct val="130000"/>
              <a:buFont typeface="Wingdings" panose="05000000000000000000" pitchFamily="2" charset="2"/>
              <a:buChar char="§"/>
            </a:pPr>
            <a:r>
              <a:rPr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这样的</a:t>
            </a:r>
            <a:r>
              <a:rPr lang="zh-CN" altLang="en-US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绝望</a:t>
            </a:r>
            <a:r>
              <a:rPr lang="en-US" altLang="zh-CN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/</a:t>
            </a:r>
            <a:r>
              <a:rPr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期待</a:t>
            </a:r>
            <a:r>
              <a:rPr lang="en-US" altLang="zh-CN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/</a:t>
            </a:r>
            <a:r>
              <a:rPr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信心</a:t>
            </a:r>
            <a:r>
              <a:rPr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是成圣的必须，也是成圣强大的力量，让我们竭尽所能对自己和罪说不，并竭尽所能抓住一切机会来到主面前、亲近主。</a:t>
            </a:r>
          </a:p>
          <a:p>
            <a:pPr eaLnBrk="1" hangingPunct="1">
              <a:lnSpc>
                <a:spcPct val="105000"/>
              </a:lnSpc>
              <a:buClr>
                <a:srgbClr val="3333FF"/>
              </a:buClr>
              <a:buSzPct val="130000"/>
              <a:buFont typeface="Wingdings" panose="05000000000000000000" pitchFamily="2" charset="2"/>
              <a:buChar char="§"/>
            </a:pPr>
            <a:r>
              <a:rPr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这样的</a:t>
            </a:r>
            <a:r>
              <a:rPr lang="zh-CN" altLang="en-US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绝望</a:t>
            </a:r>
            <a:r>
              <a:rPr lang="en-US" altLang="zh-CN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/</a:t>
            </a:r>
            <a:r>
              <a:rPr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期待</a:t>
            </a:r>
            <a:r>
              <a:rPr lang="en-US" altLang="zh-CN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/</a:t>
            </a:r>
            <a:r>
              <a:rPr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信心</a:t>
            </a:r>
            <a:r>
              <a:rPr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是治死罪所必须的。否则，你就不可能治死罪。否则，其它的努力都是无效和假冒伪善的。 </a:t>
            </a:r>
          </a:p>
          <a:p>
            <a:pPr eaLnBrk="1" hangingPunct="1">
              <a:lnSpc>
                <a:spcPct val="105000"/>
              </a:lnSpc>
              <a:buClr>
                <a:srgbClr val="3333FF"/>
              </a:buClr>
              <a:buSzPct val="130000"/>
              <a:buFont typeface="Wingdings" panose="05000000000000000000" pitchFamily="2" charset="2"/>
              <a:buChar char="§"/>
            </a:pPr>
            <a:r>
              <a:rPr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众人都在</a:t>
            </a:r>
            <a:r>
              <a:rPr lang="zh-CN" altLang="en-US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摸</a:t>
            </a:r>
            <a:r>
              <a:rPr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主，但只有存着巨大需要和期待的那位血漏妇人</a:t>
            </a:r>
            <a:r>
              <a:rPr lang="zh-CN" altLang="en-US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摸</a:t>
            </a:r>
            <a:r>
              <a:rPr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着了主，得了救治。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—</a:t>
            </a:r>
            <a:r>
              <a:rPr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约翰欧文</a:t>
            </a:r>
            <a:endParaRPr lang="en-US" altLang="zh-CN" b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94563" name="Rectangle 3">
            <a:extLst>
              <a:ext uri="{FF2B5EF4-FFF2-40B4-BE49-F238E27FC236}">
                <a16:creationId xmlns:a16="http://schemas.microsoft.com/office/drawing/2014/main" id="{7B93DCB2-AE31-4848-B349-BE529AE953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229600" cy="685800"/>
          </a:xfrm>
        </p:spPr>
        <p:txBody>
          <a:bodyPr/>
          <a:lstStyle/>
          <a:p>
            <a:pPr algn="ctr" eaLnBrk="1" hangingPunct="1"/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我真是苦啊！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945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1945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1945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>
            <a:extLst>
              <a:ext uri="{FF2B5EF4-FFF2-40B4-BE49-F238E27FC236}">
                <a16:creationId xmlns:a16="http://schemas.microsoft.com/office/drawing/2014/main" id="{ADF65026-9583-4B88-9E6C-F0B5032E07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458200" cy="5257800"/>
          </a:xfrm>
        </p:spPr>
        <p:txBody>
          <a:bodyPr/>
          <a:lstStyle/>
          <a:p>
            <a:pPr eaLnBrk="1" hangingPunct="1">
              <a:lnSpc>
                <a:spcPct val="105000"/>
              </a:lnSpc>
            </a:pP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了解己</a:t>
            </a:r>
            <a:r>
              <a:rPr lang="en-US" altLang="zh-CN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/</a:t>
            </a: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人的不完全		</a:t>
            </a:r>
            <a:r>
              <a:rPr lang="en-US" altLang="zh-CN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Acknowledge</a:t>
            </a:r>
          </a:p>
          <a:p>
            <a:pPr eaLnBrk="1" hangingPunct="1">
              <a:lnSpc>
                <a:spcPct val="105000"/>
              </a:lnSpc>
            </a:pP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接纳己</a:t>
            </a:r>
            <a:r>
              <a:rPr lang="en-US" altLang="zh-CN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/</a:t>
            </a: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人的不完全		</a:t>
            </a:r>
            <a:r>
              <a:rPr lang="en-US" altLang="zh-CN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Accept</a:t>
            </a:r>
          </a:p>
          <a:p>
            <a:pPr eaLnBrk="1" hangingPunct="1">
              <a:lnSpc>
                <a:spcPct val="105000"/>
              </a:lnSpc>
            </a:pPr>
            <a:r>
              <a:rPr lang="zh-CN" altLang="en-US" sz="32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求神改变</a:t>
            </a: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己</a:t>
            </a:r>
            <a:r>
              <a:rPr lang="en-US" altLang="zh-CN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/</a:t>
            </a: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人</a:t>
            </a:r>
            <a:r>
              <a:rPr lang="zh-CN" altLang="en-US" sz="32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的不完全		</a:t>
            </a:r>
            <a:r>
              <a:rPr lang="en-US" altLang="zh-CN" sz="32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Ask</a:t>
            </a:r>
          </a:p>
          <a:p>
            <a:pPr lvl="1" eaLnBrk="1" hangingPunct="1">
              <a:lnSpc>
                <a:spcPct val="105000"/>
              </a:lnSpc>
            </a:pP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要求己</a:t>
            </a:r>
            <a:r>
              <a:rPr lang="en-US" altLang="zh-CN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/</a:t>
            </a: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人改变</a:t>
            </a:r>
          </a:p>
          <a:p>
            <a:pPr lvl="1" eaLnBrk="1" hangingPunct="1">
              <a:lnSpc>
                <a:spcPct val="105000"/>
              </a:lnSpc>
            </a:pP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帮助己</a:t>
            </a:r>
            <a:r>
              <a:rPr lang="en-US" altLang="zh-CN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/</a:t>
            </a: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人改变</a:t>
            </a:r>
          </a:p>
          <a:p>
            <a:pPr lvl="1" eaLnBrk="1" hangingPunct="1">
              <a:lnSpc>
                <a:spcPct val="105000"/>
              </a:lnSpc>
            </a:pP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求神改变</a:t>
            </a:r>
          </a:p>
          <a:p>
            <a:pPr eaLnBrk="1" hangingPunct="1">
              <a:lnSpc>
                <a:spcPct val="105000"/>
              </a:lnSpc>
              <a:buFont typeface="Wingdings" panose="05000000000000000000" pitchFamily="2" charset="2"/>
              <a:buNone/>
            </a:pPr>
            <a:r>
              <a:rPr lang="en-US" altLang="zh-CN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“</a:t>
            </a:r>
            <a:r>
              <a:rPr lang="zh-CN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我真是苦啊！谁能救我脱离这取死的身体呢？</a:t>
            </a:r>
            <a:r>
              <a:rPr lang="zh-CN" altLang="en-US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感谢神！靠着我们的主耶稣基督就能脱离了</a:t>
            </a: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。</a:t>
            </a:r>
            <a:r>
              <a:rPr lang="en-US" altLang="zh-CN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” </a:t>
            </a: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罗马书</a:t>
            </a:r>
            <a:r>
              <a:rPr lang="en-US" altLang="zh-CN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7:24,25</a:t>
            </a:r>
            <a:endParaRPr lang="zh-CN" altLang="en-US" sz="3200" b="1">
              <a:effectLst>
                <a:outerShdw blurRad="38100" dist="38100" dir="2700000" algn="tl">
                  <a:srgbClr val="C0C0C0"/>
                </a:outerShdw>
              </a:effectLst>
              <a:latin typeface="Times Roman" pitchFamily="18" charset="0"/>
              <a:ea typeface="黑体" panose="02010609060101010101" pitchFamily="49" charset="-122"/>
            </a:endParaRP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297C8160-D465-4EB9-9F8B-E6C1713B1A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09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400">
              <a:ea typeface="MS PGothic" panose="020B0600070205080204" pitchFamily="34" charset="-128"/>
            </a:endParaRPr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96A476FD-E312-4093-8E46-7EB4AC7908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209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400">
              <a:ea typeface="MS PGothic" panose="020B0600070205080204" pitchFamily="34" charset="-128"/>
            </a:endParaRPr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666A995E-79F6-46CB-83B7-A1C29F3258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1828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400">
              <a:ea typeface="MS PGothic" panose="020B0600070205080204" pitchFamily="34" charset="-128"/>
            </a:endParaRPr>
          </a:p>
        </p:txBody>
      </p:sp>
      <p:sp>
        <p:nvSpPr>
          <p:cNvPr id="181259" name="Rectangle 11">
            <a:extLst>
              <a:ext uri="{FF2B5EF4-FFF2-40B4-BE49-F238E27FC236}">
                <a16:creationId xmlns:a16="http://schemas.microsoft.com/office/drawing/2014/main" id="{BEB0AB42-B1C3-4ADC-AC61-4CA9876FCF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7543800" cy="1295400"/>
          </a:xfrm>
        </p:spPr>
        <p:txBody>
          <a:bodyPr/>
          <a:lstStyle/>
          <a:p>
            <a:pPr algn="ctr" eaLnBrk="1" hangingPunct="1"/>
            <a:r>
              <a:rPr lang="zh-CN" altLang="en-US" sz="44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在信心上不断成长</a:t>
            </a:r>
            <a:br>
              <a:rPr lang="zh-CN" altLang="en-US" sz="44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</a:br>
            <a:r>
              <a:rPr lang="zh-CN" altLang="en-US" sz="36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约翰一书</a:t>
            </a:r>
            <a:r>
              <a:rPr lang="en-US" altLang="zh-CN" sz="36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2:12-14</a:t>
            </a:r>
            <a:endParaRPr lang="zh-CN" altLang="en-US" sz="3600">
              <a:effectLst>
                <a:outerShdw blurRad="38100" dist="38100" dir="2700000" algn="tl">
                  <a:srgbClr val="C0C0C0"/>
                </a:outerShdw>
              </a:effectLst>
              <a:latin typeface="Times Roman" pitchFamily="18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>
            <a:extLst>
              <a:ext uri="{FF2B5EF4-FFF2-40B4-BE49-F238E27FC236}">
                <a16:creationId xmlns:a16="http://schemas.microsoft.com/office/drawing/2014/main" id="{D18EAF72-C72A-4D22-910E-B67FFD439D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52400"/>
            <a:ext cx="8763000" cy="6705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小子们哪，我写信给你们，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			  因为你们的罪借着主名得了赦免。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sz="3200" b="1">
                <a:solidFill>
                  <a:srgbClr val="3399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父老啊，	  我写信给你们，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sz="3200" b="1">
                <a:solidFill>
                  <a:srgbClr val="3399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			  因为你们认识那从起初原有的。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sz="32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少年人哪，我写信给你们，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sz="32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			  因为你们胜了那恶者。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zh-CN" altLang="en-US" sz="1000" b="1">
              <a:solidFill>
                <a:srgbClr val="0033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Roman" pitchFamily="18" charset="0"/>
              <a:ea typeface="黑体" panose="02010609060101010101" pitchFamily="49" charset="-122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小子们哪，我</a:t>
            </a:r>
            <a:r>
              <a:rPr lang="zh-CN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曾</a:t>
            </a: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写信给你们，因为你们认识父。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sz="3200" b="1">
                <a:solidFill>
                  <a:srgbClr val="3399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父老啊，	  我</a:t>
            </a:r>
            <a:r>
              <a:rPr lang="zh-CN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曾</a:t>
            </a:r>
            <a:r>
              <a:rPr lang="zh-CN" altLang="en-US" sz="3200" b="1">
                <a:solidFill>
                  <a:srgbClr val="3399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写信给你们，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sz="3200" b="1">
                <a:solidFill>
                  <a:srgbClr val="3399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			  因为你们认识那从起初原有的。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sz="32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少年人哪，我</a:t>
            </a:r>
            <a:r>
              <a:rPr lang="zh-CN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曾</a:t>
            </a:r>
            <a:r>
              <a:rPr lang="zh-CN" altLang="en-US" sz="32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写信给你们，因为你们刚强，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sz="32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			  神的道常存在你们心里，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sz="32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			  你们也胜了那恶者。</a:t>
            </a: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约一 </a:t>
            </a:r>
            <a:r>
              <a:rPr lang="en-US" altLang="zh-CN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2:12-14</a:t>
            </a:r>
            <a:endParaRPr lang="en-US" altLang="en-US" sz="3200" b="1">
              <a:effectLst>
                <a:outerShdw blurRad="38100" dist="38100" dir="2700000" algn="tl">
                  <a:srgbClr val="C0C0C0"/>
                </a:outerShdw>
              </a:effectLst>
              <a:latin typeface="Times Roman" pitchFamily="18" charset="0"/>
              <a:ea typeface="黑体" panose="02010609060101010101" pitchFamily="49" charset="-122"/>
            </a:endParaRPr>
          </a:p>
        </p:txBody>
      </p:sp>
      <p:sp>
        <p:nvSpPr>
          <p:cNvPr id="8195" name="Oval 3">
            <a:extLst>
              <a:ext uri="{FF2B5EF4-FFF2-40B4-BE49-F238E27FC236}">
                <a16:creationId xmlns:a16="http://schemas.microsoft.com/office/drawing/2014/main" id="{51DE8AF5-8EA3-459C-BFD6-87673A7CF2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1676400"/>
            <a:ext cx="914400" cy="6096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8196" name="Oval 5">
            <a:extLst>
              <a:ext uri="{FF2B5EF4-FFF2-40B4-BE49-F238E27FC236}">
                <a16:creationId xmlns:a16="http://schemas.microsoft.com/office/drawing/2014/main" id="{3DA18CEE-85A1-4C4D-993B-61EC34CDF1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3505200"/>
            <a:ext cx="914400" cy="6096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8197" name="Oval 6">
            <a:extLst>
              <a:ext uri="{FF2B5EF4-FFF2-40B4-BE49-F238E27FC236}">
                <a16:creationId xmlns:a16="http://schemas.microsoft.com/office/drawing/2014/main" id="{A24EDA7A-B707-49BA-8C1A-46872B8295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4572000"/>
            <a:ext cx="914400" cy="5334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986" name="Object 2">
            <a:extLst>
              <a:ext uri="{FF2B5EF4-FFF2-40B4-BE49-F238E27FC236}">
                <a16:creationId xmlns:a16="http://schemas.microsoft.com/office/drawing/2014/main" id="{9F21F716-29EB-4AD9-91A2-3F05B2104B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-1441450" y="0"/>
          <a:ext cx="11271250" cy="6276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2" name="Document" r:id="rId4" imgW="5396780" imgH="3015528" progId="Word.Document.8">
                  <p:embed/>
                </p:oleObj>
              </mc:Choice>
              <mc:Fallback>
                <p:oleObj name="Document" r:id="rId4" imgW="5396780" imgH="3015528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441450" y="0"/>
                        <a:ext cx="11271250" cy="6276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87" name="Oval 3">
            <a:extLst>
              <a:ext uri="{FF2B5EF4-FFF2-40B4-BE49-F238E27FC236}">
                <a16:creationId xmlns:a16="http://schemas.microsoft.com/office/drawing/2014/main" id="{D05DD8CA-108C-47C2-974D-DD5C1DA4AF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3048000"/>
            <a:ext cx="6248400" cy="2514600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41988" name="Line 4">
            <a:extLst>
              <a:ext uri="{FF2B5EF4-FFF2-40B4-BE49-F238E27FC236}">
                <a16:creationId xmlns:a16="http://schemas.microsoft.com/office/drawing/2014/main" id="{1A1C6AFC-6143-4732-A15D-3BF9E10AB14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81200" y="1752600"/>
            <a:ext cx="2057400" cy="16764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1989" name="Line 5">
            <a:extLst>
              <a:ext uri="{FF2B5EF4-FFF2-40B4-BE49-F238E27FC236}">
                <a16:creationId xmlns:a16="http://schemas.microsoft.com/office/drawing/2014/main" id="{BB7FE30F-180A-4CD9-97EE-2836715D2D9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91000" y="1752600"/>
            <a:ext cx="1905000" cy="35052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1990" name="Line 6">
            <a:extLst>
              <a:ext uri="{FF2B5EF4-FFF2-40B4-BE49-F238E27FC236}">
                <a16:creationId xmlns:a16="http://schemas.microsoft.com/office/drawing/2014/main" id="{EF447E55-D19A-4976-8D8D-9ADE92E55AC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76400" y="1752600"/>
            <a:ext cx="2362200" cy="24384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1991" name="Line 7">
            <a:extLst>
              <a:ext uri="{FF2B5EF4-FFF2-40B4-BE49-F238E27FC236}">
                <a16:creationId xmlns:a16="http://schemas.microsoft.com/office/drawing/2014/main" id="{EB66675C-A397-4A8D-9B5B-FB2E2EB4F0F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91000" y="1752600"/>
            <a:ext cx="2438400" cy="24384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>
            <a:extLst>
              <a:ext uri="{FF2B5EF4-FFF2-40B4-BE49-F238E27FC236}">
                <a16:creationId xmlns:a16="http://schemas.microsoft.com/office/drawing/2014/main" id="{E1589713-3D3C-498A-81E1-FC3E17165C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7543800" cy="1295400"/>
          </a:xfrm>
        </p:spPr>
        <p:txBody>
          <a:bodyPr/>
          <a:lstStyle/>
          <a:p>
            <a:pPr algn="ctr" eaLnBrk="1" hangingPunct="1"/>
            <a:r>
              <a:rPr lang="zh-CN" altLang="en-US" sz="44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在信心上不断成长</a:t>
            </a:r>
            <a:br>
              <a:rPr lang="zh-CN" altLang="en-US" sz="44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</a:br>
            <a:r>
              <a:rPr lang="zh-CN" altLang="en-US" sz="36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约翰一书</a:t>
            </a:r>
            <a:r>
              <a:rPr lang="en-US" altLang="zh-CN" sz="36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2:12-14</a:t>
            </a:r>
            <a:endParaRPr lang="zh-CN" altLang="en-US" sz="3600">
              <a:effectLst>
                <a:outerShdw blurRad="38100" dist="38100" dir="2700000" algn="tl">
                  <a:srgbClr val="C0C0C0"/>
                </a:outerShdw>
              </a:effectLst>
              <a:latin typeface="Times Roman" pitchFamily="18" charset="0"/>
              <a:ea typeface="黑体" panose="02010609060101010101" pitchFamily="49" charset="-122"/>
            </a:endParaRPr>
          </a:p>
        </p:txBody>
      </p:sp>
      <p:sp>
        <p:nvSpPr>
          <p:cNvPr id="151555" name="Rectangle 3">
            <a:extLst>
              <a:ext uri="{FF2B5EF4-FFF2-40B4-BE49-F238E27FC236}">
                <a16:creationId xmlns:a16="http://schemas.microsoft.com/office/drawing/2014/main" id="{8F8C4E60-1AE0-474D-A252-7DE12B4224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 eaLnBrk="1" hangingPunct="1">
              <a:lnSpc>
                <a:spcPct val="115000"/>
              </a:lnSpc>
              <a:buSzPct val="90000"/>
              <a:buFont typeface="Wingdings" panose="05000000000000000000" pitchFamily="2" charset="2"/>
              <a:buChar char="q"/>
            </a:pPr>
            <a:r>
              <a:rPr lang="zh-CN" altLang="en-US" sz="40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三种基督徒</a:t>
            </a:r>
          </a:p>
          <a:p>
            <a:pPr eaLnBrk="1" hangingPunct="1">
              <a:lnSpc>
                <a:spcPct val="115000"/>
              </a:lnSpc>
              <a:buSzPct val="90000"/>
              <a:buFont typeface="Wingdings" panose="05000000000000000000" pitchFamily="2" charset="2"/>
              <a:buChar char="q"/>
            </a:pPr>
            <a:r>
              <a:rPr lang="zh-CN" altLang="en-US" sz="40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三种属灵的特质</a:t>
            </a:r>
          </a:p>
          <a:p>
            <a:pPr eaLnBrk="1" hangingPunct="1">
              <a:lnSpc>
                <a:spcPct val="115000"/>
              </a:lnSpc>
              <a:buSzPct val="90000"/>
              <a:buFont typeface="Wingdings" panose="05000000000000000000" pitchFamily="2" charset="2"/>
              <a:buChar char="q"/>
            </a:pPr>
            <a:r>
              <a:rPr lang="zh-CN" altLang="en-US" sz="40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三个成长的阶段</a:t>
            </a:r>
          </a:p>
          <a:p>
            <a:pPr lvl="1" eaLnBrk="1" hangingPunct="1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罪得赦免</a:t>
            </a:r>
          </a:p>
          <a:p>
            <a:pPr lvl="1" eaLnBrk="1" hangingPunct="1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经历基督</a:t>
            </a:r>
          </a:p>
          <a:p>
            <a:pPr lvl="1" eaLnBrk="1" hangingPunct="1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战胜恶者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B5E1709A-E3AE-4CE5-9D6F-2C55889743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458200" cy="5334000"/>
          </a:xfrm>
        </p:spPr>
        <p:txBody>
          <a:bodyPr/>
          <a:lstStyle/>
          <a:p>
            <a:pPr eaLnBrk="1" hangingPunct="1">
              <a:lnSpc>
                <a:spcPct val="105000"/>
              </a:lnSpc>
            </a:pPr>
            <a:r>
              <a:rPr lang="zh-CN" altLang="en-US" sz="3200" b="1">
                <a:latin typeface="Times Roman" pitchFamily="18" charset="0"/>
                <a:ea typeface="黑体" panose="02010609060101010101" pitchFamily="49" charset="-122"/>
              </a:rPr>
              <a:t>了解己</a:t>
            </a:r>
            <a:r>
              <a:rPr lang="en-US" altLang="zh-CN" sz="3200" b="1">
                <a:latin typeface="Times Roman" pitchFamily="18" charset="0"/>
                <a:ea typeface="黑体" panose="02010609060101010101" pitchFamily="49" charset="-122"/>
              </a:rPr>
              <a:t>/</a:t>
            </a:r>
            <a:r>
              <a:rPr lang="zh-CN" altLang="en-US" sz="3200" b="1">
                <a:latin typeface="Times Roman" pitchFamily="18" charset="0"/>
                <a:ea typeface="黑体" panose="02010609060101010101" pitchFamily="49" charset="-122"/>
              </a:rPr>
              <a:t>人的不完全</a:t>
            </a:r>
            <a:r>
              <a:rPr lang="en-US" altLang="zh-CN" sz="3200" b="1">
                <a:latin typeface="Times Roman" pitchFamily="18" charset="0"/>
                <a:ea typeface="黑体" panose="02010609060101010101" pitchFamily="49" charset="-122"/>
              </a:rPr>
              <a:t>Acknowledge</a:t>
            </a:r>
          </a:p>
          <a:p>
            <a:pPr eaLnBrk="1" hangingPunct="1">
              <a:lnSpc>
                <a:spcPct val="105000"/>
              </a:lnSpc>
            </a:pPr>
            <a:r>
              <a:rPr lang="zh-CN" altLang="en-US" sz="3200" b="1">
                <a:latin typeface="Times Roman" pitchFamily="18" charset="0"/>
                <a:ea typeface="黑体" panose="02010609060101010101" pitchFamily="49" charset="-122"/>
              </a:rPr>
              <a:t>接纳己</a:t>
            </a:r>
            <a:r>
              <a:rPr lang="en-US" altLang="zh-CN" sz="3200" b="1">
                <a:latin typeface="Times Roman" pitchFamily="18" charset="0"/>
                <a:ea typeface="黑体" panose="02010609060101010101" pitchFamily="49" charset="-122"/>
              </a:rPr>
              <a:t>/</a:t>
            </a:r>
            <a:r>
              <a:rPr lang="zh-CN" altLang="en-US" sz="3200" b="1">
                <a:latin typeface="Times Roman" pitchFamily="18" charset="0"/>
                <a:ea typeface="黑体" panose="02010609060101010101" pitchFamily="49" charset="-122"/>
              </a:rPr>
              <a:t>人的不完全</a:t>
            </a:r>
            <a:r>
              <a:rPr lang="en-US" altLang="zh-CN" sz="3200" b="1">
                <a:latin typeface="Times Roman" pitchFamily="18" charset="0"/>
                <a:ea typeface="黑体" panose="02010609060101010101" pitchFamily="49" charset="-122"/>
              </a:rPr>
              <a:t>Accept</a:t>
            </a:r>
          </a:p>
          <a:p>
            <a:pPr eaLnBrk="1" hangingPunct="1">
              <a:lnSpc>
                <a:spcPct val="105000"/>
              </a:lnSpc>
            </a:pPr>
            <a:r>
              <a:rPr lang="zh-CN" altLang="en-US" sz="3200" b="1">
                <a:solidFill>
                  <a:srgbClr val="0033CC"/>
                </a:solidFill>
                <a:latin typeface="Times Roman" pitchFamily="18" charset="0"/>
                <a:ea typeface="黑体" panose="02010609060101010101" pitchFamily="49" charset="-122"/>
              </a:rPr>
              <a:t>求神改变</a:t>
            </a:r>
            <a:r>
              <a:rPr lang="zh-CN" altLang="en-US" sz="3200" b="1">
                <a:latin typeface="Times Roman" pitchFamily="18" charset="0"/>
                <a:ea typeface="黑体" panose="02010609060101010101" pitchFamily="49" charset="-122"/>
              </a:rPr>
              <a:t>己</a:t>
            </a:r>
            <a:r>
              <a:rPr lang="en-US" altLang="zh-CN" sz="3200" b="1">
                <a:latin typeface="Times Roman" pitchFamily="18" charset="0"/>
                <a:ea typeface="黑体" panose="02010609060101010101" pitchFamily="49" charset="-122"/>
              </a:rPr>
              <a:t>/</a:t>
            </a:r>
            <a:r>
              <a:rPr lang="zh-CN" altLang="en-US" sz="3200" b="1">
                <a:latin typeface="Times Roman" pitchFamily="18" charset="0"/>
                <a:ea typeface="黑体" panose="02010609060101010101" pitchFamily="49" charset="-122"/>
              </a:rPr>
              <a:t>人</a:t>
            </a:r>
            <a:r>
              <a:rPr lang="zh-CN" altLang="en-US" sz="3200" b="1">
                <a:solidFill>
                  <a:srgbClr val="0033CC"/>
                </a:solidFill>
                <a:latin typeface="Times Roman" pitchFamily="18" charset="0"/>
                <a:ea typeface="黑体" panose="02010609060101010101" pitchFamily="49" charset="-122"/>
              </a:rPr>
              <a:t>的不完全</a:t>
            </a:r>
            <a:r>
              <a:rPr lang="en-US" altLang="zh-CN" sz="3200" b="1">
                <a:solidFill>
                  <a:srgbClr val="0033CC"/>
                </a:solidFill>
                <a:latin typeface="Times Roman" pitchFamily="18" charset="0"/>
                <a:ea typeface="黑体" panose="02010609060101010101" pitchFamily="49" charset="-122"/>
              </a:rPr>
              <a:t>Ask</a:t>
            </a:r>
          </a:p>
          <a:p>
            <a:pPr lvl="1" eaLnBrk="1" hangingPunct="1">
              <a:lnSpc>
                <a:spcPct val="105000"/>
              </a:lnSpc>
            </a:pPr>
            <a:r>
              <a:rPr lang="zh-CN" altLang="en-US" sz="3200" b="1">
                <a:latin typeface="Times Roman" pitchFamily="18" charset="0"/>
                <a:ea typeface="黑体" panose="02010609060101010101" pitchFamily="49" charset="-122"/>
              </a:rPr>
              <a:t>要求己</a:t>
            </a:r>
            <a:r>
              <a:rPr lang="en-US" altLang="zh-CN" sz="3200" b="1">
                <a:latin typeface="Times Roman" pitchFamily="18" charset="0"/>
                <a:ea typeface="黑体" panose="02010609060101010101" pitchFamily="49" charset="-122"/>
              </a:rPr>
              <a:t>/</a:t>
            </a:r>
            <a:r>
              <a:rPr lang="zh-CN" altLang="en-US" sz="3200" b="1">
                <a:latin typeface="Times Roman" pitchFamily="18" charset="0"/>
                <a:ea typeface="黑体" panose="02010609060101010101" pitchFamily="49" charset="-122"/>
              </a:rPr>
              <a:t>人改变</a:t>
            </a:r>
          </a:p>
          <a:p>
            <a:pPr lvl="1" eaLnBrk="1" hangingPunct="1">
              <a:lnSpc>
                <a:spcPct val="105000"/>
              </a:lnSpc>
            </a:pPr>
            <a:r>
              <a:rPr lang="zh-CN" altLang="en-US" sz="3200" b="1">
                <a:latin typeface="Times Roman" pitchFamily="18" charset="0"/>
                <a:ea typeface="黑体" panose="02010609060101010101" pitchFamily="49" charset="-122"/>
              </a:rPr>
              <a:t>帮助己</a:t>
            </a:r>
            <a:r>
              <a:rPr lang="en-US" altLang="zh-CN" sz="3200" b="1">
                <a:latin typeface="Times Roman" pitchFamily="18" charset="0"/>
                <a:ea typeface="黑体" panose="02010609060101010101" pitchFamily="49" charset="-122"/>
              </a:rPr>
              <a:t>/</a:t>
            </a:r>
            <a:r>
              <a:rPr lang="zh-CN" altLang="en-US" sz="3200" b="1">
                <a:latin typeface="Times Roman" pitchFamily="18" charset="0"/>
                <a:ea typeface="黑体" panose="02010609060101010101" pitchFamily="49" charset="-122"/>
              </a:rPr>
              <a:t>人改变</a:t>
            </a:r>
          </a:p>
          <a:p>
            <a:pPr lvl="1" eaLnBrk="1" hangingPunct="1">
              <a:lnSpc>
                <a:spcPct val="105000"/>
              </a:lnSpc>
            </a:pPr>
            <a:r>
              <a:rPr lang="zh-CN" altLang="en-US" sz="3200" b="1">
                <a:latin typeface="Times Roman" pitchFamily="18" charset="0"/>
                <a:ea typeface="黑体" panose="02010609060101010101" pitchFamily="49" charset="-122"/>
              </a:rPr>
              <a:t>求神改变</a:t>
            </a:r>
          </a:p>
          <a:p>
            <a:pPr eaLnBrk="1" hangingPunct="1">
              <a:lnSpc>
                <a:spcPct val="105000"/>
              </a:lnSpc>
              <a:buFont typeface="Wingdings" panose="05000000000000000000" pitchFamily="2" charset="2"/>
              <a:buNone/>
            </a:pPr>
            <a:r>
              <a:rPr lang="en-US" altLang="zh-CN" sz="3200" b="1">
                <a:latin typeface="Times Roman" pitchFamily="18" charset="0"/>
                <a:ea typeface="黑体" panose="02010609060101010101" pitchFamily="49" charset="-122"/>
              </a:rPr>
              <a:t>“</a:t>
            </a:r>
            <a:r>
              <a:rPr lang="zh-CN" altLang="en-US" sz="3200" b="1">
                <a:solidFill>
                  <a:srgbClr val="FF0000"/>
                </a:solidFill>
                <a:latin typeface="Times Roman" pitchFamily="18" charset="0"/>
                <a:ea typeface="黑体" panose="02010609060101010101" pitchFamily="49" charset="-122"/>
              </a:rPr>
              <a:t>我真是苦啊！谁能救我脱离这取死的身体呢？</a:t>
            </a:r>
            <a:r>
              <a:rPr lang="zh-CN" altLang="en-US" sz="3200" b="1">
                <a:solidFill>
                  <a:srgbClr val="000099"/>
                </a:solidFill>
                <a:latin typeface="Times Roman" pitchFamily="18" charset="0"/>
                <a:ea typeface="黑体" panose="02010609060101010101" pitchFamily="49" charset="-122"/>
              </a:rPr>
              <a:t>感谢神！靠着我们的主耶稣基督就能脱离了</a:t>
            </a:r>
            <a:r>
              <a:rPr lang="zh-CN" altLang="en-US" sz="3200" b="1">
                <a:latin typeface="Times Roman" pitchFamily="18" charset="0"/>
                <a:ea typeface="黑体" panose="02010609060101010101" pitchFamily="49" charset="-122"/>
              </a:rPr>
              <a:t>。</a:t>
            </a:r>
            <a:r>
              <a:rPr lang="en-US" altLang="zh-CN" sz="3200" b="1">
                <a:latin typeface="Times Roman" pitchFamily="18" charset="0"/>
                <a:ea typeface="黑体" panose="02010609060101010101" pitchFamily="49" charset="-122"/>
              </a:rPr>
              <a:t>” </a:t>
            </a:r>
            <a:r>
              <a:rPr lang="zh-CN" altLang="en-US" sz="3200" b="1">
                <a:latin typeface="Times Roman" pitchFamily="18" charset="0"/>
                <a:ea typeface="黑体" panose="02010609060101010101" pitchFamily="49" charset="-122"/>
              </a:rPr>
              <a:t>罗马书</a:t>
            </a:r>
            <a:r>
              <a:rPr lang="en-US" altLang="zh-CN" sz="3200" b="1">
                <a:latin typeface="Times Roman" pitchFamily="18" charset="0"/>
                <a:ea typeface="黑体" panose="02010609060101010101" pitchFamily="49" charset="-122"/>
              </a:rPr>
              <a:t>7:24,25</a:t>
            </a:r>
            <a:endParaRPr lang="zh-CN" altLang="en-US" sz="3200" b="1">
              <a:latin typeface="Times Roman" pitchFamily="18" charset="0"/>
              <a:ea typeface="黑体" panose="02010609060101010101" pitchFamily="49" charset="-122"/>
            </a:endParaRP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3BC663EE-E976-42A7-8386-0A72052372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09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400">
              <a:ea typeface="MS PGothic" panose="020B0600070205080204" pitchFamily="34" charset="-128"/>
            </a:endParaRPr>
          </a:p>
        </p:txBody>
      </p:sp>
      <p:sp>
        <p:nvSpPr>
          <p:cNvPr id="45060" name="Rectangle 4">
            <a:extLst>
              <a:ext uri="{FF2B5EF4-FFF2-40B4-BE49-F238E27FC236}">
                <a16:creationId xmlns:a16="http://schemas.microsoft.com/office/drawing/2014/main" id="{C2808892-D0BE-4058-9E1D-E448173B16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209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400">
              <a:ea typeface="MS PGothic" panose="020B0600070205080204" pitchFamily="34" charset="-128"/>
            </a:endParaRPr>
          </a:p>
        </p:txBody>
      </p:sp>
      <p:sp>
        <p:nvSpPr>
          <p:cNvPr id="45061" name="Rectangle 5">
            <a:extLst>
              <a:ext uri="{FF2B5EF4-FFF2-40B4-BE49-F238E27FC236}">
                <a16:creationId xmlns:a16="http://schemas.microsoft.com/office/drawing/2014/main" id="{CAA344EE-69B9-4AA9-AD2A-B6BFD03927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1828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400">
              <a:ea typeface="MS PGothic" panose="020B0600070205080204" pitchFamily="34" charset="-128"/>
            </a:endParaRPr>
          </a:p>
        </p:txBody>
      </p:sp>
      <p:sp>
        <p:nvSpPr>
          <p:cNvPr id="45062" name="Line 10">
            <a:extLst>
              <a:ext uri="{FF2B5EF4-FFF2-40B4-BE49-F238E27FC236}">
                <a16:creationId xmlns:a16="http://schemas.microsoft.com/office/drawing/2014/main" id="{30F40C64-7E53-448C-B1FB-5340879E380E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876800"/>
            <a:ext cx="5486400" cy="0"/>
          </a:xfrm>
          <a:prstGeom prst="line">
            <a:avLst/>
          </a:prstGeom>
          <a:noFill/>
          <a:ln w="152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5063" name="Line 12">
            <a:extLst>
              <a:ext uri="{FF2B5EF4-FFF2-40B4-BE49-F238E27FC236}">
                <a16:creationId xmlns:a16="http://schemas.microsoft.com/office/drawing/2014/main" id="{073C4C72-26BA-49DF-A491-01AEA934A10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229600" y="1600200"/>
            <a:ext cx="0" cy="3276600"/>
          </a:xfrm>
          <a:prstGeom prst="line">
            <a:avLst/>
          </a:prstGeom>
          <a:noFill/>
          <a:ln w="152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5064" name="Line 13">
            <a:extLst>
              <a:ext uri="{FF2B5EF4-FFF2-40B4-BE49-F238E27FC236}">
                <a16:creationId xmlns:a16="http://schemas.microsoft.com/office/drawing/2014/main" id="{5F8EF241-6BC6-4C7D-98DC-F1EBC1D9A96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77000" y="1676400"/>
            <a:ext cx="1752600" cy="0"/>
          </a:xfrm>
          <a:prstGeom prst="line">
            <a:avLst/>
          </a:prstGeom>
          <a:noFill/>
          <a:ln w="152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83311" name="Rectangle 15">
            <a:extLst>
              <a:ext uri="{FF2B5EF4-FFF2-40B4-BE49-F238E27FC236}">
                <a16:creationId xmlns:a16="http://schemas.microsoft.com/office/drawing/2014/main" id="{00A931F3-BC3B-430B-904E-3FFE313150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7543800" cy="1219200"/>
          </a:xfrm>
        </p:spPr>
        <p:txBody>
          <a:bodyPr/>
          <a:lstStyle/>
          <a:p>
            <a:pPr algn="ctr" eaLnBrk="1" hangingPunct="1"/>
            <a:r>
              <a:rPr lang="zh-CN" altLang="en-US" sz="44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在信心上不断成长</a:t>
            </a:r>
            <a:br>
              <a:rPr lang="zh-CN" altLang="en-US" sz="44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</a:br>
            <a:r>
              <a:rPr lang="zh-CN" altLang="en-US" sz="36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约翰一书</a:t>
            </a:r>
            <a:r>
              <a:rPr lang="en-US" altLang="zh-CN" sz="36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2:12-14</a:t>
            </a:r>
            <a:endParaRPr lang="zh-CN" altLang="en-US" sz="3600">
              <a:effectLst>
                <a:outerShdw blurRad="38100" dist="38100" dir="2700000" algn="tl">
                  <a:srgbClr val="C0C0C0"/>
                </a:outerShdw>
              </a:effectLst>
              <a:latin typeface="Times Roman" pitchFamily="18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>
            <a:extLst>
              <a:ext uri="{FF2B5EF4-FFF2-40B4-BE49-F238E27FC236}">
                <a16:creationId xmlns:a16="http://schemas.microsoft.com/office/drawing/2014/main" id="{BD386236-E9BA-4D44-800A-4292554DF6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52400"/>
            <a:ext cx="8763000" cy="6705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小子们哪，我写信给你们，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			  因为你们的罪借着主名得了赦免。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sz="3200" b="1">
                <a:solidFill>
                  <a:srgbClr val="3399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父老啊，	  我写信给你们，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sz="3200" b="1">
                <a:solidFill>
                  <a:srgbClr val="3399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			  因为你们认识那从起初原有的。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sz="32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少年人哪，我写信给你们，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sz="32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			  因为你们胜了那恶者。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zh-CN" altLang="en-US" sz="1000" b="1">
              <a:solidFill>
                <a:srgbClr val="0033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Roman" pitchFamily="18" charset="0"/>
              <a:ea typeface="黑体" panose="02010609060101010101" pitchFamily="49" charset="-122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小子们哪，我</a:t>
            </a:r>
            <a:r>
              <a:rPr lang="zh-CN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曾</a:t>
            </a: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写信给你们，因为你们认识父。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sz="3200" b="1">
                <a:solidFill>
                  <a:srgbClr val="3399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父老啊，	  我</a:t>
            </a:r>
            <a:r>
              <a:rPr lang="zh-CN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曾</a:t>
            </a:r>
            <a:r>
              <a:rPr lang="zh-CN" altLang="en-US" sz="3200" b="1">
                <a:solidFill>
                  <a:srgbClr val="3399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写信给你们，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sz="3200" b="1">
                <a:solidFill>
                  <a:srgbClr val="3399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			  因为你们认识那从起初原有的。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sz="32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少年人哪，我</a:t>
            </a:r>
            <a:r>
              <a:rPr lang="zh-CN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曾</a:t>
            </a:r>
            <a:r>
              <a:rPr lang="zh-CN" altLang="en-US" sz="32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写信给你们，因为你们刚强，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sz="32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			  神的道常存在你们心里，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sz="32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			  你们也胜了那恶者。</a:t>
            </a: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约一 </a:t>
            </a:r>
            <a:r>
              <a:rPr lang="en-US" altLang="zh-CN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2:12-14</a:t>
            </a:r>
            <a:endParaRPr lang="en-US" altLang="en-US" sz="3200" b="1">
              <a:effectLst>
                <a:outerShdw blurRad="38100" dist="38100" dir="2700000" algn="tl">
                  <a:srgbClr val="C0C0C0"/>
                </a:outerShdw>
              </a:effectLst>
              <a:latin typeface="Times Roman" pitchFamily="18" charset="0"/>
              <a:ea typeface="黑体" panose="02010609060101010101" pitchFamily="49" charset="-122"/>
            </a:endParaRPr>
          </a:p>
        </p:txBody>
      </p:sp>
      <p:sp>
        <p:nvSpPr>
          <p:cNvPr id="47107" name="Oval 3">
            <a:extLst>
              <a:ext uri="{FF2B5EF4-FFF2-40B4-BE49-F238E27FC236}">
                <a16:creationId xmlns:a16="http://schemas.microsoft.com/office/drawing/2014/main" id="{5E807AC7-D49C-4E9D-9708-0272197804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1600200"/>
            <a:ext cx="914400" cy="6858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47108" name="Oval 4">
            <a:extLst>
              <a:ext uri="{FF2B5EF4-FFF2-40B4-BE49-F238E27FC236}">
                <a16:creationId xmlns:a16="http://schemas.microsoft.com/office/drawing/2014/main" id="{322032CD-62D1-4D05-857C-970A1EB1DF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3505200"/>
            <a:ext cx="914400" cy="6858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47109" name="Oval 5">
            <a:extLst>
              <a:ext uri="{FF2B5EF4-FFF2-40B4-BE49-F238E27FC236}">
                <a16:creationId xmlns:a16="http://schemas.microsoft.com/office/drawing/2014/main" id="{A9626C93-1561-460C-89A9-E6287F5821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4495800"/>
            <a:ext cx="914400" cy="6096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47110" name="Rectangle 6">
            <a:extLst>
              <a:ext uri="{FF2B5EF4-FFF2-40B4-BE49-F238E27FC236}">
                <a16:creationId xmlns:a16="http://schemas.microsoft.com/office/drawing/2014/main" id="{11A4BDB5-A488-4DA8-B75D-60A4B9FA95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2286000"/>
            <a:ext cx="6019800" cy="1066800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47111" name="Rectangle 7">
            <a:extLst>
              <a:ext uri="{FF2B5EF4-FFF2-40B4-BE49-F238E27FC236}">
                <a16:creationId xmlns:a16="http://schemas.microsoft.com/office/drawing/2014/main" id="{7D0350E6-F063-4697-9B8F-2CEAE7663D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5105400"/>
            <a:ext cx="8229600" cy="1600200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47112" name="Oval 8">
            <a:extLst>
              <a:ext uri="{FF2B5EF4-FFF2-40B4-BE49-F238E27FC236}">
                <a16:creationId xmlns:a16="http://schemas.microsoft.com/office/drawing/2014/main" id="{64BEE9F7-4CFA-4154-84B5-544CE05E8F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1524000"/>
            <a:ext cx="2971800" cy="838200"/>
          </a:xfrm>
          <a:prstGeom prst="ellipse">
            <a:avLst/>
          </a:prstGeom>
          <a:noFill/>
          <a:ln w="57150">
            <a:solidFill>
              <a:srgbClr val="00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47113" name="Oval 9">
            <a:extLst>
              <a:ext uri="{FF2B5EF4-FFF2-40B4-BE49-F238E27FC236}">
                <a16:creationId xmlns:a16="http://schemas.microsoft.com/office/drawing/2014/main" id="{AD76C8D5-B316-4B15-8B7A-348154CBA5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4343400"/>
            <a:ext cx="2971800" cy="838200"/>
          </a:xfrm>
          <a:prstGeom prst="ellipse">
            <a:avLst/>
          </a:prstGeom>
          <a:noFill/>
          <a:ln w="57150">
            <a:solidFill>
              <a:srgbClr val="00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>
            <a:extLst>
              <a:ext uri="{FF2B5EF4-FFF2-40B4-BE49-F238E27FC236}">
                <a16:creationId xmlns:a16="http://schemas.microsoft.com/office/drawing/2014/main" id="{63C4E22D-83B1-4049-B5EF-9DD25FE8BD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7543800" cy="1295400"/>
          </a:xfrm>
        </p:spPr>
        <p:txBody>
          <a:bodyPr/>
          <a:lstStyle/>
          <a:p>
            <a:pPr algn="ctr" eaLnBrk="1" hangingPunct="1"/>
            <a:r>
              <a:rPr lang="zh-CN" altLang="en-US" sz="44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在信心上不断成长</a:t>
            </a:r>
            <a:br>
              <a:rPr lang="zh-CN" altLang="en-US" sz="44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</a:br>
            <a:r>
              <a:rPr lang="zh-CN" altLang="en-US" sz="36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约翰一书</a:t>
            </a:r>
            <a:r>
              <a:rPr lang="en-US" altLang="zh-CN" sz="36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2:12-14</a:t>
            </a:r>
            <a:endParaRPr lang="zh-CN" altLang="en-US" sz="3600">
              <a:effectLst>
                <a:outerShdw blurRad="38100" dist="38100" dir="2700000" algn="tl">
                  <a:srgbClr val="C0C0C0"/>
                </a:outerShdw>
              </a:effectLst>
              <a:latin typeface="Times Roman" pitchFamily="18" charset="0"/>
              <a:ea typeface="黑体" panose="02010609060101010101" pitchFamily="49" charset="-122"/>
            </a:endParaRPr>
          </a:p>
        </p:txBody>
      </p:sp>
      <p:sp>
        <p:nvSpPr>
          <p:cNvPr id="151555" name="Rectangle 3">
            <a:extLst>
              <a:ext uri="{FF2B5EF4-FFF2-40B4-BE49-F238E27FC236}">
                <a16:creationId xmlns:a16="http://schemas.microsoft.com/office/drawing/2014/main" id="{556DA6AF-A762-4138-9878-3BFDC058D8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 eaLnBrk="1" hangingPunct="1">
              <a:lnSpc>
                <a:spcPct val="115000"/>
              </a:lnSpc>
              <a:buSzPct val="90000"/>
              <a:buFont typeface="Wingdings" panose="05000000000000000000" pitchFamily="2" charset="2"/>
              <a:buChar char="q"/>
            </a:pPr>
            <a:r>
              <a:rPr lang="zh-CN" altLang="en-US" sz="40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三种基督徒</a:t>
            </a:r>
          </a:p>
          <a:p>
            <a:pPr eaLnBrk="1" hangingPunct="1">
              <a:lnSpc>
                <a:spcPct val="115000"/>
              </a:lnSpc>
              <a:buSzPct val="90000"/>
              <a:buFont typeface="Wingdings" panose="05000000000000000000" pitchFamily="2" charset="2"/>
              <a:buChar char="q"/>
            </a:pPr>
            <a:r>
              <a:rPr lang="zh-CN" altLang="en-US" sz="40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三种属灵的特质</a:t>
            </a:r>
          </a:p>
          <a:p>
            <a:pPr eaLnBrk="1" hangingPunct="1">
              <a:lnSpc>
                <a:spcPct val="115000"/>
              </a:lnSpc>
              <a:buSzPct val="90000"/>
              <a:buFont typeface="Wingdings" panose="05000000000000000000" pitchFamily="2" charset="2"/>
              <a:buChar char="q"/>
            </a:pPr>
            <a:r>
              <a:rPr lang="zh-CN" altLang="en-US" sz="40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三个成长的阶段</a:t>
            </a:r>
          </a:p>
          <a:p>
            <a:pPr lvl="1" eaLnBrk="1" hangingPunct="1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罪得赦免</a:t>
            </a:r>
          </a:p>
          <a:p>
            <a:pPr lvl="1" eaLnBrk="1" hangingPunct="1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经历基督</a:t>
            </a:r>
          </a:p>
          <a:p>
            <a:pPr lvl="1" eaLnBrk="1" hangingPunct="1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战胜恶者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>
            <a:extLst>
              <a:ext uri="{FF2B5EF4-FFF2-40B4-BE49-F238E27FC236}">
                <a16:creationId xmlns:a16="http://schemas.microsoft.com/office/drawing/2014/main" id="{93FC5C56-68BE-442A-A744-2CB0AB59C9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52400"/>
            <a:ext cx="8763000" cy="6705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小子们哪，我写信给你们，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			  因为你们的罪借着主名得了赦免。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sz="3200" b="1">
                <a:solidFill>
                  <a:srgbClr val="3399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父老啊，	  我写信给你们，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sz="3200" b="1">
                <a:solidFill>
                  <a:srgbClr val="3399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			  因为你们认识那从起初原有的。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sz="32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少年人哪，我写信给你们，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sz="32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			  因为你们胜了那恶者。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zh-CN" altLang="en-US" sz="1000" b="1">
              <a:solidFill>
                <a:srgbClr val="0033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Roman" pitchFamily="18" charset="0"/>
              <a:ea typeface="黑体" panose="02010609060101010101" pitchFamily="49" charset="-122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小子们哪，我</a:t>
            </a:r>
            <a:r>
              <a:rPr lang="zh-CN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曾</a:t>
            </a: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写信给你们，因为你们认识父。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sz="3200" b="1">
                <a:solidFill>
                  <a:srgbClr val="3399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父老啊，	  我</a:t>
            </a:r>
            <a:r>
              <a:rPr lang="zh-CN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曾</a:t>
            </a:r>
            <a:r>
              <a:rPr lang="zh-CN" altLang="en-US" sz="3200" b="1">
                <a:solidFill>
                  <a:srgbClr val="3399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写信给你们，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sz="3200" b="1">
                <a:solidFill>
                  <a:srgbClr val="3399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			  因为你们认识那从起初原有的。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sz="32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少年人哪，我</a:t>
            </a:r>
            <a:r>
              <a:rPr lang="zh-CN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曾</a:t>
            </a:r>
            <a:r>
              <a:rPr lang="zh-CN" altLang="en-US" sz="32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写信给你们，因为你们刚强，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sz="32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			  神的道常存在你们心里，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sz="32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			  你们也胜了那恶者。</a:t>
            </a: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约一 </a:t>
            </a:r>
            <a:r>
              <a:rPr lang="en-US" altLang="zh-CN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2:12-14</a:t>
            </a:r>
            <a:endParaRPr lang="en-US" altLang="en-US" sz="3200" b="1">
              <a:effectLst>
                <a:outerShdw blurRad="38100" dist="38100" dir="2700000" algn="tl">
                  <a:srgbClr val="C0C0C0"/>
                </a:outerShdw>
              </a:effectLst>
              <a:latin typeface="Times Roman" pitchFamily="18" charset="0"/>
              <a:ea typeface="黑体" panose="02010609060101010101" pitchFamily="49" charset="-122"/>
            </a:endParaRPr>
          </a:p>
        </p:txBody>
      </p:sp>
      <p:sp>
        <p:nvSpPr>
          <p:cNvPr id="9219" name="Oval 3">
            <a:extLst>
              <a:ext uri="{FF2B5EF4-FFF2-40B4-BE49-F238E27FC236}">
                <a16:creationId xmlns:a16="http://schemas.microsoft.com/office/drawing/2014/main" id="{52D901B0-7E26-4F8A-B7E5-1591575F50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1676400"/>
            <a:ext cx="914400" cy="6096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9220" name="Oval 4">
            <a:extLst>
              <a:ext uri="{FF2B5EF4-FFF2-40B4-BE49-F238E27FC236}">
                <a16:creationId xmlns:a16="http://schemas.microsoft.com/office/drawing/2014/main" id="{14FFA642-EAB7-4379-A504-28513A7006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3505200"/>
            <a:ext cx="914400" cy="6096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9221" name="Oval 5">
            <a:extLst>
              <a:ext uri="{FF2B5EF4-FFF2-40B4-BE49-F238E27FC236}">
                <a16:creationId xmlns:a16="http://schemas.microsoft.com/office/drawing/2014/main" id="{E8396CD7-C4AE-4C2D-8DFC-96D2551383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4495800"/>
            <a:ext cx="914400" cy="6096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223238" name="Rectangle 6">
            <a:extLst>
              <a:ext uri="{FF2B5EF4-FFF2-40B4-BE49-F238E27FC236}">
                <a16:creationId xmlns:a16="http://schemas.microsoft.com/office/drawing/2014/main" id="{63064A68-1639-4B19-82F2-4120AE288B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2286000"/>
            <a:ext cx="6019800" cy="1066800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223239" name="Rectangle 7">
            <a:extLst>
              <a:ext uri="{FF2B5EF4-FFF2-40B4-BE49-F238E27FC236}">
                <a16:creationId xmlns:a16="http://schemas.microsoft.com/office/drawing/2014/main" id="{6A93DDE9-49A5-4149-A610-587D56C8B0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5105400"/>
            <a:ext cx="8229600" cy="1600200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9224" name="Oval 8">
            <a:extLst>
              <a:ext uri="{FF2B5EF4-FFF2-40B4-BE49-F238E27FC236}">
                <a16:creationId xmlns:a16="http://schemas.microsoft.com/office/drawing/2014/main" id="{1DD094F4-C1F1-4A89-B6FB-EB3B8E574B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1524000"/>
            <a:ext cx="2971800" cy="838200"/>
          </a:xfrm>
          <a:prstGeom prst="ellipse">
            <a:avLst/>
          </a:prstGeom>
          <a:noFill/>
          <a:ln w="57150">
            <a:solidFill>
              <a:srgbClr val="00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9225" name="Oval 9">
            <a:extLst>
              <a:ext uri="{FF2B5EF4-FFF2-40B4-BE49-F238E27FC236}">
                <a16:creationId xmlns:a16="http://schemas.microsoft.com/office/drawing/2014/main" id="{5C2A72EA-AAE8-494F-B475-C143FDD980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4343400"/>
            <a:ext cx="2971800" cy="838200"/>
          </a:xfrm>
          <a:prstGeom prst="ellipse">
            <a:avLst/>
          </a:prstGeom>
          <a:noFill/>
          <a:ln w="57150">
            <a:solidFill>
              <a:srgbClr val="00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3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3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3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3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38" grpId="0" animBg="1"/>
      <p:bldP spid="22323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>
            <a:extLst>
              <a:ext uri="{FF2B5EF4-FFF2-40B4-BE49-F238E27FC236}">
                <a16:creationId xmlns:a16="http://schemas.microsoft.com/office/drawing/2014/main" id="{1BA52516-D745-4EEF-B4C1-3FEAD8267B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7543800" cy="1295400"/>
          </a:xfrm>
        </p:spPr>
        <p:txBody>
          <a:bodyPr/>
          <a:lstStyle/>
          <a:p>
            <a:pPr algn="ctr" eaLnBrk="1" hangingPunct="1"/>
            <a:r>
              <a:rPr lang="zh-CN" altLang="en-US" sz="44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在信心上不断成长</a:t>
            </a:r>
            <a:br>
              <a:rPr lang="zh-CN" altLang="en-US" sz="44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</a:br>
            <a:r>
              <a:rPr lang="zh-CN" altLang="en-US" sz="36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约翰一书</a:t>
            </a:r>
            <a:r>
              <a:rPr lang="en-US" altLang="zh-CN" sz="36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2:12-14</a:t>
            </a:r>
            <a:endParaRPr lang="zh-CN" altLang="en-US" sz="3600">
              <a:effectLst>
                <a:outerShdw blurRad="38100" dist="38100" dir="2700000" algn="tl">
                  <a:srgbClr val="C0C0C0"/>
                </a:outerShdw>
              </a:effectLst>
              <a:latin typeface="Times Roman" pitchFamily="18" charset="0"/>
              <a:ea typeface="黑体" panose="02010609060101010101" pitchFamily="49" charset="-122"/>
            </a:endParaRPr>
          </a:p>
        </p:txBody>
      </p:sp>
      <p:sp>
        <p:nvSpPr>
          <p:cNvPr id="151555" name="Rectangle 3">
            <a:extLst>
              <a:ext uri="{FF2B5EF4-FFF2-40B4-BE49-F238E27FC236}">
                <a16:creationId xmlns:a16="http://schemas.microsoft.com/office/drawing/2014/main" id="{746FBB2C-78B0-45CE-92DF-25C5506AB1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 eaLnBrk="1" hangingPunct="1">
              <a:lnSpc>
                <a:spcPct val="115000"/>
              </a:lnSpc>
              <a:buSzPct val="90000"/>
              <a:buFont typeface="Wingdings" panose="05000000000000000000" pitchFamily="2" charset="2"/>
              <a:buChar char="q"/>
            </a:pPr>
            <a:r>
              <a:rPr lang="zh-CN" altLang="en-US" sz="40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三种基督徒</a:t>
            </a:r>
          </a:p>
          <a:p>
            <a:pPr eaLnBrk="1" hangingPunct="1">
              <a:lnSpc>
                <a:spcPct val="115000"/>
              </a:lnSpc>
              <a:buSzPct val="90000"/>
              <a:buFont typeface="Wingdings" panose="05000000000000000000" pitchFamily="2" charset="2"/>
              <a:buChar char="q"/>
            </a:pPr>
            <a:r>
              <a:rPr lang="zh-CN" altLang="en-US" sz="40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三种属灵的特质</a:t>
            </a:r>
          </a:p>
          <a:p>
            <a:pPr eaLnBrk="1" hangingPunct="1">
              <a:lnSpc>
                <a:spcPct val="115000"/>
              </a:lnSpc>
              <a:buSzPct val="90000"/>
              <a:buFont typeface="Wingdings" panose="05000000000000000000" pitchFamily="2" charset="2"/>
              <a:buChar char="q"/>
            </a:pPr>
            <a:r>
              <a:rPr lang="zh-CN" altLang="en-US" sz="40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三个成长的阶段</a:t>
            </a:r>
          </a:p>
          <a:p>
            <a:pPr lvl="1" eaLnBrk="1" hangingPunct="1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罪得赦免</a:t>
            </a:r>
          </a:p>
          <a:p>
            <a:pPr lvl="1" eaLnBrk="1" hangingPunct="1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经历基督</a:t>
            </a:r>
          </a:p>
          <a:p>
            <a:pPr lvl="1" eaLnBrk="1" hangingPunct="1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战胜恶者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9" name="Rectangle 3">
            <a:extLst>
              <a:ext uri="{FF2B5EF4-FFF2-40B4-BE49-F238E27FC236}">
                <a16:creationId xmlns:a16="http://schemas.microsoft.com/office/drawing/2014/main" id="{381F8B45-6171-4316-AB52-052286A18D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382000" cy="4495800"/>
          </a:xfrm>
        </p:spPr>
        <p:txBody>
          <a:bodyPr/>
          <a:lstStyle/>
          <a:p>
            <a:pPr eaLnBrk="1" hangingPunct="1"/>
            <a:r>
              <a:rPr lang="zh-CN" altLang="en-US" sz="40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了解自己的不完全</a:t>
            </a:r>
            <a:r>
              <a:rPr lang="en-US" altLang="zh-CN" sz="40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Acknowledge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 sz="40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“</a:t>
            </a: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我也知道在我里头，就是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CN" alt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	我肉体之中，没有良善</a:t>
            </a: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	因为立志行善由得我，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	只是行出来由不得我。</a:t>
            </a:r>
            <a:r>
              <a:rPr lang="en-US" altLang="zh-CN" sz="40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”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	罗马书</a:t>
            </a:r>
            <a:r>
              <a:rPr lang="en-US" altLang="zh-CN" sz="40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Romans 7:18</a:t>
            </a:r>
          </a:p>
        </p:txBody>
      </p:sp>
      <p:sp>
        <p:nvSpPr>
          <p:cNvPr id="11267" name="Rectangle 4">
            <a:extLst>
              <a:ext uri="{FF2B5EF4-FFF2-40B4-BE49-F238E27FC236}">
                <a16:creationId xmlns:a16="http://schemas.microsoft.com/office/drawing/2014/main" id="{8B6D8053-72C2-4AA6-911C-1137950BF2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09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400">
              <a:ea typeface="MS PGothic" panose="020B0600070205080204" pitchFamily="34" charset="-128"/>
            </a:endParaRPr>
          </a:p>
        </p:txBody>
      </p:sp>
      <p:sp>
        <p:nvSpPr>
          <p:cNvPr id="11268" name="Rectangle 5">
            <a:extLst>
              <a:ext uri="{FF2B5EF4-FFF2-40B4-BE49-F238E27FC236}">
                <a16:creationId xmlns:a16="http://schemas.microsoft.com/office/drawing/2014/main" id="{E8CB1B24-1A5E-492F-96EF-A0CF9D5845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209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400">
              <a:ea typeface="MS PGothic" panose="020B0600070205080204" pitchFamily="34" charset="-128"/>
            </a:endParaRPr>
          </a:p>
        </p:txBody>
      </p:sp>
      <p:sp>
        <p:nvSpPr>
          <p:cNvPr id="11269" name="Rectangle 6">
            <a:extLst>
              <a:ext uri="{FF2B5EF4-FFF2-40B4-BE49-F238E27FC236}">
                <a16:creationId xmlns:a16="http://schemas.microsoft.com/office/drawing/2014/main" id="{D5285F36-38CE-4A1E-B3F5-53D14B476F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17526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400">
              <a:ea typeface="MS PGothic" panose="020B0600070205080204" pitchFamily="34" charset="-128"/>
            </a:endParaRPr>
          </a:p>
        </p:txBody>
      </p:sp>
      <p:sp>
        <p:nvSpPr>
          <p:cNvPr id="152590" name="Rectangle 14">
            <a:extLst>
              <a:ext uri="{FF2B5EF4-FFF2-40B4-BE49-F238E27FC236}">
                <a16:creationId xmlns:a16="http://schemas.microsoft.com/office/drawing/2014/main" id="{F969F324-E619-43D3-94F8-59D444BF34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543800" cy="1295400"/>
          </a:xfrm>
        </p:spPr>
        <p:txBody>
          <a:bodyPr/>
          <a:lstStyle/>
          <a:p>
            <a:pPr algn="ctr" eaLnBrk="1" hangingPunct="1"/>
            <a:r>
              <a:rPr lang="zh-CN" altLang="en-US" sz="44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在信心上不断成长</a:t>
            </a:r>
            <a:br>
              <a:rPr lang="zh-CN" altLang="en-US" sz="44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</a:br>
            <a:r>
              <a:rPr lang="zh-CN" altLang="en-US" sz="36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约翰一书</a:t>
            </a:r>
            <a:r>
              <a:rPr lang="en-US" altLang="zh-CN" sz="36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2:12-14</a:t>
            </a:r>
            <a:endParaRPr lang="zh-CN" altLang="en-US" sz="3600">
              <a:effectLst>
                <a:outerShdw blurRad="38100" dist="38100" dir="2700000" algn="tl">
                  <a:srgbClr val="C0C0C0"/>
                </a:outerShdw>
              </a:effectLst>
              <a:latin typeface="Times Roman" pitchFamily="18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7" name="Rectangle 3">
            <a:extLst>
              <a:ext uri="{FF2B5EF4-FFF2-40B4-BE49-F238E27FC236}">
                <a16:creationId xmlns:a16="http://schemas.microsoft.com/office/drawing/2014/main" id="{AC9AA9FB-B8C1-40EE-AFC0-6F721B7263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752600"/>
            <a:ext cx="8610600" cy="4800600"/>
          </a:xfrm>
        </p:spPr>
        <p:txBody>
          <a:bodyPr/>
          <a:lstStyle/>
          <a:p>
            <a:pPr eaLnBrk="1" hangingPunct="1"/>
            <a:r>
              <a:rPr lang="zh-CN" altLang="en-US" sz="3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了解自己的不完全</a:t>
            </a:r>
            <a:r>
              <a:rPr lang="en-US" altLang="zh-CN" sz="3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Acknowledge</a:t>
            </a:r>
          </a:p>
          <a:p>
            <a:pPr eaLnBrk="1" hangingPunct="1"/>
            <a:r>
              <a:rPr lang="zh-CN" altLang="en-US" sz="34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接纳自己的不完全</a:t>
            </a:r>
            <a:r>
              <a:rPr lang="en-US" altLang="zh-CN" sz="34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Accept</a:t>
            </a:r>
            <a:endParaRPr lang="en-US" altLang="zh-CN" sz="3400" b="1">
              <a:effectLst>
                <a:outerShdw blurRad="38100" dist="38100" dir="2700000" algn="tl">
                  <a:srgbClr val="C0C0C0"/>
                </a:outerShdw>
              </a:effectLst>
              <a:latin typeface="Times Roman" pitchFamily="18" charset="0"/>
              <a:ea typeface="黑体" panose="02010609060101010101" pitchFamily="49" charset="-122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 sz="3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	</a:t>
            </a:r>
            <a:r>
              <a:rPr lang="zh-CN" altLang="en-US" sz="3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这不是说，我已经得着了，已经完全了</a:t>
            </a:r>
            <a:r>
              <a:rPr lang="zh-CN" altLang="en-US" sz="3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，我乃是竭力追求，或者可以得着基督耶稣所以得着我的。</a:t>
            </a:r>
            <a:r>
              <a:rPr lang="en-US" altLang="zh-CN" sz="3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…</a:t>
            </a:r>
            <a:r>
              <a:rPr lang="zh-CN" altLang="en-US" sz="3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我只有一件事，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CN" altLang="en-US" sz="3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	</a:t>
            </a:r>
            <a:r>
              <a:rPr lang="zh-CN" altLang="en-US" sz="3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就是忘记背后，努力面前的</a:t>
            </a:r>
            <a:r>
              <a:rPr lang="zh-CN" altLang="en-US" sz="3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，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CN" altLang="en-US" sz="3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	向着标竿直跑，要得神在基督耶稣里从上面召我来得的奖赏。腓 </a:t>
            </a:r>
            <a:r>
              <a:rPr lang="en-US" altLang="zh-CN" sz="3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3:13-14 </a:t>
            </a:r>
          </a:p>
        </p:txBody>
      </p:sp>
      <p:sp>
        <p:nvSpPr>
          <p:cNvPr id="13315" name="Rectangle 4">
            <a:extLst>
              <a:ext uri="{FF2B5EF4-FFF2-40B4-BE49-F238E27FC236}">
                <a16:creationId xmlns:a16="http://schemas.microsoft.com/office/drawing/2014/main" id="{B51EE323-2748-411B-970A-7B0D619703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09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400">
              <a:ea typeface="MS PGothic" panose="020B0600070205080204" pitchFamily="34" charset="-128"/>
            </a:endParaRPr>
          </a:p>
        </p:txBody>
      </p:sp>
      <p:sp>
        <p:nvSpPr>
          <p:cNvPr id="13316" name="Rectangle 5">
            <a:extLst>
              <a:ext uri="{FF2B5EF4-FFF2-40B4-BE49-F238E27FC236}">
                <a16:creationId xmlns:a16="http://schemas.microsoft.com/office/drawing/2014/main" id="{AFF08B37-2244-4AA0-A185-BDC4F333E4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209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400">
              <a:ea typeface="MS PGothic" panose="020B0600070205080204" pitchFamily="34" charset="-128"/>
            </a:endParaRPr>
          </a:p>
        </p:txBody>
      </p:sp>
      <p:sp>
        <p:nvSpPr>
          <p:cNvPr id="13317" name="Rectangle 6">
            <a:extLst>
              <a:ext uri="{FF2B5EF4-FFF2-40B4-BE49-F238E27FC236}">
                <a16:creationId xmlns:a16="http://schemas.microsoft.com/office/drawing/2014/main" id="{DFC1CAE0-7FBE-43DD-90CC-A7DE23215B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1828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400">
              <a:ea typeface="MS PGothic" panose="020B0600070205080204" pitchFamily="34" charset="-128"/>
            </a:endParaRPr>
          </a:p>
        </p:txBody>
      </p:sp>
      <p:sp>
        <p:nvSpPr>
          <p:cNvPr id="154637" name="Rectangle 13">
            <a:extLst>
              <a:ext uri="{FF2B5EF4-FFF2-40B4-BE49-F238E27FC236}">
                <a16:creationId xmlns:a16="http://schemas.microsoft.com/office/drawing/2014/main" id="{2F01B1A4-299D-4B4C-9CA2-946A9F9CB1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7543800" cy="1295400"/>
          </a:xfrm>
        </p:spPr>
        <p:txBody>
          <a:bodyPr/>
          <a:lstStyle/>
          <a:p>
            <a:pPr algn="ctr" eaLnBrk="1" hangingPunct="1"/>
            <a:r>
              <a:rPr lang="zh-CN" altLang="en-US" sz="44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在信心上不断成长</a:t>
            </a:r>
            <a:br>
              <a:rPr lang="zh-CN" altLang="en-US" sz="44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</a:br>
            <a:r>
              <a:rPr lang="zh-CN" altLang="en-US" sz="36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约翰一书</a:t>
            </a:r>
            <a:r>
              <a:rPr lang="en-US" altLang="zh-CN" sz="36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2:12-14</a:t>
            </a:r>
            <a:endParaRPr lang="zh-CN" altLang="en-US" sz="3600">
              <a:effectLst>
                <a:outerShdw blurRad="38100" dist="38100" dir="2700000" algn="tl">
                  <a:srgbClr val="C0C0C0"/>
                </a:outerShdw>
              </a:effectLst>
              <a:latin typeface="Times Roman" pitchFamily="18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>
            <a:extLst>
              <a:ext uri="{FF2B5EF4-FFF2-40B4-BE49-F238E27FC236}">
                <a16:creationId xmlns:a16="http://schemas.microsoft.com/office/drawing/2014/main" id="{4321DDB5-6AEE-402E-9256-307AD447C0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458200" cy="5334000"/>
          </a:xfrm>
        </p:spPr>
        <p:txBody>
          <a:bodyPr/>
          <a:lstStyle/>
          <a:p>
            <a:pPr eaLnBrk="1" hangingPunct="1"/>
            <a:r>
              <a:rPr lang="zh-CN" altLang="en-US" sz="3600" b="1">
                <a:latin typeface="Times Roman" pitchFamily="18" charset="0"/>
                <a:ea typeface="黑体" panose="02010609060101010101" pitchFamily="49" charset="-122"/>
              </a:rPr>
              <a:t>了解自己的不完全		</a:t>
            </a:r>
            <a:r>
              <a:rPr lang="en-US" altLang="zh-CN" sz="3600" b="1">
                <a:latin typeface="Times Roman" pitchFamily="18" charset="0"/>
                <a:ea typeface="黑体" panose="02010609060101010101" pitchFamily="49" charset="-122"/>
              </a:rPr>
              <a:t>Acknowledge</a:t>
            </a:r>
          </a:p>
          <a:p>
            <a:pPr eaLnBrk="1" hangingPunct="1"/>
            <a:r>
              <a:rPr lang="zh-CN" altLang="en-US" sz="3600" b="1">
                <a:latin typeface="Times Roman" pitchFamily="18" charset="0"/>
                <a:ea typeface="黑体" panose="02010609060101010101" pitchFamily="49" charset="-122"/>
              </a:rPr>
              <a:t>接纳自己的不完全		</a:t>
            </a:r>
            <a:r>
              <a:rPr lang="en-US" altLang="zh-CN" sz="3600" b="1">
                <a:latin typeface="Times Roman" pitchFamily="18" charset="0"/>
                <a:ea typeface="黑体" panose="02010609060101010101" pitchFamily="49" charset="-122"/>
              </a:rPr>
              <a:t>Accept</a:t>
            </a:r>
          </a:p>
          <a:p>
            <a:pPr eaLnBrk="1" hangingPunct="1"/>
            <a:r>
              <a:rPr lang="zh-CN" altLang="en-US" sz="3600" b="1">
                <a:solidFill>
                  <a:srgbClr val="0033CC"/>
                </a:solidFill>
                <a:latin typeface="Times Roman" pitchFamily="18" charset="0"/>
                <a:ea typeface="黑体" panose="02010609060101010101" pitchFamily="49" charset="-122"/>
              </a:rPr>
              <a:t>求神改变自己的不完全	</a:t>
            </a:r>
            <a:r>
              <a:rPr lang="en-US" altLang="zh-CN" sz="3600" b="1">
                <a:solidFill>
                  <a:srgbClr val="0033CC"/>
                </a:solidFill>
                <a:latin typeface="Times Roman" pitchFamily="18" charset="0"/>
                <a:ea typeface="黑体" panose="02010609060101010101" pitchFamily="49" charset="-122"/>
              </a:rPr>
              <a:t>Ask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 sz="3600" b="1">
                <a:latin typeface="Times Roman" pitchFamily="18" charset="0"/>
                <a:ea typeface="黑体" panose="02010609060101010101" pitchFamily="49" charset="-122"/>
              </a:rPr>
              <a:t>	“</a:t>
            </a:r>
            <a:r>
              <a:rPr lang="zh-CN" altLang="en-US" sz="3600" b="1">
                <a:solidFill>
                  <a:srgbClr val="FF0000"/>
                </a:solidFill>
                <a:latin typeface="Times Roman" pitchFamily="18" charset="0"/>
                <a:ea typeface="黑体" panose="02010609060101010101" pitchFamily="49" charset="-122"/>
              </a:rPr>
              <a:t>我真是苦啊！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CN" altLang="en-US" sz="3600" b="1">
                <a:solidFill>
                  <a:srgbClr val="FF0000"/>
                </a:solidFill>
                <a:latin typeface="Times Roman" pitchFamily="18" charset="0"/>
                <a:ea typeface="黑体" panose="02010609060101010101" pitchFamily="49" charset="-122"/>
              </a:rPr>
              <a:t>	谁能救我脱离这取死的身体呢？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CN" altLang="en-US" sz="3600" b="1">
                <a:solidFill>
                  <a:srgbClr val="FF0000"/>
                </a:solidFill>
                <a:latin typeface="Times Roman" pitchFamily="18" charset="0"/>
                <a:ea typeface="黑体" panose="02010609060101010101" pitchFamily="49" charset="-122"/>
              </a:rPr>
              <a:t>	</a:t>
            </a:r>
            <a:r>
              <a:rPr lang="zh-CN" altLang="en-US" sz="3600" b="1">
                <a:solidFill>
                  <a:srgbClr val="000099"/>
                </a:solidFill>
                <a:latin typeface="Times Roman" pitchFamily="18" charset="0"/>
                <a:ea typeface="黑体" panose="02010609060101010101" pitchFamily="49" charset="-122"/>
              </a:rPr>
              <a:t>感谢神！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CN" altLang="en-US" sz="3600" b="1">
                <a:solidFill>
                  <a:srgbClr val="000099"/>
                </a:solidFill>
                <a:latin typeface="Times Roman" pitchFamily="18" charset="0"/>
                <a:ea typeface="黑体" panose="02010609060101010101" pitchFamily="49" charset="-122"/>
              </a:rPr>
              <a:t>	靠着我们的主耶稣基督就能脱离了</a:t>
            </a:r>
            <a:r>
              <a:rPr lang="zh-CN" altLang="en-US" sz="3600" b="1">
                <a:latin typeface="Times Roman" pitchFamily="18" charset="0"/>
                <a:ea typeface="黑体" panose="02010609060101010101" pitchFamily="49" charset="-122"/>
              </a:rPr>
              <a:t>。</a:t>
            </a:r>
            <a:r>
              <a:rPr lang="en-US" altLang="zh-CN" sz="3600" b="1">
                <a:latin typeface="Times Roman" pitchFamily="18" charset="0"/>
                <a:ea typeface="黑体" panose="02010609060101010101" pitchFamily="49" charset="-122"/>
              </a:rPr>
              <a:t>”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CN" altLang="en-US" sz="3600" b="1">
                <a:latin typeface="Times Roman" pitchFamily="18" charset="0"/>
                <a:ea typeface="黑体" panose="02010609060101010101" pitchFamily="49" charset="-122"/>
              </a:rPr>
              <a:t>   罗马书</a:t>
            </a:r>
            <a:r>
              <a:rPr lang="en-US" altLang="zh-CN" sz="3600" b="1">
                <a:latin typeface="Times Roman" pitchFamily="18" charset="0"/>
                <a:ea typeface="黑体" panose="02010609060101010101" pitchFamily="49" charset="-122"/>
              </a:rPr>
              <a:t>Romans 7:24, 25</a:t>
            </a:r>
          </a:p>
        </p:txBody>
      </p:sp>
      <p:sp>
        <p:nvSpPr>
          <p:cNvPr id="15363" name="Rectangle 4">
            <a:extLst>
              <a:ext uri="{FF2B5EF4-FFF2-40B4-BE49-F238E27FC236}">
                <a16:creationId xmlns:a16="http://schemas.microsoft.com/office/drawing/2014/main" id="{7525FB16-E77C-44C0-94AD-E6041353D3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09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400">
              <a:ea typeface="MS PGothic" panose="020B0600070205080204" pitchFamily="34" charset="-128"/>
            </a:endParaRPr>
          </a:p>
        </p:txBody>
      </p:sp>
      <p:sp>
        <p:nvSpPr>
          <p:cNvPr id="15364" name="Rectangle 5">
            <a:extLst>
              <a:ext uri="{FF2B5EF4-FFF2-40B4-BE49-F238E27FC236}">
                <a16:creationId xmlns:a16="http://schemas.microsoft.com/office/drawing/2014/main" id="{7579610D-6B49-494F-AB15-15BB9C8E1E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209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400">
              <a:ea typeface="MS PGothic" panose="020B0600070205080204" pitchFamily="34" charset="-128"/>
            </a:endParaRPr>
          </a:p>
        </p:txBody>
      </p:sp>
      <p:sp>
        <p:nvSpPr>
          <p:cNvPr id="15365" name="Rectangle 6">
            <a:extLst>
              <a:ext uri="{FF2B5EF4-FFF2-40B4-BE49-F238E27FC236}">
                <a16:creationId xmlns:a16="http://schemas.microsoft.com/office/drawing/2014/main" id="{540A1A5A-70C2-49E2-A893-B0DF79E0FA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1828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400">
              <a:ea typeface="MS PGothic" panose="020B0600070205080204" pitchFamily="34" charset="-128"/>
            </a:endParaRPr>
          </a:p>
        </p:txBody>
      </p:sp>
      <p:sp>
        <p:nvSpPr>
          <p:cNvPr id="156686" name="Rectangle 14">
            <a:extLst>
              <a:ext uri="{FF2B5EF4-FFF2-40B4-BE49-F238E27FC236}">
                <a16:creationId xmlns:a16="http://schemas.microsoft.com/office/drawing/2014/main" id="{C5B7E1EE-EDD6-4C2C-A1B9-A7F497865D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7543800" cy="1295400"/>
          </a:xfrm>
        </p:spPr>
        <p:txBody>
          <a:bodyPr/>
          <a:lstStyle/>
          <a:p>
            <a:pPr algn="ctr" eaLnBrk="1" hangingPunct="1"/>
            <a:r>
              <a:rPr lang="zh-CN" altLang="en-US" sz="44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在信心上不断成长</a:t>
            </a:r>
            <a:br>
              <a:rPr lang="zh-CN" altLang="en-US" sz="44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</a:br>
            <a:r>
              <a:rPr lang="zh-CN" altLang="en-US" sz="36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约翰一书</a:t>
            </a:r>
            <a:r>
              <a:rPr lang="en-US" altLang="zh-CN" sz="36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2:12-14</a:t>
            </a:r>
            <a:endParaRPr lang="zh-CN" altLang="en-US" sz="3600">
              <a:effectLst>
                <a:outerShdw blurRad="38100" dist="38100" dir="2700000" algn="tl">
                  <a:srgbClr val="C0C0C0"/>
                </a:outerShdw>
              </a:effectLst>
              <a:latin typeface="Times Roman" pitchFamily="18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>
            <a:extLst>
              <a:ext uri="{FF2B5EF4-FFF2-40B4-BE49-F238E27FC236}">
                <a16:creationId xmlns:a16="http://schemas.microsoft.com/office/drawing/2014/main" id="{D381C1D2-C07A-4D47-9349-6CEEA62CD4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8686800" cy="464820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SzPct val="90000"/>
              <a:buFont typeface="Wingdings" panose="05000000000000000000" pitchFamily="2" charset="2"/>
              <a:buChar char="q"/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了解自己的不完全		</a:t>
            </a:r>
            <a:r>
              <a:rPr lang="en-US" altLang="zh-CN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Acknowledge</a:t>
            </a:r>
          </a:p>
          <a:p>
            <a:pPr eaLnBrk="1" hangingPunct="1">
              <a:lnSpc>
                <a:spcPct val="110000"/>
              </a:lnSpc>
              <a:buSzPct val="90000"/>
              <a:buFont typeface="Wingdings" panose="05000000000000000000" pitchFamily="2" charset="2"/>
              <a:buChar char="q"/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接纳自己的不完全		</a:t>
            </a:r>
            <a:r>
              <a:rPr lang="en-US" altLang="zh-CN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Accept</a:t>
            </a:r>
          </a:p>
          <a:p>
            <a:pPr eaLnBrk="1" hangingPunct="1">
              <a:lnSpc>
                <a:spcPct val="110000"/>
              </a:lnSpc>
              <a:buSzPct val="90000"/>
              <a:buFont typeface="Wingdings" panose="05000000000000000000" pitchFamily="2" charset="2"/>
              <a:buChar char="q"/>
            </a:pPr>
            <a:r>
              <a:rPr lang="zh-CN" altLang="en-US" sz="40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求神改变自己的不完全	</a:t>
            </a:r>
            <a:r>
              <a:rPr lang="en-US" altLang="zh-CN" sz="40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Ask</a:t>
            </a:r>
          </a:p>
          <a:p>
            <a:pPr lvl="1" eaLnBrk="1" hangingPunct="1">
              <a:lnSpc>
                <a:spcPct val="110000"/>
              </a:lnSpc>
            </a:pPr>
            <a:r>
              <a:rPr lang="zh-CN" altLang="en-US" sz="40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要求自己改变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0DFA0A75-229F-490A-BF4D-2E45A263EA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09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400">
              <a:ea typeface="MS PGothic" panose="020B0600070205080204" pitchFamily="34" charset="-128"/>
            </a:endParaRPr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40E27198-7A7E-47AE-A626-0BE49E4FA3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209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400">
              <a:ea typeface="MS PGothic" panose="020B0600070205080204" pitchFamily="34" charset="-128"/>
            </a:endParaRPr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C65EFA43-FB2F-4828-862C-5604033495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1828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400">
              <a:ea typeface="MS PGothic" panose="020B0600070205080204" pitchFamily="34" charset="-128"/>
            </a:endParaRPr>
          </a:p>
        </p:txBody>
      </p:sp>
      <p:sp>
        <p:nvSpPr>
          <p:cNvPr id="168970" name="Rectangle 10">
            <a:extLst>
              <a:ext uri="{FF2B5EF4-FFF2-40B4-BE49-F238E27FC236}">
                <a16:creationId xmlns:a16="http://schemas.microsoft.com/office/drawing/2014/main" id="{658BF5E0-BB1C-4EE9-BC29-9B0CA62D51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7543800" cy="1295400"/>
          </a:xfrm>
        </p:spPr>
        <p:txBody>
          <a:bodyPr/>
          <a:lstStyle/>
          <a:p>
            <a:pPr algn="ctr" eaLnBrk="1" hangingPunct="1"/>
            <a:r>
              <a:rPr lang="zh-CN" altLang="en-US" sz="44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在信心上不断成长</a:t>
            </a:r>
            <a:br>
              <a:rPr lang="zh-CN" altLang="en-US" sz="44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</a:br>
            <a:r>
              <a:rPr lang="zh-CN" altLang="en-US" sz="36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约翰一书</a:t>
            </a:r>
            <a:r>
              <a:rPr lang="en-US" altLang="zh-CN" sz="36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2:12-14</a:t>
            </a:r>
            <a:endParaRPr lang="zh-CN" altLang="en-US" sz="3600">
              <a:effectLst>
                <a:outerShdw blurRad="38100" dist="38100" dir="2700000" algn="tl">
                  <a:srgbClr val="C0C0C0"/>
                </a:outerShdw>
              </a:effectLst>
              <a:latin typeface="Times Roman" pitchFamily="18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>
            <a:extLst>
              <a:ext uri="{FF2B5EF4-FFF2-40B4-BE49-F238E27FC236}">
                <a16:creationId xmlns:a16="http://schemas.microsoft.com/office/drawing/2014/main" id="{72E2F639-85E1-47D7-B4C9-0AA8F1F8D8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752600"/>
            <a:ext cx="8458200" cy="487680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SzPct val="90000"/>
              <a:buFont typeface="Wingdings" panose="05000000000000000000" pitchFamily="2" charset="2"/>
              <a:buChar char="q"/>
            </a:pP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了解自己的不完全		</a:t>
            </a:r>
            <a:r>
              <a:rPr lang="en-US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Acknowledge</a:t>
            </a:r>
          </a:p>
          <a:p>
            <a:pPr eaLnBrk="1" hangingPunct="1">
              <a:lnSpc>
                <a:spcPct val="110000"/>
              </a:lnSpc>
              <a:buSzPct val="90000"/>
              <a:buFont typeface="Wingdings" panose="05000000000000000000" pitchFamily="2" charset="2"/>
              <a:buChar char="q"/>
            </a:pP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接纳自己的不完全		</a:t>
            </a:r>
            <a:r>
              <a:rPr lang="en-US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Accept</a:t>
            </a:r>
          </a:p>
          <a:p>
            <a:pPr eaLnBrk="1" hangingPunct="1">
              <a:lnSpc>
                <a:spcPct val="110000"/>
              </a:lnSpc>
              <a:buSzPct val="90000"/>
              <a:buFont typeface="Wingdings" panose="05000000000000000000" pitchFamily="2" charset="2"/>
              <a:buChar char="q"/>
            </a:pPr>
            <a:r>
              <a:rPr lang="zh-CN" altLang="en-US" sz="36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求神改变自己的不完全	</a:t>
            </a:r>
            <a:r>
              <a:rPr lang="en-US" altLang="zh-CN" sz="36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Ask</a:t>
            </a:r>
          </a:p>
          <a:p>
            <a:pPr lvl="1" eaLnBrk="1" hangingPunct="1">
              <a:lnSpc>
                <a:spcPct val="110000"/>
              </a:lnSpc>
            </a:pP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要求自己改变</a:t>
            </a:r>
          </a:p>
          <a:p>
            <a:pPr lvl="1" eaLnBrk="1" hangingPunct="1">
              <a:lnSpc>
                <a:spcPct val="110000"/>
              </a:lnSpc>
            </a:pPr>
            <a:r>
              <a:rPr lang="zh-CN" altLang="en-US" sz="36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帮助自己改变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1E150F3C-FDE1-45F5-9406-1A1282C3A4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09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400">
              <a:ea typeface="MS PGothic" panose="020B0600070205080204" pitchFamily="34" charset="-128"/>
            </a:endParaRPr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FDB9814B-9FAB-4DB4-BE5E-4DF4631985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209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400">
              <a:ea typeface="MS PGothic" panose="020B0600070205080204" pitchFamily="34" charset="-128"/>
            </a:endParaRPr>
          </a:p>
        </p:txBody>
      </p:sp>
      <p:sp>
        <p:nvSpPr>
          <p:cNvPr id="19461" name="Rectangle 5">
            <a:extLst>
              <a:ext uri="{FF2B5EF4-FFF2-40B4-BE49-F238E27FC236}">
                <a16:creationId xmlns:a16="http://schemas.microsoft.com/office/drawing/2014/main" id="{9320CEEC-29C7-47C3-B0D4-35B15A012B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1828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400">
              <a:ea typeface="MS PGothic" panose="020B0600070205080204" pitchFamily="34" charset="-128"/>
            </a:endParaRPr>
          </a:p>
        </p:txBody>
      </p:sp>
      <p:sp>
        <p:nvSpPr>
          <p:cNvPr id="171018" name="Rectangle 10">
            <a:extLst>
              <a:ext uri="{FF2B5EF4-FFF2-40B4-BE49-F238E27FC236}">
                <a16:creationId xmlns:a16="http://schemas.microsoft.com/office/drawing/2014/main" id="{DA2CDA56-D447-4BE8-BFAE-DC853759B0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7543800" cy="1295400"/>
          </a:xfrm>
        </p:spPr>
        <p:txBody>
          <a:bodyPr/>
          <a:lstStyle/>
          <a:p>
            <a:pPr algn="ctr" eaLnBrk="1" hangingPunct="1"/>
            <a:r>
              <a:rPr lang="zh-CN" altLang="en-US" sz="44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在信心上不断成长</a:t>
            </a:r>
            <a:br>
              <a:rPr lang="zh-CN" altLang="en-US" sz="44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</a:br>
            <a:r>
              <a:rPr lang="zh-CN" altLang="en-US" sz="36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约翰一书</a:t>
            </a:r>
            <a:r>
              <a:rPr lang="en-US" altLang="zh-CN" sz="360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2:12-14</a:t>
            </a:r>
            <a:endParaRPr lang="zh-CN" altLang="en-US" sz="3600">
              <a:effectLst>
                <a:outerShdw blurRad="38100" dist="38100" dir="2700000" algn="tl">
                  <a:srgbClr val="C0C0C0"/>
                </a:outerShdw>
              </a:effectLst>
              <a:latin typeface="Times Roman" pitchFamily="18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521</TotalTime>
  <Words>1811</Words>
  <Application>Microsoft Office PowerPoint</Application>
  <PresentationFormat>全屏显示(4:3)</PresentationFormat>
  <Paragraphs>190</Paragraphs>
  <Slides>24</Slides>
  <Notes>17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3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35" baseType="lpstr">
      <vt:lpstr>Arial</vt:lpstr>
      <vt:lpstr>Wingdings</vt:lpstr>
      <vt:lpstr>Arial Black</vt:lpstr>
      <vt:lpstr>Times New Roman</vt:lpstr>
      <vt:lpstr>黑体</vt:lpstr>
      <vt:lpstr>Times Roman</vt:lpstr>
      <vt:lpstr>MS PGothic</vt:lpstr>
      <vt:lpstr>Network</vt:lpstr>
      <vt:lpstr>Pixel</vt:lpstr>
      <vt:lpstr>Default Design</vt:lpstr>
      <vt:lpstr>Microsoft Word Document</vt:lpstr>
      <vt:lpstr>在信心上不断成长</vt:lpstr>
      <vt:lpstr>PowerPoint 演示文稿</vt:lpstr>
      <vt:lpstr>PowerPoint 演示文稿</vt:lpstr>
      <vt:lpstr>在信心上不断成长 约翰一书2:12-14</vt:lpstr>
      <vt:lpstr>在信心上不断成长 约翰一书2:12-14</vt:lpstr>
      <vt:lpstr>在信心上不断成长 约翰一书2:12-14</vt:lpstr>
      <vt:lpstr>在信心上不断成长 约翰一书2:12-14</vt:lpstr>
      <vt:lpstr>在信心上不断成长 约翰一书2:12-14</vt:lpstr>
      <vt:lpstr>在信心上不断成长 约翰一书2:12-14</vt:lpstr>
      <vt:lpstr>在信心上不断成长 约翰一书2:12-14</vt:lpstr>
      <vt:lpstr>我真是苦啊！</vt:lpstr>
      <vt:lpstr>在信心上不断成长 约翰一书2:12-14</vt:lpstr>
      <vt:lpstr>在信心上不断成长 约翰一书2:12-14</vt:lpstr>
      <vt:lpstr>在信心上不断成长 约翰一书2:12-14</vt:lpstr>
      <vt:lpstr>在信心上不断成长 约翰一书2:12-14</vt:lpstr>
      <vt:lpstr>在信心上不断成长 约翰一书2:12-14</vt:lpstr>
      <vt:lpstr>在信心上不断成长 约翰一书2:12-14</vt:lpstr>
      <vt:lpstr>我真是苦啊！</vt:lpstr>
      <vt:lpstr>在信心上不断成长 约翰一书2:12-14</vt:lpstr>
      <vt:lpstr>PowerPoint 演示文稿</vt:lpstr>
      <vt:lpstr>在信心上不断成长 约翰一书2:12-14</vt:lpstr>
      <vt:lpstr>在信心上不断成长 约翰一书2:12-14</vt:lpstr>
      <vt:lpstr>PowerPoint 演示文稿</vt:lpstr>
      <vt:lpstr>在信心上不断成长 约翰一书2:12-14</vt:lpstr>
    </vt:vector>
  </TitlesOfParts>
  <Company>For His Glory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Big Boo</dc:creator>
  <cp:lastModifiedBy>刘 松坚</cp:lastModifiedBy>
  <cp:revision>68</cp:revision>
  <dcterms:created xsi:type="dcterms:W3CDTF">2010-04-14T01:57:30Z</dcterms:created>
  <dcterms:modified xsi:type="dcterms:W3CDTF">2022-10-21T09:13:52Z</dcterms:modified>
</cp:coreProperties>
</file>