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 id="2147483706" r:id="rId2"/>
    <p:sldMasterId id="2147483739" r:id="rId3"/>
  </p:sldMasterIdLst>
  <p:notesMasterIdLst>
    <p:notesMasterId r:id="rId25"/>
  </p:notesMasterIdLst>
  <p:handoutMasterIdLst>
    <p:handoutMasterId r:id="rId26"/>
  </p:handoutMasterIdLst>
  <p:sldIdLst>
    <p:sldId id="423" r:id="rId4"/>
    <p:sldId id="427" r:id="rId5"/>
    <p:sldId id="428" r:id="rId6"/>
    <p:sldId id="424" r:id="rId7"/>
    <p:sldId id="425" r:id="rId8"/>
    <p:sldId id="426" r:id="rId9"/>
    <p:sldId id="407" r:id="rId10"/>
    <p:sldId id="408" r:id="rId11"/>
    <p:sldId id="411" r:id="rId12"/>
    <p:sldId id="406" r:id="rId13"/>
    <p:sldId id="409" r:id="rId14"/>
    <p:sldId id="396" r:id="rId15"/>
    <p:sldId id="399" r:id="rId16"/>
    <p:sldId id="397" r:id="rId17"/>
    <p:sldId id="400" r:id="rId18"/>
    <p:sldId id="413" r:id="rId19"/>
    <p:sldId id="429" r:id="rId20"/>
    <p:sldId id="387" r:id="rId21"/>
    <p:sldId id="421" r:id="rId22"/>
    <p:sldId id="401" r:id="rId23"/>
    <p:sldId id="422" r:id="rId2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5pPr>
    <a:lvl6pPr marL="22860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6pPr>
    <a:lvl7pPr marL="27432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7pPr>
    <a:lvl8pPr marL="32004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8pPr>
    <a:lvl9pPr marL="36576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FF0000"/>
    <a:srgbClr val="0000FF"/>
    <a:srgbClr val="000066"/>
    <a:srgbClr val="CCFF33"/>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85" autoAdjust="0"/>
    <p:restoredTop sz="94660"/>
  </p:normalViewPr>
  <p:slideViewPr>
    <p:cSldViewPr>
      <p:cViewPr varScale="1">
        <p:scale>
          <a:sx n="84" d="100"/>
          <a:sy n="84" d="100"/>
        </p:scale>
        <p:origin x="1738" y="80"/>
      </p:cViewPr>
      <p:guideLst>
        <p:guide orient="horz" pos="2160"/>
        <p:guide pos="2880"/>
      </p:guideLst>
    </p:cSldViewPr>
  </p:slideViewPr>
  <p:notesTextViewPr>
    <p:cViewPr>
      <p:scale>
        <a:sx n="3" d="2"/>
        <a:sy n="3" d="2"/>
      </p:scale>
      <p:origin x="0" y="0"/>
    </p:cViewPr>
  </p:notesTextViewPr>
  <p:sorterViewPr>
    <p:cViewPr varScale="1">
      <p:scale>
        <a:sx n="1" d="1"/>
        <a:sy n="1" d="1"/>
      </p:scale>
      <p:origin x="0" y="-553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C11977B9-5A9D-4EF1-8865-C481569614E6}"/>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l" eaLnBrk="1" hangingPunct="1">
              <a:defRPr sz="1200">
                <a:latin typeface="Arial" panose="020B0604020202020204" pitchFamily="34" charset="0"/>
              </a:defRPr>
            </a:lvl1pPr>
          </a:lstStyle>
          <a:p>
            <a:pPr>
              <a:defRPr/>
            </a:pPr>
            <a:endParaRPr lang="en-US" altLang="en-US"/>
          </a:p>
        </p:txBody>
      </p:sp>
      <p:sp>
        <p:nvSpPr>
          <p:cNvPr id="118787" name="Rectangle 3">
            <a:extLst>
              <a:ext uri="{FF2B5EF4-FFF2-40B4-BE49-F238E27FC236}">
                <a16:creationId xmlns:a16="http://schemas.microsoft.com/office/drawing/2014/main" id="{A605DD45-E0F9-4CA8-B751-B94F5EEFD6BD}"/>
              </a:ext>
            </a:extLst>
          </p:cNvPr>
          <p:cNvSpPr>
            <a:spLocks noGrp="1" noChangeArrowheads="1"/>
          </p:cNvSpPr>
          <p:nvPr>
            <p:ph type="dt" sz="quarter"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endParaRPr lang="en-US" altLang="en-US"/>
          </a:p>
        </p:txBody>
      </p:sp>
      <p:sp>
        <p:nvSpPr>
          <p:cNvPr id="118788" name="Rectangle 4">
            <a:extLst>
              <a:ext uri="{FF2B5EF4-FFF2-40B4-BE49-F238E27FC236}">
                <a16:creationId xmlns:a16="http://schemas.microsoft.com/office/drawing/2014/main" id="{0AF1B6F6-807E-4F79-BF22-6DEEEC896450}"/>
              </a:ext>
            </a:extLst>
          </p:cNvPr>
          <p:cNvSpPr>
            <a:spLocks noGrp="1" noChangeArrowheads="1"/>
          </p:cNvSpPr>
          <p:nvPr>
            <p:ph type="ftr" sz="quarter" idx="2"/>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l" eaLnBrk="1" hangingPunct="1">
              <a:defRPr sz="1200">
                <a:latin typeface="Arial" panose="020B0604020202020204" pitchFamily="34" charset="0"/>
              </a:defRPr>
            </a:lvl1pPr>
          </a:lstStyle>
          <a:p>
            <a:pPr>
              <a:defRPr/>
            </a:pPr>
            <a:endParaRPr lang="en-US" altLang="en-US"/>
          </a:p>
        </p:txBody>
      </p:sp>
      <p:sp>
        <p:nvSpPr>
          <p:cNvPr id="118789" name="Rectangle 5">
            <a:extLst>
              <a:ext uri="{FF2B5EF4-FFF2-40B4-BE49-F238E27FC236}">
                <a16:creationId xmlns:a16="http://schemas.microsoft.com/office/drawing/2014/main" id="{4DEF94A1-C291-4516-93F1-F46028B22D95}"/>
              </a:ext>
            </a:extLst>
          </p:cNvPr>
          <p:cNvSpPr>
            <a:spLocks noGrp="1" noChangeArrowheads="1"/>
          </p:cNvSpPr>
          <p:nvPr>
            <p:ph type="sldNum" sz="quarter" idx="3"/>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panose="020B0604020202020204" pitchFamily="34" charset="0"/>
              </a:defRPr>
            </a:lvl1pPr>
          </a:lstStyle>
          <a:p>
            <a:pPr>
              <a:defRPr/>
            </a:pPr>
            <a:fld id="{D44449CC-DD13-484F-905D-334AE264384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F4351D55-C68D-4C8D-B4E0-9D5B9E1C7B05}"/>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l" eaLnBrk="1" hangingPunct="1">
              <a:defRPr sz="1200">
                <a:latin typeface="Arial" panose="020B0604020202020204" pitchFamily="34" charset="0"/>
              </a:defRPr>
            </a:lvl1pPr>
          </a:lstStyle>
          <a:p>
            <a:pPr>
              <a:defRPr/>
            </a:pPr>
            <a:endParaRPr lang="en-US" altLang="en-US"/>
          </a:p>
        </p:txBody>
      </p:sp>
      <p:sp>
        <p:nvSpPr>
          <p:cNvPr id="92163" name="Rectangle 3">
            <a:extLst>
              <a:ext uri="{FF2B5EF4-FFF2-40B4-BE49-F238E27FC236}">
                <a16:creationId xmlns:a16="http://schemas.microsoft.com/office/drawing/2014/main" id="{0D7D7A50-29FA-46C0-99B0-AE865D464E1F}"/>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endParaRPr lang="en-US" altLang="en-US"/>
          </a:p>
        </p:txBody>
      </p:sp>
      <p:sp>
        <p:nvSpPr>
          <p:cNvPr id="9220" name="Rectangle 4">
            <a:extLst>
              <a:ext uri="{FF2B5EF4-FFF2-40B4-BE49-F238E27FC236}">
                <a16:creationId xmlns:a16="http://schemas.microsoft.com/office/drawing/2014/main" id="{11CEC1D8-F276-4EDC-8268-478AA3A112BE}"/>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165" name="Rectangle 5">
            <a:extLst>
              <a:ext uri="{FF2B5EF4-FFF2-40B4-BE49-F238E27FC236}">
                <a16:creationId xmlns:a16="http://schemas.microsoft.com/office/drawing/2014/main" id="{71DD8180-C1A0-4065-B6E1-33F1704B4AD7}"/>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92166" name="Rectangle 6">
            <a:extLst>
              <a:ext uri="{FF2B5EF4-FFF2-40B4-BE49-F238E27FC236}">
                <a16:creationId xmlns:a16="http://schemas.microsoft.com/office/drawing/2014/main" id="{3A541181-2EA1-4C77-97E0-760C472A26A9}"/>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l" eaLnBrk="1" hangingPunct="1">
              <a:defRPr sz="1200">
                <a:latin typeface="Arial" panose="020B0604020202020204" pitchFamily="34" charset="0"/>
              </a:defRPr>
            </a:lvl1pPr>
          </a:lstStyle>
          <a:p>
            <a:pPr>
              <a:defRPr/>
            </a:pPr>
            <a:endParaRPr lang="en-US" altLang="en-US"/>
          </a:p>
        </p:txBody>
      </p:sp>
      <p:sp>
        <p:nvSpPr>
          <p:cNvPr id="92167" name="Rectangle 7">
            <a:extLst>
              <a:ext uri="{FF2B5EF4-FFF2-40B4-BE49-F238E27FC236}">
                <a16:creationId xmlns:a16="http://schemas.microsoft.com/office/drawing/2014/main" id="{3B2E708F-362C-4783-9943-A0B88E09960E}"/>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panose="020B0604020202020204" pitchFamily="34" charset="0"/>
              </a:defRPr>
            </a:lvl1pPr>
          </a:lstStyle>
          <a:p>
            <a:pPr>
              <a:defRPr/>
            </a:pPr>
            <a:fld id="{61CB54AE-8BDA-4F81-A493-75FF344A4F1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3FE67A21-BC3F-425A-8BC4-8CC8444D477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fld id="{D63EB197-F950-4C5F-A4B2-2C71203F22FD}" type="slidenum">
              <a:rPr lang="en-US" altLang="en-US">
                <a:latin typeface="Arial" panose="020B0604020202020204" pitchFamily="34" charset="0"/>
              </a:rPr>
              <a:pPr/>
              <a:t>3</a:t>
            </a:fld>
            <a:endParaRPr lang="en-US" altLang="en-US">
              <a:latin typeface="Arial" panose="020B0604020202020204" pitchFamily="34" charset="0"/>
            </a:endParaRPr>
          </a:p>
        </p:txBody>
      </p:sp>
      <p:sp>
        <p:nvSpPr>
          <p:cNvPr id="14339" name="Rectangle 7">
            <a:extLst>
              <a:ext uri="{FF2B5EF4-FFF2-40B4-BE49-F238E27FC236}">
                <a16:creationId xmlns:a16="http://schemas.microsoft.com/office/drawing/2014/main" id="{DA171468-927E-47E9-94E4-3688609258A5}"/>
              </a:ext>
            </a:extLst>
          </p:cNvPr>
          <p:cNvSpPr txBox="1">
            <a:spLocks noGrp="1" noChangeArrowheads="1"/>
          </p:cNvSpPr>
          <p:nvPr/>
        </p:nvSpPr>
        <p:spPr bwMode="auto">
          <a:xfrm>
            <a:off x="3884613" y="8683625"/>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893" tIns="45445" rIns="90893" bIns="45445" anchor="b"/>
          <a:lstStyle>
            <a:lvl1pPr defTabSz="906463">
              <a:spcBef>
                <a:spcPct val="30000"/>
              </a:spcBef>
              <a:defRPr sz="1200">
                <a:solidFill>
                  <a:schemeClr val="tx1"/>
                </a:solidFill>
                <a:latin typeface="Arial" panose="020B0604020202020204" pitchFamily="34" charset="0"/>
                <a:cs typeface="Arial" panose="020B0604020202020204" pitchFamily="34" charset="0"/>
              </a:defRPr>
            </a:lvl1pPr>
            <a:lvl2pPr marL="738188" indent="-282575" defTabSz="906463">
              <a:spcBef>
                <a:spcPct val="30000"/>
              </a:spcBef>
              <a:defRPr sz="1200">
                <a:solidFill>
                  <a:schemeClr val="tx1"/>
                </a:solidFill>
                <a:latin typeface="Arial" panose="020B0604020202020204" pitchFamily="34" charset="0"/>
                <a:cs typeface="Arial" panose="020B0604020202020204" pitchFamily="34" charset="0"/>
              </a:defRPr>
            </a:lvl2pPr>
            <a:lvl3pPr marL="1136650" indent="-230188" defTabSz="906463">
              <a:spcBef>
                <a:spcPct val="30000"/>
              </a:spcBef>
              <a:defRPr sz="1200">
                <a:solidFill>
                  <a:schemeClr val="tx1"/>
                </a:solidFill>
                <a:latin typeface="Arial" panose="020B0604020202020204" pitchFamily="34" charset="0"/>
                <a:cs typeface="Arial" panose="020B0604020202020204" pitchFamily="34" charset="0"/>
              </a:defRPr>
            </a:lvl3pPr>
            <a:lvl4pPr marL="1590675" indent="-227013" defTabSz="906463">
              <a:spcBef>
                <a:spcPct val="30000"/>
              </a:spcBef>
              <a:defRPr sz="1200">
                <a:solidFill>
                  <a:schemeClr val="tx1"/>
                </a:solidFill>
                <a:latin typeface="Arial" panose="020B0604020202020204" pitchFamily="34" charset="0"/>
                <a:cs typeface="Arial" panose="020B0604020202020204" pitchFamily="34" charset="0"/>
              </a:defRPr>
            </a:lvl4pPr>
            <a:lvl5pPr marL="2044700" indent="-228600" defTabSz="906463">
              <a:spcBef>
                <a:spcPct val="30000"/>
              </a:spcBef>
              <a:defRPr sz="1200">
                <a:solidFill>
                  <a:schemeClr val="tx1"/>
                </a:solidFill>
                <a:latin typeface="Arial" panose="020B0604020202020204" pitchFamily="34" charset="0"/>
                <a:cs typeface="Arial" panose="020B0604020202020204" pitchFamily="34" charset="0"/>
              </a:defRPr>
            </a:lvl5pPr>
            <a:lvl6pPr marL="2501900" indent="-228600" defTabSz="9064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59100" indent="-228600" defTabSz="9064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16300" indent="-228600" defTabSz="9064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73500" indent="-228600" defTabSz="9064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r" eaLnBrk="1" hangingPunct="1">
              <a:spcBef>
                <a:spcPct val="0"/>
              </a:spcBef>
            </a:pPr>
            <a:fld id="{F90B1B7A-768B-4751-ACA4-32E1D96E3004}" type="slidenum">
              <a:rPr lang="en-US" altLang="en-US" sz="1300">
                <a:ea typeface="MS PGothic" panose="020B0600070205080204" pitchFamily="34" charset="-128"/>
              </a:rPr>
              <a:pPr algn="r" eaLnBrk="1" hangingPunct="1">
                <a:spcBef>
                  <a:spcPct val="0"/>
                </a:spcBef>
              </a:pPr>
              <a:t>3</a:t>
            </a:fld>
            <a:endParaRPr lang="en-US" altLang="en-US" sz="1300">
              <a:ea typeface="MS PGothic" panose="020B0600070205080204" pitchFamily="34" charset="-128"/>
            </a:endParaRPr>
          </a:p>
        </p:txBody>
      </p:sp>
      <p:sp>
        <p:nvSpPr>
          <p:cNvPr id="14340" name="Rectangle 2">
            <a:extLst>
              <a:ext uri="{FF2B5EF4-FFF2-40B4-BE49-F238E27FC236}">
                <a16:creationId xmlns:a16="http://schemas.microsoft.com/office/drawing/2014/main" id="{69F0B8F8-41DB-42EA-898D-8DB503997C79}"/>
              </a:ext>
            </a:extLst>
          </p:cNvPr>
          <p:cNvSpPr>
            <a:spLocks noRot="1" noChangeArrowheads="1" noTextEdit="1"/>
          </p:cNvSpPr>
          <p:nvPr>
            <p:ph type="sldImg"/>
          </p:nvPr>
        </p:nvSpPr>
        <p:spPr>
          <a:xfrm>
            <a:off x="1144588" y="684213"/>
            <a:ext cx="4572000" cy="3429000"/>
          </a:xfrm>
          <a:ln/>
        </p:spPr>
      </p:sp>
      <p:sp>
        <p:nvSpPr>
          <p:cNvPr id="14341" name="Rectangle 3">
            <a:extLst>
              <a:ext uri="{FF2B5EF4-FFF2-40B4-BE49-F238E27FC236}">
                <a16:creationId xmlns:a16="http://schemas.microsoft.com/office/drawing/2014/main" id="{8C7555E2-4119-4F9C-8DD6-650D7E901BC2}"/>
              </a:ext>
            </a:extLst>
          </p:cNvPr>
          <p:cNvSpPr>
            <a:spLocks noGrp="1" noChangeArrowheads="1"/>
          </p:cNvSpPr>
          <p:nvPr>
            <p:ph type="body" idx="1"/>
          </p:nvPr>
        </p:nvSpPr>
        <p:spPr>
          <a:xfrm>
            <a:off x="912813" y="4344988"/>
            <a:ext cx="5032375" cy="41148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893" tIns="45445" rIns="90893" bIns="45445"/>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ABB8D79E-2797-460C-99BC-4762E97E733E}"/>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fld id="{5C38DCE5-5E61-495D-B711-E2EE295D8969}" type="slidenum">
              <a:rPr lang="en-US" altLang="en-US">
                <a:latin typeface="Arial" panose="020B0604020202020204" pitchFamily="34" charset="0"/>
              </a:rPr>
              <a:pPr/>
              <a:t>7</a:t>
            </a:fld>
            <a:endParaRPr lang="en-US" altLang="en-US">
              <a:latin typeface="Arial" panose="020B0604020202020204" pitchFamily="34" charset="0"/>
            </a:endParaRPr>
          </a:p>
        </p:txBody>
      </p:sp>
      <p:sp>
        <p:nvSpPr>
          <p:cNvPr id="19459" name="Rectangle 7">
            <a:extLst>
              <a:ext uri="{FF2B5EF4-FFF2-40B4-BE49-F238E27FC236}">
                <a16:creationId xmlns:a16="http://schemas.microsoft.com/office/drawing/2014/main" id="{348D905A-EFEF-4C82-9675-394E459AE9AF}"/>
              </a:ext>
            </a:extLst>
          </p:cNvPr>
          <p:cNvSpPr txBox="1">
            <a:spLocks noGrp="1" noChangeArrowheads="1"/>
          </p:cNvSpPr>
          <p:nvPr/>
        </p:nvSpPr>
        <p:spPr bwMode="auto">
          <a:xfrm>
            <a:off x="3884613" y="8683625"/>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893" tIns="45445" rIns="90893" bIns="45445" anchor="b"/>
          <a:lstStyle>
            <a:lvl1pPr defTabSz="906463">
              <a:spcBef>
                <a:spcPct val="30000"/>
              </a:spcBef>
              <a:defRPr sz="1200">
                <a:solidFill>
                  <a:schemeClr val="tx1"/>
                </a:solidFill>
                <a:latin typeface="Arial" panose="020B0604020202020204" pitchFamily="34" charset="0"/>
                <a:cs typeface="Arial" panose="020B0604020202020204" pitchFamily="34" charset="0"/>
              </a:defRPr>
            </a:lvl1pPr>
            <a:lvl2pPr marL="738188" indent="-282575" defTabSz="906463">
              <a:spcBef>
                <a:spcPct val="30000"/>
              </a:spcBef>
              <a:defRPr sz="1200">
                <a:solidFill>
                  <a:schemeClr val="tx1"/>
                </a:solidFill>
                <a:latin typeface="Arial" panose="020B0604020202020204" pitchFamily="34" charset="0"/>
                <a:cs typeface="Arial" panose="020B0604020202020204" pitchFamily="34" charset="0"/>
              </a:defRPr>
            </a:lvl2pPr>
            <a:lvl3pPr marL="1136650" indent="-230188" defTabSz="906463">
              <a:spcBef>
                <a:spcPct val="30000"/>
              </a:spcBef>
              <a:defRPr sz="1200">
                <a:solidFill>
                  <a:schemeClr val="tx1"/>
                </a:solidFill>
                <a:latin typeface="Arial" panose="020B0604020202020204" pitchFamily="34" charset="0"/>
                <a:cs typeface="Arial" panose="020B0604020202020204" pitchFamily="34" charset="0"/>
              </a:defRPr>
            </a:lvl3pPr>
            <a:lvl4pPr marL="1590675" indent="-227013" defTabSz="906463">
              <a:spcBef>
                <a:spcPct val="30000"/>
              </a:spcBef>
              <a:defRPr sz="1200">
                <a:solidFill>
                  <a:schemeClr val="tx1"/>
                </a:solidFill>
                <a:latin typeface="Arial" panose="020B0604020202020204" pitchFamily="34" charset="0"/>
                <a:cs typeface="Arial" panose="020B0604020202020204" pitchFamily="34" charset="0"/>
              </a:defRPr>
            </a:lvl4pPr>
            <a:lvl5pPr marL="2044700" indent="-228600" defTabSz="906463">
              <a:spcBef>
                <a:spcPct val="30000"/>
              </a:spcBef>
              <a:defRPr sz="1200">
                <a:solidFill>
                  <a:schemeClr val="tx1"/>
                </a:solidFill>
                <a:latin typeface="Arial" panose="020B0604020202020204" pitchFamily="34" charset="0"/>
                <a:cs typeface="Arial" panose="020B0604020202020204" pitchFamily="34" charset="0"/>
              </a:defRPr>
            </a:lvl5pPr>
            <a:lvl6pPr marL="2501900" indent="-228600" defTabSz="9064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59100" indent="-228600" defTabSz="9064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16300" indent="-228600" defTabSz="9064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73500" indent="-228600" defTabSz="9064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r" eaLnBrk="1" hangingPunct="1">
              <a:spcBef>
                <a:spcPct val="0"/>
              </a:spcBef>
            </a:pPr>
            <a:fld id="{3E65DF98-C4F0-459C-BCDE-AEA661902268}" type="slidenum">
              <a:rPr lang="en-US" altLang="en-US" sz="1300">
                <a:ea typeface="MS PGothic" panose="020B0600070205080204" pitchFamily="34" charset="-128"/>
              </a:rPr>
              <a:pPr algn="r" eaLnBrk="1" hangingPunct="1">
                <a:spcBef>
                  <a:spcPct val="0"/>
                </a:spcBef>
              </a:pPr>
              <a:t>7</a:t>
            </a:fld>
            <a:endParaRPr lang="en-US" altLang="en-US" sz="1300">
              <a:ea typeface="MS PGothic" panose="020B0600070205080204" pitchFamily="34" charset="-128"/>
            </a:endParaRPr>
          </a:p>
        </p:txBody>
      </p:sp>
      <p:sp>
        <p:nvSpPr>
          <p:cNvPr id="19460" name="Rectangle 2">
            <a:extLst>
              <a:ext uri="{FF2B5EF4-FFF2-40B4-BE49-F238E27FC236}">
                <a16:creationId xmlns:a16="http://schemas.microsoft.com/office/drawing/2014/main" id="{97A11336-31D2-4570-A3C4-8E54172828D2}"/>
              </a:ext>
            </a:extLst>
          </p:cNvPr>
          <p:cNvSpPr>
            <a:spLocks noRot="1" noChangeArrowheads="1" noTextEdit="1"/>
          </p:cNvSpPr>
          <p:nvPr>
            <p:ph type="sldImg"/>
          </p:nvPr>
        </p:nvSpPr>
        <p:spPr>
          <a:xfrm>
            <a:off x="1144588" y="684213"/>
            <a:ext cx="4572000" cy="3429000"/>
          </a:xfrm>
          <a:ln/>
        </p:spPr>
      </p:sp>
      <p:sp>
        <p:nvSpPr>
          <p:cNvPr id="19461" name="Rectangle 3">
            <a:extLst>
              <a:ext uri="{FF2B5EF4-FFF2-40B4-BE49-F238E27FC236}">
                <a16:creationId xmlns:a16="http://schemas.microsoft.com/office/drawing/2014/main" id="{4EA67448-F23A-4666-AD62-206F7B83C0EE}"/>
              </a:ext>
            </a:extLst>
          </p:cNvPr>
          <p:cNvSpPr>
            <a:spLocks noGrp="1" noChangeArrowheads="1"/>
          </p:cNvSpPr>
          <p:nvPr>
            <p:ph type="body" idx="1"/>
          </p:nvPr>
        </p:nvSpPr>
        <p:spPr>
          <a:xfrm>
            <a:off x="912813" y="4344988"/>
            <a:ext cx="5032375" cy="41148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893" tIns="45445" rIns="90893" bIns="45445"/>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FAC285CB-7A6F-4CF3-AC57-84DB614196E9}"/>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fld id="{BC14339D-1FF1-46D5-B53E-B18C9BD0ABEB}" type="slidenum">
              <a:rPr lang="en-US" altLang="en-US">
                <a:latin typeface="Arial" panose="020B0604020202020204" pitchFamily="34" charset="0"/>
              </a:rPr>
              <a:pPr/>
              <a:t>8</a:t>
            </a:fld>
            <a:endParaRPr lang="en-US" altLang="en-US">
              <a:latin typeface="Arial" panose="020B0604020202020204" pitchFamily="34" charset="0"/>
            </a:endParaRPr>
          </a:p>
        </p:txBody>
      </p:sp>
      <p:sp>
        <p:nvSpPr>
          <p:cNvPr id="21507" name="Rectangle 7">
            <a:extLst>
              <a:ext uri="{FF2B5EF4-FFF2-40B4-BE49-F238E27FC236}">
                <a16:creationId xmlns:a16="http://schemas.microsoft.com/office/drawing/2014/main" id="{C2BD70B6-FD28-4C3B-93E3-E71E3636F130}"/>
              </a:ext>
            </a:extLst>
          </p:cNvPr>
          <p:cNvSpPr txBox="1">
            <a:spLocks noGrp="1" noChangeArrowheads="1"/>
          </p:cNvSpPr>
          <p:nvPr/>
        </p:nvSpPr>
        <p:spPr bwMode="auto">
          <a:xfrm>
            <a:off x="3884613" y="8683625"/>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893" tIns="45445" rIns="90893" bIns="45445" anchor="b"/>
          <a:lstStyle>
            <a:lvl1pPr defTabSz="906463">
              <a:spcBef>
                <a:spcPct val="30000"/>
              </a:spcBef>
              <a:defRPr sz="1200">
                <a:solidFill>
                  <a:schemeClr val="tx1"/>
                </a:solidFill>
                <a:latin typeface="Arial" panose="020B0604020202020204" pitchFamily="34" charset="0"/>
                <a:cs typeface="Arial" panose="020B0604020202020204" pitchFamily="34" charset="0"/>
              </a:defRPr>
            </a:lvl1pPr>
            <a:lvl2pPr marL="738188" indent="-282575" defTabSz="906463">
              <a:spcBef>
                <a:spcPct val="30000"/>
              </a:spcBef>
              <a:defRPr sz="1200">
                <a:solidFill>
                  <a:schemeClr val="tx1"/>
                </a:solidFill>
                <a:latin typeface="Arial" panose="020B0604020202020204" pitchFamily="34" charset="0"/>
                <a:cs typeface="Arial" panose="020B0604020202020204" pitchFamily="34" charset="0"/>
              </a:defRPr>
            </a:lvl2pPr>
            <a:lvl3pPr marL="1136650" indent="-230188" defTabSz="906463">
              <a:spcBef>
                <a:spcPct val="30000"/>
              </a:spcBef>
              <a:defRPr sz="1200">
                <a:solidFill>
                  <a:schemeClr val="tx1"/>
                </a:solidFill>
                <a:latin typeface="Arial" panose="020B0604020202020204" pitchFamily="34" charset="0"/>
                <a:cs typeface="Arial" panose="020B0604020202020204" pitchFamily="34" charset="0"/>
              </a:defRPr>
            </a:lvl3pPr>
            <a:lvl4pPr marL="1590675" indent="-227013" defTabSz="906463">
              <a:spcBef>
                <a:spcPct val="30000"/>
              </a:spcBef>
              <a:defRPr sz="1200">
                <a:solidFill>
                  <a:schemeClr val="tx1"/>
                </a:solidFill>
                <a:latin typeface="Arial" panose="020B0604020202020204" pitchFamily="34" charset="0"/>
                <a:cs typeface="Arial" panose="020B0604020202020204" pitchFamily="34" charset="0"/>
              </a:defRPr>
            </a:lvl4pPr>
            <a:lvl5pPr marL="2044700" indent="-228600" defTabSz="906463">
              <a:spcBef>
                <a:spcPct val="30000"/>
              </a:spcBef>
              <a:defRPr sz="1200">
                <a:solidFill>
                  <a:schemeClr val="tx1"/>
                </a:solidFill>
                <a:latin typeface="Arial" panose="020B0604020202020204" pitchFamily="34" charset="0"/>
                <a:cs typeface="Arial" panose="020B0604020202020204" pitchFamily="34" charset="0"/>
              </a:defRPr>
            </a:lvl5pPr>
            <a:lvl6pPr marL="2501900" indent="-228600" defTabSz="9064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59100" indent="-228600" defTabSz="9064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16300" indent="-228600" defTabSz="9064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73500" indent="-228600" defTabSz="9064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r" eaLnBrk="1" hangingPunct="1">
              <a:spcBef>
                <a:spcPct val="0"/>
              </a:spcBef>
            </a:pPr>
            <a:fld id="{7B9A6328-57EE-43F3-94C8-7752C328BCF8}" type="slidenum">
              <a:rPr lang="en-US" altLang="en-US" sz="1300">
                <a:ea typeface="MS PGothic" panose="020B0600070205080204" pitchFamily="34" charset="-128"/>
              </a:rPr>
              <a:pPr algn="r" eaLnBrk="1" hangingPunct="1">
                <a:spcBef>
                  <a:spcPct val="0"/>
                </a:spcBef>
              </a:pPr>
              <a:t>8</a:t>
            </a:fld>
            <a:endParaRPr lang="en-US" altLang="en-US" sz="1300">
              <a:ea typeface="MS PGothic" panose="020B0600070205080204" pitchFamily="34" charset="-128"/>
            </a:endParaRPr>
          </a:p>
        </p:txBody>
      </p:sp>
      <p:sp>
        <p:nvSpPr>
          <p:cNvPr id="21508" name="Rectangle 2">
            <a:extLst>
              <a:ext uri="{FF2B5EF4-FFF2-40B4-BE49-F238E27FC236}">
                <a16:creationId xmlns:a16="http://schemas.microsoft.com/office/drawing/2014/main" id="{6F0CDD58-A497-4BFD-937F-1E04E0CEF2DE}"/>
              </a:ext>
            </a:extLst>
          </p:cNvPr>
          <p:cNvSpPr>
            <a:spLocks noRot="1" noChangeArrowheads="1" noTextEdit="1"/>
          </p:cNvSpPr>
          <p:nvPr>
            <p:ph type="sldImg"/>
          </p:nvPr>
        </p:nvSpPr>
        <p:spPr>
          <a:xfrm>
            <a:off x="1144588" y="684213"/>
            <a:ext cx="4572000" cy="3429000"/>
          </a:xfrm>
          <a:ln/>
        </p:spPr>
      </p:sp>
      <p:sp>
        <p:nvSpPr>
          <p:cNvPr id="21509" name="Rectangle 3">
            <a:extLst>
              <a:ext uri="{FF2B5EF4-FFF2-40B4-BE49-F238E27FC236}">
                <a16:creationId xmlns:a16="http://schemas.microsoft.com/office/drawing/2014/main" id="{97F0CE22-58EA-4A3D-86E8-5F61BD8A90BE}"/>
              </a:ext>
            </a:extLst>
          </p:cNvPr>
          <p:cNvSpPr>
            <a:spLocks noGrp="1" noChangeArrowheads="1"/>
          </p:cNvSpPr>
          <p:nvPr>
            <p:ph type="body" idx="1"/>
          </p:nvPr>
        </p:nvSpPr>
        <p:spPr>
          <a:xfrm>
            <a:off x="912813" y="4344988"/>
            <a:ext cx="5032375" cy="41148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893" tIns="45445" rIns="90893" bIns="45445"/>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B57234BF-58F7-4B79-A842-C4EE5F0C883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fld id="{FF58A53B-4A85-42F0-B247-2C84EC679889}" type="slidenum">
              <a:rPr lang="en-US" altLang="en-US">
                <a:latin typeface="Arial" panose="020B0604020202020204" pitchFamily="34" charset="0"/>
              </a:rPr>
              <a:pPr/>
              <a:t>10</a:t>
            </a:fld>
            <a:endParaRPr lang="en-US" altLang="en-US">
              <a:latin typeface="Arial" panose="020B0604020202020204" pitchFamily="34" charset="0"/>
            </a:endParaRPr>
          </a:p>
        </p:txBody>
      </p:sp>
      <p:sp>
        <p:nvSpPr>
          <p:cNvPr id="24579" name="Rectangle 7">
            <a:extLst>
              <a:ext uri="{FF2B5EF4-FFF2-40B4-BE49-F238E27FC236}">
                <a16:creationId xmlns:a16="http://schemas.microsoft.com/office/drawing/2014/main" id="{B738ABC7-DC44-4F1B-AC9F-F22970BAD875}"/>
              </a:ext>
            </a:extLst>
          </p:cNvPr>
          <p:cNvSpPr txBox="1">
            <a:spLocks noGrp="1" noChangeArrowheads="1"/>
          </p:cNvSpPr>
          <p:nvPr/>
        </p:nvSpPr>
        <p:spPr bwMode="auto">
          <a:xfrm>
            <a:off x="3884613" y="8683625"/>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893" tIns="45445" rIns="90893" bIns="45445" anchor="b"/>
          <a:lstStyle>
            <a:lvl1pPr defTabSz="906463">
              <a:spcBef>
                <a:spcPct val="30000"/>
              </a:spcBef>
              <a:defRPr sz="1200">
                <a:solidFill>
                  <a:schemeClr val="tx1"/>
                </a:solidFill>
                <a:latin typeface="Arial" panose="020B0604020202020204" pitchFamily="34" charset="0"/>
                <a:cs typeface="Arial" panose="020B0604020202020204" pitchFamily="34" charset="0"/>
              </a:defRPr>
            </a:lvl1pPr>
            <a:lvl2pPr marL="738188" indent="-282575" defTabSz="906463">
              <a:spcBef>
                <a:spcPct val="30000"/>
              </a:spcBef>
              <a:defRPr sz="1200">
                <a:solidFill>
                  <a:schemeClr val="tx1"/>
                </a:solidFill>
                <a:latin typeface="Arial" panose="020B0604020202020204" pitchFamily="34" charset="0"/>
                <a:cs typeface="Arial" panose="020B0604020202020204" pitchFamily="34" charset="0"/>
              </a:defRPr>
            </a:lvl2pPr>
            <a:lvl3pPr marL="1136650" indent="-230188" defTabSz="906463">
              <a:spcBef>
                <a:spcPct val="30000"/>
              </a:spcBef>
              <a:defRPr sz="1200">
                <a:solidFill>
                  <a:schemeClr val="tx1"/>
                </a:solidFill>
                <a:latin typeface="Arial" panose="020B0604020202020204" pitchFamily="34" charset="0"/>
                <a:cs typeface="Arial" panose="020B0604020202020204" pitchFamily="34" charset="0"/>
              </a:defRPr>
            </a:lvl3pPr>
            <a:lvl4pPr marL="1590675" indent="-227013" defTabSz="906463">
              <a:spcBef>
                <a:spcPct val="30000"/>
              </a:spcBef>
              <a:defRPr sz="1200">
                <a:solidFill>
                  <a:schemeClr val="tx1"/>
                </a:solidFill>
                <a:latin typeface="Arial" panose="020B0604020202020204" pitchFamily="34" charset="0"/>
                <a:cs typeface="Arial" panose="020B0604020202020204" pitchFamily="34" charset="0"/>
              </a:defRPr>
            </a:lvl4pPr>
            <a:lvl5pPr marL="2044700" indent="-228600" defTabSz="906463">
              <a:spcBef>
                <a:spcPct val="30000"/>
              </a:spcBef>
              <a:defRPr sz="1200">
                <a:solidFill>
                  <a:schemeClr val="tx1"/>
                </a:solidFill>
                <a:latin typeface="Arial" panose="020B0604020202020204" pitchFamily="34" charset="0"/>
                <a:cs typeface="Arial" panose="020B0604020202020204" pitchFamily="34" charset="0"/>
              </a:defRPr>
            </a:lvl5pPr>
            <a:lvl6pPr marL="2501900" indent="-228600" defTabSz="9064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59100" indent="-228600" defTabSz="9064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16300" indent="-228600" defTabSz="9064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73500" indent="-228600" defTabSz="9064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lgn="r" eaLnBrk="1" hangingPunct="1">
              <a:spcBef>
                <a:spcPct val="0"/>
              </a:spcBef>
            </a:pPr>
            <a:fld id="{6C24E01B-B791-4DD8-A27F-D8D3D6155BA1}" type="slidenum">
              <a:rPr lang="en-US" altLang="en-US" sz="1300">
                <a:ea typeface="MS PGothic" panose="020B0600070205080204" pitchFamily="34" charset="-128"/>
              </a:rPr>
              <a:pPr algn="r" eaLnBrk="1" hangingPunct="1">
                <a:spcBef>
                  <a:spcPct val="0"/>
                </a:spcBef>
              </a:pPr>
              <a:t>10</a:t>
            </a:fld>
            <a:endParaRPr lang="en-US" altLang="en-US" sz="1300">
              <a:ea typeface="MS PGothic" panose="020B0600070205080204" pitchFamily="34" charset="-128"/>
            </a:endParaRPr>
          </a:p>
        </p:txBody>
      </p:sp>
      <p:sp>
        <p:nvSpPr>
          <p:cNvPr id="24580" name="Rectangle 2">
            <a:extLst>
              <a:ext uri="{FF2B5EF4-FFF2-40B4-BE49-F238E27FC236}">
                <a16:creationId xmlns:a16="http://schemas.microsoft.com/office/drawing/2014/main" id="{3312966F-A618-4525-B946-3B97A4A4AAA0}"/>
              </a:ext>
            </a:extLst>
          </p:cNvPr>
          <p:cNvSpPr>
            <a:spLocks noRot="1" noChangeArrowheads="1" noTextEdit="1"/>
          </p:cNvSpPr>
          <p:nvPr>
            <p:ph type="sldImg"/>
          </p:nvPr>
        </p:nvSpPr>
        <p:spPr>
          <a:xfrm>
            <a:off x="1144588" y="684213"/>
            <a:ext cx="4572000" cy="3429000"/>
          </a:xfrm>
          <a:ln/>
        </p:spPr>
      </p:sp>
      <p:sp>
        <p:nvSpPr>
          <p:cNvPr id="24581" name="Rectangle 3">
            <a:extLst>
              <a:ext uri="{FF2B5EF4-FFF2-40B4-BE49-F238E27FC236}">
                <a16:creationId xmlns:a16="http://schemas.microsoft.com/office/drawing/2014/main" id="{2F95845B-84F4-425B-B2E0-A90740715871}"/>
              </a:ext>
            </a:extLst>
          </p:cNvPr>
          <p:cNvSpPr>
            <a:spLocks noGrp="1" noChangeArrowheads="1"/>
          </p:cNvSpPr>
          <p:nvPr>
            <p:ph type="body" idx="1"/>
          </p:nvPr>
        </p:nvSpPr>
        <p:spPr>
          <a:xfrm>
            <a:off x="912813" y="4344988"/>
            <a:ext cx="5032375" cy="411480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893" tIns="45445" rIns="90893" bIns="45445"/>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58878610-91BD-42E5-9FB5-6297A1C04A54}"/>
              </a:ext>
            </a:extLst>
          </p:cNvPr>
          <p:cNvGrpSpPr>
            <a:grpSpLocks/>
          </p:cNvGrpSpPr>
          <p:nvPr/>
        </p:nvGrpSpPr>
        <p:grpSpPr bwMode="auto">
          <a:xfrm>
            <a:off x="0" y="0"/>
            <a:ext cx="9144000" cy="6858000"/>
            <a:chOff x="0" y="0"/>
            <a:chExt cx="5760" cy="4320"/>
          </a:xfrm>
        </p:grpSpPr>
        <p:sp>
          <p:nvSpPr>
            <p:cNvPr id="5" name="Rectangle 3">
              <a:extLst>
                <a:ext uri="{FF2B5EF4-FFF2-40B4-BE49-F238E27FC236}">
                  <a16:creationId xmlns:a16="http://schemas.microsoft.com/office/drawing/2014/main" id="{A9128C92-45F0-4D4E-ABB7-FBFC3BD94EF3}"/>
                </a:ext>
              </a:extLst>
            </p:cNvPr>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ctr" eaLnBrk="1" hangingPunct="1"/>
              <a:endParaRPr lang="en-US" altLang="en-US" sz="2400">
                <a:latin typeface="Times New Roman" panose="02020603050405020304" pitchFamily="18" charset="0"/>
              </a:endParaRPr>
            </a:p>
          </p:txBody>
        </p:sp>
        <p:sp>
          <p:nvSpPr>
            <p:cNvPr id="6" name="Rectangle 4">
              <a:extLst>
                <a:ext uri="{FF2B5EF4-FFF2-40B4-BE49-F238E27FC236}">
                  <a16:creationId xmlns:a16="http://schemas.microsoft.com/office/drawing/2014/main" id="{F375A768-21DA-4633-88CE-596D060FB14A}"/>
                </a:ext>
              </a:extLst>
            </p:cNvPr>
            <p:cNvSpPr>
              <a:spLocks noChangeArrowheads="1"/>
            </p:cNvSpPr>
            <p:nvPr/>
          </p:nvSpPr>
          <p:spPr bwMode="hidden">
            <a:xfrm>
              <a:off x="1081" y="1065"/>
              <a:ext cx="4679" cy="1596"/>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l" eaLnBrk="1" hangingPunct="1"/>
              <a:endParaRPr lang="en-US" altLang="en-US" sz="2400">
                <a:latin typeface="Times New Roman" panose="02020603050405020304" pitchFamily="18" charset="0"/>
              </a:endParaRPr>
            </a:p>
          </p:txBody>
        </p:sp>
        <p:grpSp>
          <p:nvGrpSpPr>
            <p:cNvPr id="7" name="Group 5">
              <a:extLst>
                <a:ext uri="{FF2B5EF4-FFF2-40B4-BE49-F238E27FC236}">
                  <a16:creationId xmlns:a16="http://schemas.microsoft.com/office/drawing/2014/main" id="{496FFB6C-1C4F-4199-8001-5CE123937337}"/>
                </a:ext>
              </a:extLst>
            </p:cNvPr>
            <p:cNvGrpSpPr>
              <a:grpSpLocks/>
            </p:cNvGrpSpPr>
            <p:nvPr/>
          </p:nvGrpSpPr>
          <p:grpSpPr bwMode="auto">
            <a:xfrm>
              <a:off x="0" y="672"/>
              <a:ext cx="1806" cy="1989"/>
              <a:chOff x="0" y="672"/>
              <a:chExt cx="1806" cy="1989"/>
            </a:xfrm>
          </p:grpSpPr>
          <p:sp>
            <p:nvSpPr>
              <p:cNvPr id="8" name="Rectangle 6">
                <a:extLst>
                  <a:ext uri="{FF2B5EF4-FFF2-40B4-BE49-F238E27FC236}">
                    <a16:creationId xmlns:a16="http://schemas.microsoft.com/office/drawing/2014/main" id="{D795E203-F7DD-4381-B74B-CC44FA7F8127}"/>
                  </a:ext>
                </a:extLst>
              </p:cNvPr>
              <p:cNvSpPr>
                <a:spLocks noChangeArrowheads="1"/>
              </p:cNvSpPr>
              <p:nvPr userDrawn="1"/>
            </p:nvSpPr>
            <p:spPr bwMode="auto">
              <a:xfrm>
                <a:off x="361" y="2257"/>
                <a:ext cx="363" cy="404"/>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l" eaLnBrk="1" hangingPunct="1"/>
                <a:endParaRPr lang="en-US" altLang="en-US" sz="2400">
                  <a:latin typeface="Times New Roman" panose="02020603050405020304" pitchFamily="18" charset="0"/>
                </a:endParaRPr>
              </a:p>
            </p:txBody>
          </p:sp>
          <p:sp>
            <p:nvSpPr>
              <p:cNvPr id="9" name="Rectangle 7">
                <a:extLst>
                  <a:ext uri="{FF2B5EF4-FFF2-40B4-BE49-F238E27FC236}">
                    <a16:creationId xmlns:a16="http://schemas.microsoft.com/office/drawing/2014/main" id="{6F9311F7-470A-4ADE-B10C-2AB6F32BC556}"/>
                  </a:ext>
                </a:extLst>
              </p:cNvPr>
              <p:cNvSpPr>
                <a:spLocks noChangeArrowheads="1"/>
              </p:cNvSpPr>
              <p:nvPr userDrawn="1"/>
            </p:nvSpPr>
            <p:spPr bwMode="auto">
              <a:xfrm>
                <a:off x="1081" y="1065"/>
                <a:ext cx="362" cy="40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l" eaLnBrk="1" hangingPunct="1"/>
                <a:endParaRPr lang="en-US" altLang="en-US" sz="2400">
                  <a:latin typeface="Times New Roman" panose="02020603050405020304" pitchFamily="18" charset="0"/>
                </a:endParaRPr>
              </a:p>
            </p:txBody>
          </p:sp>
          <p:sp>
            <p:nvSpPr>
              <p:cNvPr id="10" name="Rectangle 8">
                <a:extLst>
                  <a:ext uri="{FF2B5EF4-FFF2-40B4-BE49-F238E27FC236}">
                    <a16:creationId xmlns:a16="http://schemas.microsoft.com/office/drawing/2014/main" id="{9F6BFD0A-8BB5-486E-B589-12D0B5A4EBCE}"/>
                  </a:ext>
                </a:extLst>
              </p:cNvPr>
              <p:cNvSpPr>
                <a:spLocks noChangeArrowheads="1"/>
              </p:cNvSpPr>
              <p:nvPr userDrawn="1"/>
            </p:nvSpPr>
            <p:spPr bwMode="auto">
              <a:xfrm>
                <a:off x="1437" y="672"/>
                <a:ext cx="369" cy="40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l" eaLnBrk="1" hangingPunct="1"/>
                <a:endParaRPr lang="en-US" altLang="en-US" sz="2400">
                  <a:latin typeface="Times New Roman" panose="02020603050405020304" pitchFamily="18" charset="0"/>
                </a:endParaRPr>
              </a:p>
            </p:txBody>
          </p:sp>
          <p:sp>
            <p:nvSpPr>
              <p:cNvPr id="11" name="Rectangle 9">
                <a:extLst>
                  <a:ext uri="{FF2B5EF4-FFF2-40B4-BE49-F238E27FC236}">
                    <a16:creationId xmlns:a16="http://schemas.microsoft.com/office/drawing/2014/main" id="{50525BB3-8EDD-441D-933C-B06C8E4CF3C3}"/>
                  </a:ext>
                </a:extLst>
              </p:cNvPr>
              <p:cNvSpPr>
                <a:spLocks noChangeArrowheads="1"/>
              </p:cNvSpPr>
              <p:nvPr userDrawn="1"/>
            </p:nvSpPr>
            <p:spPr bwMode="auto">
              <a:xfrm>
                <a:off x="719" y="2257"/>
                <a:ext cx="368" cy="404"/>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l" eaLnBrk="1" hangingPunct="1"/>
                <a:endParaRPr lang="en-US" altLang="en-US" sz="2400">
                  <a:latin typeface="Times New Roman" panose="02020603050405020304" pitchFamily="18" charset="0"/>
                </a:endParaRPr>
              </a:p>
            </p:txBody>
          </p:sp>
          <p:sp>
            <p:nvSpPr>
              <p:cNvPr id="12" name="Rectangle 10">
                <a:extLst>
                  <a:ext uri="{FF2B5EF4-FFF2-40B4-BE49-F238E27FC236}">
                    <a16:creationId xmlns:a16="http://schemas.microsoft.com/office/drawing/2014/main" id="{1DDC8D02-79D0-495B-9B16-8738F43C6698}"/>
                  </a:ext>
                </a:extLst>
              </p:cNvPr>
              <p:cNvSpPr>
                <a:spLocks noChangeArrowheads="1"/>
              </p:cNvSpPr>
              <p:nvPr userDrawn="1"/>
            </p:nvSpPr>
            <p:spPr bwMode="auto">
              <a:xfrm>
                <a:off x="1437" y="1065"/>
                <a:ext cx="369" cy="40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l" eaLnBrk="1" hangingPunct="1"/>
                <a:endParaRPr lang="en-US" altLang="en-US" sz="2400">
                  <a:latin typeface="Times New Roman" panose="02020603050405020304" pitchFamily="18" charset="0"/>
                </a:endParaRPr>
              </a:p>
            </p:txBody>
          </p:sp>
          <p:sp>
            <p:nvSpPr>
              <p:cNvPr id="13" name="Rectangle 11">
                <a:extLst>
                  <a:ext uri="{FF2B5EF4-FFF2-40B4-BE49-F238E27FC236}">
                    <a16:creationId xmlns:a16="http://schemas.microsoft.com/office/drawing/2014/main" id="{D3F3598C-A17C-48B6-9C92-5ADBD0150E8C}"/>
                  </a:ext>
                </a:extLst>
              </p:cNvPr>
              <p:cNvSpPr>
                <a:spLocks noChangeArrowheads="1"/>
              </p:cNvSpPr>
              <p:nvPr userDrawn="1"/>
            </p:nvSpPr>
            <p:spPr bwMode="auto">
              <a:xfrm>
                <a:off x="719" y="1464"/>
                <a:ext cx="368" cy="39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l" eaLnBrk="1" hangingPunct="1"/>
                <a:endParaRPr lang="en-US" altLang="en-US" sz="2400">
                  <a:latin typeface="Times New Roman" panose="02020603050405020304" pitchFamily="18" charset="0"/>
                </a:endParaRPr>
              </a:p>
            </p:txBody>
          </p:sp>
          <p:sp>
            <p:nvSpPr>
              <p:cNvPr id="14" name="Rectangle 12">
                <a:extLst>
                  <a:ext uri="{FF2B5EF4-FFF2-40B4-BE49-F238E27FC236}">
                    <a16:creationId xmlns:a16="http://schemas.microsoft.com/office/drawing/2014/main" id="{3C64E66D-21C3-41C9-974B-CAD25B1083E0}"/>
                  </a:ext>
                </a:extLst>
              </p:cNvPr>
              <p:cNvSpPr>
                <a:spLocks noChangeArrowheads="1"/>
              </p:cNvSpPr>
              <p:nvPr userDrawn="1"/>
            </p:nvSpPr>
            <p:spPr bwMode="auto">
              <a:xfrm>
                <a:off x="0" y="1464"/>
                <a:ext cx="367" cy="399"/>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l" eaLnBrk="1" hangingPunct="1"/>
                <a:endParaRPr lang="en-US" altLang="en-US" sz="2400">
                  <a:latin typeface="Times New Roman" panose="02020603050405020304" pitchFamily="18" charset="0"/>
                </a:endParaRPr>
              </a:p>
            </p:txBody>
          </p:sp>
          <p:sp>
            <p:nvSpPr>
              <p:cNvPr id="15" name="Rectangle 13">
                <a:extLst>
                  <a:ext uri="{FF2B5EF4-FFF2-40B4-BE49-F238E27FC236}">
                    <a16:creationId xmlns:a16="http://schemas.microsoft.com/office/drawing/2014/main" id="{BAD733A4-A2AE-4FA6-A8A0-6F98F8FEDB73}"/>
                  </a:ext>
                </a:extLst>
              </p:cNvPr>
              <p:cNvSpPr>
                <a:spLocks noChangeArrowheads="1"/>
              </p:cNvSpPr>
              <p:nvPr userDrawn="1"/>
            </p:nvSpPr>
            <p:spPr bwMode="auto">
              <a:xfrm>
                <a:off x="1081" y="1464"/>
                <a:ext cx="362" cy="39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l" eaLnBrk="1" hangingPunct="1"/>
                <a:endParaRPr lang="en-US" altLang="en-US" sz="2400">
                  <a:latin typeface="Times New Roman" panose="02020603050405020304" pitchFamily="18" charset="0"/>
                </a:endParaRPr>
              </a:p>
            </p:txBody>
          </p:sp>
          <p:sp>
            <p:nvSpPr>
              <p:cNvPr id="16" name="Rectangle 14">
                <a:extLst>
                  <a:ext uri="{FF2B5EF4-FFF2-40B4-BE49-F238E27FC236}">
                    <a16:creationId xmlns:a16="http://schemas.microsoft.com/office/drawing/2014/main" id="{C9CB4D0F-1A1E-4B33-84DF-3DA8482C7B03}"/>
                  </a:ext>
                </a:extLst>
              </p:cNvPr>
              <p:cNvSpPr>
                <a:spLocks noChangeArrowheads="1"/>
              </p:cNvSpPr>
              <p:nvPr userDrawn="1"/>
            </p:nvSpPr>
            <p:spPr bwMode="auto">
              <a:xfrm>
                <a:off x="361" y="1857"/>
                <a:ext cx="363" cy="40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l" eaLnBrk="1" hangingPunct="1"/>
                <a:endParaRPr lang="en-US" altLang="en-US" sz="2400">
                  <a:latin typeface="Times New Roman" panose="02020603050405020304" pitchFamily="18" charset="0"/>
                </a:endParaRPr>
              </a:p>
            </p:txBody>
          </p:sp>
          <p:sp>
            <p:nvSpPr>
              <p:cNvPr id="17" name="Rectangle 15">
                <a:extLst>
                  <a:ext uri="{FF2B5EF4-FFF2-40B4-BE49-F238E27FC236}">
                    <a16:creationId xmlns:a16="http://schemas.microsoft.com/office/drawing/2014/main" id="{6384F462-8991-4E26-B59C-5344CDF66A74}"/>
                  </a:ext>
                </a:extLst>
              </p:cNvPr>
              <p:cNvSpPr>
                <a:spLocks noChangeArrowheads="1"/>
              </p:cNvSpPr>
              <p:nvPr userDrawn="1"/>
            </p:nvSpPr>
            <p:spPr bwMode="auto">
              <a:xfrm>
                <a:off x="719" y="1857"/>
                <a:ext cx="368" cy="40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l" eaLnBrk="1" hangingPunct="1"/>
                <a:endParaRPr lang="en-US" altLang="en-US" sz="2400">
                  <a:latin typeface="Times New Roman" panose="02020603050405020304" pitchFamily="18" charset="0"/>
                </a:endParaRPr>
              </a:p>
            </p:txBody>
          </p:sp>
        </p:grpSp>
      </p:grpSp>
      <p:sp>
        <p:nvSpPr>
          <p:cNvPr id="145427" name="Rectangle 19"/>
          <p:cNvSpPr>
            <a:spLocks noGrp="1" noChangeArrowheads="1"/>
          </p:cNvSpPr>
          <p:nvPr>
            <p:ph type="ctrTitle"/>
          </p:nvPr>
        </p:nvSpPr>
        <p:spPr>
          <a:xfrm>
            <a:off x="2971800" y="1828800"/>
            <a:ext cx="6019800" cy="2209800"/>
          </a:xfrm>
        </p:spPr>
        <p:txBody>
          <a:bodyPr/>
          <a:lstStyle>
            <a:lvl1pPr>
              <a:defRPr/>
            </a:lvl1pPr>
          </a:lstStyle>
          <a:p>
            <a:pPr lvl="0"/>
            <a:r>
              <a:rPr lang="en-US" altLang="en-US" noProof="0"/>
              <a:t>Click to edit Master title style</a:t>
            </a:r>
          </a:p>
        </p:txBody>
      </p:sp>
      <p:sp>
        <p:nvSpPr>
          <p:cNvPr id="145428" name="Rectangle 20"/>
          <p:cNvSpPr>
            <a:spLocks noGrp="1" noChangeArrowheads="1"/>
          </p:cNvSpPr>
          <p:nvPr>
            <p:ph type="subTitle" idx="1"/>
          </p:nvPr>
        </p:nvSpPr>
        <p:spPr>
          <a:xfrm>
            <a:off x="2971800" y="4267200"/>
            <a:ext cx="6019800" cy="1752600"/>
          </a:xfrm>
        </p:spPr>
        <p:txBody>
          <a:bodyPr/>
          <a:lstStyle>
            <a:lvl1pPr marL="0" indent="0" algn="ctr">
              <a:buFont typeface="Wingdings" panose="05000000000000000000" pitchFamily="2" charset="2"/>
              <a:buNone/>
              <a:defRPr/>
            </a:lvl1pPr>
          </a:lstStyle>
          <a:p>
            <a:pPr lvl="0"/>
            <a:r>
              <a:rPr lang="en-US" altLang="en-US" noProof="0"/>
              <a:t>Click to edit Master subtitle style</a:t>
            </a:r>
          </a:p>
        </p:txBody>
      </p:sp>
      <p:sp>
        <p:nvSpPr>
          <p:cNvPr id="18" name="Rectangle 16">
            <a:extLst>
              <a:ext uri="{FF2B5EF4-FFF2-40B4-BE49-F238E27FC236}">
                <a16:creationId xmlns:a16="http://schemas.microsoft.com/office/drawing/2014/main" id="{A6E77428-9617-4669-A9B9-DED4D0BE09C8}"/>
              </a:ext>
            </a:extLst>
          </p:cNvPr>
          <p:cNvSpPr>
            <a:spLocks noGrp="1" noChangeArrowheads="1"/>
          </p:cNvSpPr>
          <p:nvPr>
            <p:ph type="dt" sz="half" idx="10"/>
          </p:nvPr>
        </p:nvSpPr>
        <p:spPr>
          <a:xfrm>
            <a:off x="457200" y="6248400"/>
            <a:ext cx="2133600" cy="457200"/>
          </a:xfrm>
        </p:spPr>
        <p:txBody>
          <a:bodyPr/>
          <a:lstStyle>
            <a:lvl1pPr>
              <a:defRPr/>
            </a:lvl1pPr>
          </a:lstStyle>
          <a:p>
            <a:pPr>
              <a:defRPr/>
            </a:pPr>
            <a:endParaRPr lang="en-US" altLang="en-US"/>
          </a:p>
        </p:txBody>
      </p:sp>
      <p:sp>
        <p:nvSpPr>
          <p:cNvPr id="19" name="Rectangle 17">
            <a:extLst>
              <a:ext uri="{FF2B5EF4-FFF2-40B4-BE49-F238E27FC236}">
                <a16:creationId xmlns:a16="http://schemas.microsoft.com/office/drawing/2014/main" id="{38731CDF-88A8-4906-BF54-0BA104ACD3C0}"/>
              </a:ext>
            </a:extLst>
          </p:cNvPr>
          <p:cNvSpPr>
            <a:spLocks noGrp="1" noChangeArrowheads="1"/>
          </p:cNvSpPr>
          <p:nvPr>
            <p:ph type="ftr" sz="quarter" idx="11"/>
          </p:nvPr>
        </p:nvSpPr>
        <p:spPr/>
        <p:txBody>
          <a:bodyPr/>
          <a:lstStyle>
            <a:lvl1pPr>
              <a:defRPr/>
            </a:lvl1pPr>
          </a:lstStyle>
          <a:p>
            <a:pPr>
              <a:defRPr/>
            </a:pPr>
            <a:endParaRPr lang="en-US" altLang="en-US"/>
          </a:p>
        </p:txBody>
      </p:sp>
      <p:sp>
        <p:nvSpPr>
          <p:cNvPr id="20" name="Rectangle 18">
            <a:extLst>
              <a:ext uri="{FF2B5EF4-FFF2-40B4-BE49-F238E27FC236}">
                <a16:creationId xmlns:a16="http://schemas.microsoft.com/office/drawing/2014/main" id="{59F19043-90AB-494A-871E-3A3D37DD30CB}"/>
              </a:ext>
            </a:extLst>
          </p:cNvPr>
          <p:cNvSpPr>
            <a:spLocks noGrp="1" noChangeArrowheads="1"/>
          </p:cNvSpPr>
          <p:nvPr>
            <p:ph type="sldNum" sz="quarter" idx="12"/>
          </p:nvPr>
        </p:nvSpPr>
        <p:spPr/>
        <p:txBody>
          <a:bodyPr/>
          <a:lstStyle>
            <a:lvl1pPr>
              <a:defRPr smtClean="0"/>
            </a:lvl1pPr>
          </a:lstStyle>
          <a:p>
            <a:pPr>
              <a:defRPr/>
            </a:pPr>
            <a:fld id="{76C4029D-0E7A-49A9-9B63-B9C115E050D0}" type="slidenum">
              <a:rPr lang="en-US" altLang="en-US"/>
              <a:pPr>
                <a:defRPr/>
              </a:pPr>
              <a:t>‹#›</a:t>
            </a:fld>
            <a:endParaRPr lang="en-US" altLang="en-US"/>
          </a:p>
        </p:txBody>
      </p:sp>
    </p:spTree>
    <p:extLst>
      <p:ext uri="{BB962C8B-B14F-4D97-AF65-F5344CB8AC3E}">
        <p14:creationId xmlns:p14="http://schemas.microsoft.com/office/powerpoint/2010/main" val="3083852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10706A0E-B6E4-407A-8D0F-001CD4B39D20}"/>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5" name="Rectangle 3">
            <a:extLst>
              <a:ext uri="{FF2B5EF4-FFF2-40B4-BE49-F238E27FC236}">
                <a16:creationId xmlns:a16="http://schemas.microsoft.com/office/drawing/2014/main" id="{AF8BD840-100F-4F7E-AC96-FB2D8352623E}"/>
              </a:ext>
            </a:extLst>
          </p:cNvPr>
          <p:cNvSpPr>
            <a:spLocks noGrp="1" noChangeArrowheads="1"/>
          </p:cNvSpPr>
          <p:nvPr>
            <p:ph type="sldNum" sz="quarter" idx="11"/>
          </p:nvPr>
        </p:nvSpPr>
        <p:spPr>
          <a:ln/>
        </p:spPr>
        <p:txBody>
          <a:bodyPr/>
          <a:lstStyle>
            <a:lvl1pPr>
              <a:defRPr/>
            </a:lvl1pPr>
          </a:lstStyle>
          <a:p>
            <a:pPr>
              <a:defRPr/>
            </a:pPr>
            <a:fld id="{0905683E-76E9-4D82-A582-53E9C7CDA748}" type="slidenum">
              <a:rPr lang="en-US" altLang="en-US"/>
              <a:pPr>
                <a:defRPr/>
              </a:pPr>
              <a:t>‹#›</a:t>
            </a:fld>
            <a:endParaRPr lang="en-US" altLang="en-US"/>
          </a:p>
        </p:txBody>
      </p:sp>
      <p:sp>
        <p:nvSpPr>
          <p:cNvPr id="6" name="Rectangle 16">
            <a:extLst>
              <a:ext uri="{FF2B5EF4-FFF2-40B4-BE49-F238E27FC236}">
                <a16:creationId xmlns:a16="http://schemas.microsoft.com/office/drawing/2014/main" id="{2AB78C3B-6BEE-43BD-966E-6E0D9CE1A5AD}"/>
              </a:ext>
            </a:extLst>
          </p:cNvPr>
          <p:cNvSpPr>
            <a:spLocks noGrp="1" noChangeArrowheads="1"/>
          </p:cNvSpPr>
          <p:nvPr>
            <p:ph type="dt" sz="half"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921138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2E293D16-76FD-4787-BE9C-6DB17F632E7D}"/>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5" name="Rectangle 3">
            <a:extLst>
              <a:ext uri="{FF2B5EF4-FFF2-40B4-BE49-F238E27FC236}">
                <a16:creationId xmlns:a16="http://schemas.microsoft.com/office/drawing/2014/main" id="{B15C541B-1EB0-4DD2-8D5F-6C71FE60F919}"/>
              </a:ext>
            </a:extLst>
          </p:cNvPr>
          <p:cNvSpPr>
            <a:spLocks noGrp="1" noChangeArrowheads="1"/>
          </p:cNvSpPr>
          <p:nvPr>
            <p:ph type="sldNum" sz="quarter" idx="11"/>
          </p:nvPr>
        </p:nvSpPr>
        <p:spPr>
          <a:ln/>
        </p:spPr>
        <p:txBody>
          <a:bodyPr/>
          <a:lstStyle>
            <a:lvl1pPr>
              <a:defRPr/>
            </a:lvl1pPr>
          </a:lstStyle>
          <a:p>
            <a:pPr>
              <a:defRPr/>
            </a:pPr>
            <a:fld id="{FA221380-330E-4EC9-AA07-F3D064C7FAED}" type="slidenum">
              <a:rPr lang="en-US" altLang="en-US"/>
              <a:pPr>
                <a:defRPr/>
              </a:pPr>
              <a:t>‹#›</a:t>
            </a:fld>
            <a:endParaRPr lang="en-US" altLang="en-US"/>
          </a:p>
        </p:txBody>
      </p:sp>
      <p:sp>
        <p:nvSpPr>
          <p:cNvPr id="6" name="Rectangle 16">
            <a:extLst>
              <a:ext uri="{FF2B5EF4-FFF2-40B4-BE49-F238E27FC236}">
                <a16:creationId xmlns:a16="http://schemas.microsoft.com/office/drawing/2014/main" id="{D82525E3-92DB-4E08-9240-9D83F7FFF64F}"/>
              </a:ext>
            </a:extLst>
          </p:cNvPr>
          <p:cNvSpPr>
            <a:spLocks noGrp="1" noChangeArrowheads="1"/>
          </p:cNvSpPr>
          <p:nvPr>
            <p:ph type="dt" sz="half"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411949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6CBFF4BB-D5A5-40EB-A0D0-36B49836B929}"/>
              </a:ext>
            </a:extLst>
          </p:cNvPr>
          <p:cNvGrpSpPr>
            <a:grpSpLocks/>
          </p:cNvGrpSpPr>
          <p:nvPr/>
        </p:nvGrpSpPr>
        <p:grpSpPr bwMode="auto">
          <a:xfrm>
            <a:off x="0" y="0"/>
            <a:ext cx="8805863" cy="6858000"/>
            <a:chOff x="0" y="0"/>
            <a:chExt cx="5547" cy="4320"/>
          </a:xfrm>
        </p:grpSpPr>
        <p:grpSp>
          <p:nvGrpSpPr>
            <p:cNvPr id="5" name="Group 3">
              <a:extLst>
                <a:ext uri="{FF2B5EF4-FFF2-40B4-BE49-F238E27FC236}">
                  <a16:creationId xmlns:a16="http://schemas.microsoft.com/office/drawing/2014/main" id="{1D60CA41-3519-4168-A84D-A42D3186B9DD}"/>
                </a:ext>
              </a:extLst>
            </p:cNvPr>
            <p:cNvGrpSpPr>
              <a:grpSpLocks/>
            </p:cNvGrpSpPr>
            <p:nvPr userDrawn="1"/>
          </p:nvGrpSpPr>
          <p:grpSpPr bwMode="auto">
            <a:xfrm rot="-215207">
              <a:off x="3690" y="234"/>
              <a:ext cx="1857" cy="3625"/>
              <a:chOff x="3010" y="778"/>
              <a:chExt cx="1857" cy="3625"/>
            </a:xfrm>
          </p:grpSpPr>
          <p:sp>
            <p:nvSpPr>
              <p:cNvPr id="39" name="Freeform 4">
                <a:extLst>
                  <a:ext uri="{FF2B5EF4-FFF2-40B4-BE49-F238E27FC236}">
                    <a16:creationId xmlns:a16="http://schemas.microsoft.com/office/drawing/2014/main" id="{503A6258-C273-4903-A92F-4845301F3741}"/>
                  </a:ext>
                </a:extLst>
              </p:cNvPr>
              <p:cNvSpPr>
                <a:spLocks/>
              </p:cNvSpPr>
              <p:nvPr userDrawn="1"/>
            </p:nvSpPr>
            <p:spPr bwMode="ltGray">
              <a:xfrm rot="12185230" flipV="1">
                <a:off x="3534" y="778"/>
                <a:ext cx="1333" cy="1485"/>
              </a:xfrm>
              <a:custGeom>
                <a:avLst/>
                <a:gdLst>
                  <a:gd name="T0" fmla="*/ 36 w 596"/>
                  <a:gd name="T1" fmla="*/ 825 h 666"/>
                  <a:gd name="T2" fmla="*/ 13 w 596"/>
                  <a:gd name="T3" fmla="*/ 760 h 666"/>
                  <a:gd name="T4" fmla="*/ 0 w 596"/>
                  <a:gd name="T5" fmla="*/ 644 h 666"/>
                  <a:gd name="T6" fmla="*/ 9 w 596"/>
                  <a:gd name="T7" fmla="*/ 495 h 666"/>
                  <a:gd name="T8" fmla="*/ 56 w 596"/>
                  <a:gd name="T9" fmla="*/ 337 h 666"/>
                  <a:gd name="T10" fmla="*/ 154 w 596"/>
                  <a:gd name="T11" fmla="*/ 187 h 666"/>
                  <a:gd name="T12" fmla="*/ 318 w 596"/>
                  <a:gd name="T13" fmla="*/ 69 h 666"/>
                  <a:gd name="T14" fmla="*/ 552 w 596"/>
                  <a:gd name="T15" fmla="*/ 4 h 666"/>
                  <a:gd name="T16" fmla="*/ 850 w 596"/>
                  <a:gd name="T17" fmla="*/ 20 h 666"/>
                  <a:gd name="T18" fmla="*/ 1083 w 596"/>
                  <a:gd name="T19" fmla="*/ 152 h 666"/>
                  <a:gd name="T20" fmla="*/ 1239 w 596"/>
                  <a:gd name="T21" fmla="*/ 368 h 666"/>
                  <a:gd name="T22" fmla="*/ 1322 w 596"/>
                  <a:gd name="T23" fmla="*/ 633 h 666"/>
                  <a:gd name="T24" fmla="*/ 1331 w 596"/>
                  <a:gd name="T25" fmla="*/ 912 h 666"/>
                  <a:gd name="T26" fmla="*/ 1266 w 596"/>
                  <a:gd name="T27" fmla="*/ 1171 h 666"/>
                  <a:gd name="T28" fmla="*/ 1134 w 596"/>
                  <a:gd name="T29" fmla="*/ 1371 h 666"/>
                  <a:gd name="T30" fmla="*/ 933 w 596"/>
                  <a:gd name="T31" fmla="*/ 1478 h 666"/>
                  <a:gd name="T32" fmla="*/ 870 w 596"/>
                  <a:gd name="T33" fmla="*/ 1469 h 666"/>
                  <a:gd name="T34" fmla="*/ 986 w 596"/>
                  <a:gd name="T35" fmla="*/ 1376 h 666"/>
                  <a:gd name="T36" fmla="*/ 1078 w 596"/>
                  <a:gd name="T37" fmla="*/ 1213 h 666"/>
                  <a:gd name="T38" fmla="*/ 1138 w 596"/>
                  <a:gd name="T39" fmla="*/ 1012 h 666"/>
                  <a:gd name="T40" fmla="*/ 1163 w 596"/>
                  <a:gd name="T41" fmla="*/ 792 h 666"/>
                  <a:gd name="T42" fmla="*/ 1150 w 596"/>
                  <a:gd name="T43" fmla="*/ 575 h 666"/>
                  <a:gd name="T44" fmla="*/ 1085 w 596"/>
                  <a:gd name="T45" fmla="*/ 388 h 666"/>
                  <a:gd name="T46" fmla="*/ 968 w 596"/>
                  <a:gd name="T47" fmla="*/ 250 h 666"/>
                  <a:gd name="T48" fmla="*/ 763 w 596"/>
                  <a:gd name="T49" fmla="*/ 167 h 666"/>
                  <a:gd name="T50" fmla="*/ 550 w 596"/>
                  <a:gd name="T51" fmla="*/ 136 h 666"/>
                  <a:gd name="T52" fmla="*/ 389 w 596"/>
                  <a:gd name="T53" fmla="*/ 158 h 666"/>
                  <a:gd name="T54" fmla="*/ 271 w 596"/>
                  <a:gd name="T55" fmla="*/ 225 h 666"/>
                  <a:gd name="T56" fmla="*/ 188 w 596"/>
                  <a:gd name="T57" fmla="*/ 332 h 666"/>
                  <a:gd name="T58" fmla="*/ 127 w 596"/>
                  <a:gd name="T59" fmla="*/ 459 h 666"/>
                  <a:gd name="T60" fmla="*/ 89 w 596"/>
                  <a:gd name="T61" fmla="*/ 606 h 666"/>
                  <a:gd name="T62" fmla="*/ 63 w 596"/>
                  <a:gd name="T63" fmla="*/ 756 h 66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40" name="Freeform 5">
                <a:extLst>
                  <a:ext uri="{FF2B5EF4-FFF2-40B4-BE49-F238E27FC236}">
                    <a16:creationId xmlns:a16="http://schemas.microsoft.com/office/drawing/2014/main" id="{07BA0B4B-EB60-4FC2-9C3A-A567F4A946F2}"/>
                  </a:ext>
                </a:extLst>
              </p:cNvPr>
              <p:cNvSpPr>
                <a:spLocks/>
              </p:cNvSpPr>
              <p:nvPr userDrawn="1"/>
            </p:nvSpPr>
            <p:spPr bwMode="ltGray">
              <a:xfrm rot="12185230" flipV="1">
                <a:off x="4029" y="1802"/>
                <a:ext cx="571" cy="531"/>
              </a:xfrm>
              <a:custGeom>
                <a:avLst/>
                <a:gdLst>
                  <a:gd name="T0" fmla="*/ 0 w 257"/>
                  <a:gd name="T1" fmla="*/ 0 h 237"/>
                  <a:gd name="T2" fmla="*/ 0 w 257"/>
                  <a:gd name="T3" fmla="*/ 56 h 237"/>
                  <a:gd name="T4" fmla="*/ 7 w 257"/>
                  <a:gd name="T5" fmla="*/ 112 h 237"/>
                  <a:gd name="T6" fmla="*/ 13 w 257"/>
                  <a:gd name="T7" fmla="*/ 168 h 237"/>
                  <a:gd name="T8" fmla="*/ 24 w 257"/>
                  <a:gd name="T9" fmla="*/ 220 h 237"/>
                  <a:gd name="T10" fmla="*/ 40 w 257"/>
                  <a:gd name="T11" fmla="*/ 267 h 237"/>
                  <a:gd name="T12" fmla="*/ 60 w 257"/>
                  <a:gd name="T13" fmla="*/ 316 h 237"/>
                  <a:gd name="T14" fmla="*/ 84 w 257"/>
                  <a:gd name="T15" fmla="*/ 361 h 237"/>
                  <a:gd name="T16" fmla="*/ 113 w 257"/>
                  <a:gd name="T17" fmla="*/ 399 h 237"/>
                  <a:gd name="T18" fmla="*/ 149 w 257"/>
                  <a:gd name="T19" fmla="*/ 435 h 237"/>
                  <a:gd name="T20" fmla="*/ 191 w 257"/>
                  <a:gd name="T21" fmla="*/ 466 h 237"/>
                  <a:gd name="T22" fmla="*/ 236 w 257"/>
                  <a:gd name="T23" fmla="*/ 491 h 237"/>
                  <a:gd name="T24" fmla="*/ 291 w 257"/>
                  <a:gd name="T25" fmla="*/ 511 h 237"/>
                  <a:gd name="T26" fmla="*/ 351 w 257"/>
                  <a:gd name="T27" fmla="*/ 524 h 237"/>
                  <a:gd name="T28" fmla="*/ 418 w 257"/>
                  <a:gd name="T29" fmla="*/ 531 h 237"/>
                  <a:gd name="T30" fmla="*/ 489 w 257"/>
                  <a:gd name="T31" fmla="*/ 529 h 237"/>
                  <a:gd name="T32" fmla="*/ 571 w 257"/>
                  <a:gd name="T33" fmla="*/ 520 h 237"/>
                  <a:gd name="T34" fmla="*/ 498 w 257"/>
                  <a:gd name="T35" fmla="*/ 509 h 237"/>
                  <a:gd name="T36" fmla="*/ 433 w 257"/>
                  <a:gd name="T37" fmla="*/ 493 h 237"/>
                  <a:gd name="T38" fmla="*/ 378 w 257"/>
                  <a:gd name="T39" fmla="*/ 475 h 237"/>
                  <a:gd name="T40" fmla="*/ 329 w 257"/>
                  <a:gd name="T41" fmla="*/ 457 h 237"/>
                  <a:gd name="T42" fmla="*/ 284 w 257"/>
                  <a:gd name="T43" fmla="*/ 432 h 237"/>
                  <a:gd name="T44" fmla="*/ 249 w 257"/>
                  <a:gd name="T45" fmla="*/ 408 h 237"/>
                  <a:gd name="T46" fmla="*/ 216 w 257"/>
                  <a:gd name="T47" fmla="*/ 379 h 237"/>
                  <a:gd name="T48" fmla="*/ 187 w 257"/>
                  <a:gd name="T49" fmla="*/ 347 h 237"/>
                  <a:gd name="T50" fmla="*/ 160 w 257"/>
                  <a:gd name="T51" fmla="*/ 316 h 237"/>
                  <a:gd name="T52" fmla="*/ 136 w 257"/>
                  <a:gd name="T53" fmla="*/ 280 h 237"/>
                  <a:gd name="T54" fmla="*/ 116 w 257"/>
                  <a:gd name="T55" fmla="*/ 240 h 237"/>
                  <a:gd name="T56" fmla="*/ 96 w 257"/>
                  <a:gd name="T57" fmla="*/ 197 h 237"/>
                  <a:gd name="T58" fmla="*/ 73 w 257"/>
                  <a:gd name="T59" fmla="*/ 155 h 237"/>
                  <a:gd name="T60" fmla="*/ 51 w 257"/>
                  <a:gd name="T61" fmla="*/ 105 h 237"/>
                  <a:gd name="T62" fmla="*/ 27 w 257"/>
                  <a:gd name="T63" fmla="*/ 54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41" name="Freeform 6">
                <a:extLst>
                  <a:ext uri="{FF2B5EF4-FFF2-40B4-BE49-F238E27FC236}">
                    <a16:creationId xmlns:a16="http://schemas.microsoft.com/office/drawing/2014/main" id="{22B32727-C37F-46C3-AAF4-4E9BBB19224E}"/>
                  </a:ext>
                </a:extLst>
              </p:cNvPr>
              <p:cNvSpPr>
                <a:spLocks/>
              </p:cNvSpPr>
              <p:nvPr userDrawn="1"/>
            </p:nvSpPr>
            <p:spPr bwMode="ltGray">
              <a:xfrm rot="12185230" flipV="1">
                <a:off x="3639" y="2167"/>
                <a:ext cx="277" cy="249"/>
              </a:xfrm>
              <a:custGeom>
                <a:avLst/>
                <a:gdLst>
                  <a:gd name="T0" fmla="*/ 172 w 124"/>
                  <a:gd name="T1" fmla="*/ 0 h 110"/>
                  <a:gd name="T2" fmla="*/ 277 w 124"/>
                  <a:gd name="T3" fmla="*/ 244 h 110"/>
                  <a:gd name="T4" fmla="*/ 268 w 124"/>
                  <a:gd name="T5" fmla="*/ 242 h 110"/>
                  <a:gd name="T6" fmla="*/ 239 w 124"/>
                  <a:gd name="T7" fmla="*/ 238 h 110"/>
                  <a:gd name="T8" fmla="*/ 199 w 124"/>
                  <a:gd name="T9" fmla="*/ 229 h 110"/>
                  <a:gd name="T10" fmla="*/ 152 w 124"/>
                  <a:gd name="T11" fmla="*/ 224 h 110"/>
                  <a:gd name="T12" fmla="*/ 101 w 124"/>
                  <a:gd name="T13" fmla="*/ 220 h 110"/>
                  <a:gd name="T14" fmla="*/ 56 w 124"/>
                  <a:gd name="T15" fmla="*/ 222 h 110"/>
                  <a:gd name="T16" fmla="*/ 20 w 124"/>
                  <a:gd name="T17" fmla="*/ 231 h 110"/>
                  <a:gd name="T18" fmla="*/ 0 w 124"/>
                  <a:gd name="T19" fmla="*/ 249 h 110"/>
                  <a:gd name="T20" fmla="*/ 9 w 124"/>
                  <a:gd name="T21" fmla="*/ 222 h 110"/>
                  <a:gd name="T22" fmla="*/ 18 w 124"/>
                  <a:gd name="T23" fmla="*/ 201 h 110"/>
                  <a:gd name="T24" fmla="*/ 36 w 124"/>
                  <a:gd name="T25" fmla="*/ 186 h 110"/>
                  <a:gd name="T26" fmla="*/ 56 w 124"/>
                  <a:gd name="T27" fmla="*/ 172 h 110"/>
                  <a:gd name="T28" fmla="*/ 80 w 124"/>
                  <a:gd name="T29" fmla="*/ 163 h 110"/>
                  <a:gd name="T30" fmla="*/ 105 w 124"/>
                  <a:gd name="T31" fmla="*/ 161 h 110"/>
                  <a:gd name="T32" fmla="*/ 132 w 124"/>
                  <a:gd name="T33" fmla="*/ 161 h 110"/>
                  <a:gd name="T34" fmla="*/ 161 w 124"/>
                  <a:gd name="T35" fmla="*/ 168 h 110"/>
                  <a:gd name="T36" fmla="*/ 163 w 124"/>
                  <a:gd name="T37" fmla="*/ 161 h 110"/>
                  <a:gd name="T38" fmla="*/ 156 w 124"/>
                  <a:gd name="T39" fmla="*/ 127 h 110"/>
                  <a:gd name="T40" fmla="*/ 150 w 124"/>
                  <a:gd name="T41" fmla="*/ 86 h 110"/>
                  <a:gd name="T42" fmla="*/ 145 w 124"/>
                  <a:gd name="T43" fmla="*/ 68 h 110"/>
                  <a:gd name="T44" fmla="*/ 141 w 124"/>
                  <a:gd name="T45" fmla="*/ 68 h 110"/>
                  <a:gd name="T46" fmla="*/ 136 w 124"/>
                  <a:gd name="T47" fmla="*/ 66 h 110"/>
                  <a:gd name="T48" fmla="*/ 132 w 124"/>
                  <a:gd name="T49" fmla="*/ 59 h 110"/>
                  <a:gd name="T50" fmla="*/ 127 w 124"/>
                  <a:gd name="T51" fmla="*/ 52 h 110"/>
                  <a:gd name="T52" fmla="*/ 127 w 124"/>
                  <a:gd name="T53" fmla="*/ 43 h 110"/>
                  <a:gd name="T54" fmla="*/ 132 w 124"/>
                  <a:gd name="T55" fmla="*/ 32 h 110"/>
                  <a:gd name="T56" fmla="*/ 147 w 124"/>
                  <a:gd name="T57" fmla="*/ 18 h 110"/>
                  <a:gd name="T58" fmla="*/ 172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42" name="Freeform 7">
                <a:extLst>
                  <a:ext uri="{FF2B5EF4-FFF2-40B4-BE49-F238E27FC236}">
                    <a16:creationId xmlns:a16="http://schemas.microsoft.com/office/drawing/2014/main" id="{8AF5E84D-A673-42FB-936A-814D25E74F32}"/>
                  </a:ext>
                </a:extLst>
              </p:cNvPr>
              <p:cNvSpPr>
                <a:spLocks/>
              </p:cNvSpPr>
              <p:nvPr userDrawn="1"/>
            </p:nvSpPr>
            <p:spPr bwMode="ltGray">
              <a:xfrm rot="12185230" flipV="1">
                <a:off x="3979" y="977"/>
                <a:ext cx="245" cy="347"/>
              </a:xfrm>
              <a:custGeom>
                <a:avLst/>
                <a:gdLst>
                  <a:gd name="T0" fmla="*/ 0 w 109"/>
                  <a:gd name="T1" fmla="*/ 0 h 156"/>
                  <a:gd name="T2" fmla="*/ 11 w 109"/>
                  <a:gd name="T3" fmla="*/ 2 h 156"/>
                  <a:gd name="T4" fmla="*/ 40 w 109"/>
                  <a:gd name="T5" fmla="*/ 11 h 156"/>
                  <a:gd name="T6" fmla="*/ 83 w 109"/>
                  <a:gd name="T7" fmla="*/ 27 h 156"/>
                  <a:gd name="T8" fmla="*/ 130 w 109"/>
                  <a:gd name="T9" fmla="*/ 53 h 156"/>
                  <a:gd name="T10" fmla="*/ 175 w 109"/>
                  <a:gd name="T11" fmla="*/ 98 h 156"/>
                  <a:gd name="T12" fmla="*/ 216 w 109"/>
                  <a:gd name="T13" fmla="*/ 158 h 156"/>
                  <a:gd name="T14" fmla="*/ 241 w 109"/>
                  <a:gd name="T15" fmla="*/ 240 h 156"/>
                  <a:gd name="T16" fmla="*/ 245 w 109"/>
                  <a:gd name="T17" fmla="*/ 347 h 156"/>
                  <a:gd name="T18" fmla="*/ 236 w 109"/>
                  <a:gd name="T19" fmla="*/ 347 h 156"/>
                  <a:gd name="T20" fmla="*/ 223 w 109"/>
                  <a:gd name="T21" fmla="*/ 347 h 156"/>
                  <a:gd name="T22" fmla="*/ 209 w 109"/>
                  <a:gd name="T23" fmla="*/ 347 h 156"/>
                  <a:gd name="T24" fmla="*/ 196 w 109"/>
                  <a:gd name="T25" fmla="*/ 343 h 156"/>
                  <a:gd name="T26" fmla="*/ 182 w 109"/>
                  <a:gd name="T27" fmla="*/ 340 h 156"/>
                  <a:gd name="T28" fmla="*/ 166 w 109"/>
                  <a:gd name="T29" fmla="*/ 334 h 156"/>
                  <a:gd name="T30" fmla="*/ 148 w 109"/>
                  <a:gd name="T31" fmla="*/ 323 h 156"/>
                  <a:gd name="T32" fmla="*/ 130 w 109"/>
                  <a:gd name="T33" fmla="*/ 309 h 156"/>
                  <a:gd name="T34" fmla="*/ 119 w 109"/>
                  <a:gd name="T35" fmla="*/ 280 h 156"/>
                  <a:gd name="T36" fmla="*/ 119 w 109"/>
                  <a:gd name="T37" fmla="*/ 247 h 156"/>
                  <a:gd name="T38" fmla="*/ 126 w 109"/>
                  <a:gd name="T39" fmla="*/ 214 h 156"/>
                  <a:gd name="T40" fmla="*/ 133 w 109"/>
                  <a:gd name="T41" fmla="*/ 178 h 156"/>
                  <a:gd name="T42" fmla="*/ 126 w 109"/>
                  <a:gd name="T43" fmla="*/ 138 h 156"/>
                  <a:gd name="T44" fmla="*/ 108 w 109"/>
                  <a:gd name="T45" fmla="*/ 96 h 156"/>
                  <a:gd name="T46" fmla="*/ 70 w 109"/>
                  <a:gd name="T47" fmla="*/ 51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43" name="Freeform 8">
                <a:extLst>
                  <a:ext uri="{FF2B5EF4-FFF2-40B4-BE49-F238E27FC236}">
                    <a16:creationId xmlns:a16="http://schemas.microsoft.com/office/drawing/2014/main" id="{D290E3A7-2AE8-4CBF-8E48-518253559489}"/>
                  </a:ext>
                </a:extLst>
              </p:cNvPr>
              <p:cNvSpPr>
                <a:spLocks/>
              </p:cNvSpPr>
              <p:nvPr userDrawn="1"/>
            </p:nvSpPr>
            <p:spPr bwMode="ltGray">
              <a:xfrm rot="12185230" flipV="1">
                <a:off x="3845" y="2207"/>
                <a:ext cx="103" cy="209"/>
              </a:xfrm>
              <a:custGeom>
                <a:avLst/>
                <a:gdLst>
                  <a:gd name="T0" fmla="*/ 69 w 46"/>
                  <a:gd name="T1" fmla="*/ 0 h 94"/>
                  <a:gd name="T2" fmla="*/ 45 w 46"/>
                  <a:gd name="T3" fmla="*/ 84 h 94"/>
                  <a:gd name="T4" fmla="*/ 34 w 46"/>
                  <a:gd name="T5" fmla="*/ 138 h 94"/>
                  <a:gd name="T6" fmla="*/ 25 w 46"/>
                  <a:gd name="T7" fmla="*/ 176 h 94"/>
                  <a:gd name="T8" fmla="*/ 0 w 46"/>
                  <a:gd name="T9" fmla="*/ 209 h 94"/>
                  <a:gd name="T10" fmla="*/ 27 w 46"/>
                  <a:gd name="T11" fmla="*/ 196 h 94"/>
                  <a:gd name="T12" fmla="*/ 52 w 46"/>
                  <a:gd name="T13" fmla="*/ 178 h 94"/>
                  <a:gd name="T14" fmla="*/ 72 w 46"/>
                  <a:gd name="T15" fmla="*/ 153 h 94"/>
                  <a:gd name="T16" fmla="*/ 90 w 46"/>
                  <a:gd name="T17" fmla="*/ 127 h 94"/>
                  <a:gd name="T18" fmla="*/ 101 w 46"/>
                  <a:gd name="T19" fmla="*/ 98 h 94"/>
                  <a:gd name="T20" fmla="*/ 103 w 46"/>
                  <a:gd name="T21" fmla="*/ 67 h 94"/>
                  <a:gd name="T22" fmla="*/ 94 w 46"/>
                  <a:gd name="T23" fmla="*/ 33 h 94"/>
                  <a:gd name="T24" fmla="*/ 69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44" name="Freeform 9">
                <a:extLst>
                  <a:ext uri="{FF2B5EF4-FFF2-40B4-BE49-F238E27FC236}">
                    <a16:creationId xmlns:a16="http://schemas.microsoft.com/office/drawing/2014/main" id="{66A3ACE9-3859-47D1-BEC2-71A3428E28C8}"/>
                  </a:ext>
                </a:extLst>
              </p:cNvPr>
              <p:cNvSpPr>
                <a:spLocks/>
              </p:cNvSpPr>
              <p:nvPr userDrawn="1"/>
            </p:nvSpPr>
            <p:spPr bwMode="ltGray">
              <a:xfrm rot="12185230" flipV="1">
                <a:off x="3895" y="1325"/>
                <a:ext cx="120" cy="90"/>
              </a:xfrm>
              <a:custGeom>
                <a:avLst/>
                <a:gdLst>
                  <a:gd name="T0" fmla="*/ 0 w 54"/>
                  <a:gd name="T1" fmla="*/ 0 h 40"/>
                  <a:gd name="T2" fmla="*/ 2 w 54"/>
                  <a:gd name="T3" fmla="*/ 2 h 40"/>
                  <a:gd name="T4" fmla="*/ 13 w 54"/>
                  <a:gd name="T5" fmla="*/ 7 h 40"/>
                  <a:gd name="T6" fmla="*/ 29 w 54"/>
                  <a:gd name="T7" fmla="*/ 18 h 40"/>
                  <a:gd name="T8" fmla="*/ 47 w 54"/>
                  <a:gd name="T9" fmla="*/ 27 h 40"/>
                  <a:gd name="T10" fmla="*/ 64 w 54"/>
                  <a:gd name="T11" fmla="*/ 34 h 40"/>
                  <a:gd name="T12" fmla="*/ 84 w 54"/>
                  <a:gd name="T13" fmla="*/ 38 h 40"/>
                  <a:gd name="T14" fmla="*/ 102 w 54"/>
                  <a:gd name="T15" fmla="*/ 41 h 40"/>
                  <a:gd name="T16" fmla="*/ 120 w 54"/>
                  <a:gd name="T17" fmla="*/ 36 h 40"/>
                  <a:gd name="T18" fmla="*/ 118 w 54"/>
                  <a:gd name="T19" fmla="*/ 56 h 40"/>
                  <a:gd name="T20" fmla="*/ 111 w 54"/>
                  <a:gd name="T21" fmla="*/ 74 h 40"/>
                  <a:gd name="T22" fmla="*/ 98 w 54"/>
                  <a:gd name="T23" fmla="*/ 86 h 40"/>
                  <a:gd name="T24" fmla="*/ 82 w 54"/>
                  <a:gd name="T25" fmla="*/ 90 h 40"/>
                  <a:gd name="T26" fmla="*/ 62 w 54"/>
                  <a:gd name="T27" fmla="*/ 88 h 40"/>
                  <a:gd name="T28" fmla="*/ 42 w 54"/>
                  <a:gd name="T29" fmla="*/ 72 h 40"/>
                  <a:gd name="T30" fmla="*/ 22 w 54"/>
                  <a:gd name="T31" fmla="*/ 45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45" name="Freeform 10">
                <a:extLst>
                  <a:ext uri="{FF2B5EF4-FFF2-40B4-BE49-F238E27FC236}">
                    <a16:creationId xmlns:a16="http://schemas.microsoft.com/office/drawing/2014/main" id="{2C21B4B2-9FB1-4335-A8BA-F74F88EAA95D}"/>
                  </a:ext>
                </a:extLst>
              </p:cNvPr>
              <p:cNvSpPr>
                <a:spLocks/>
              </p:cNvSpPr>
              <p:nvPr userDrawn="1"/>
            </p:nvSpPr>
            <p:spPr bwMode="ltGray">
              <a:xfrm rot="12185230" flipV="1">
                <a:off x="3010" y="2344"/>
                <a:ext cx="330" cy="2059"/>
              </a:xfrm>
              <a:custGeom>
                <a:avLst/>
                <a:gdLst>
                  <a:gd name="T0" fmla="*/ 0 w 149"/>
                  <a:gd name="T1" fmla="*/ 0 h 704"/>
                  <a:gd name="T2" fmla="*/ 13 w 149"/>
                  <a:gd name="T3" fmla="*/ 18 h 704"/>
                  <a:gd name="T4" fmla="*/ 35 w 149"/>
                  <a:gd name="T5" fmla="*/ 41 h 704"/>
                  <a:gd name="T6" fmla="*/ 62 w 149"/>
                  <a:gd name="T7" fmla="*/ 70 h 704"/>
                  <a:gd name="T8" fmla="*/ 91 w 149"/>
                  <a:gd name="T9" fmla="*/ 108 h 704"/>
                  <a:gd name="T10" fmla="*/ 128 w 149"/>
                  <a:gd name="T11" fmla="*/ 155 h 704"/>
                  <a:gd name="T12" fmla="*/ 162 w 149"/>
                  <a:gd name="T13" fmla="*/ 205 h 704"/>
                  <a:gd name="T14" fmla="*/ 195 w 149"/>
                  <a:gd name="T15" fmla="*/ 263 h 704"/>
                  <a:gd name="T16" fmla="*/ 221 w 149"/>
                  <a:gd name="T17" fmla="*/ 330 h 704"/>
                  <a:gd name="T18" fmla="*/ 248 w 149"/>
                  <a:gd name="T19" fmla="*/ 401 h 704"/>
                  <a:gd name="T20" fmla="*/ 266 w 149"/>
                  <a:gd name="T21" fmla="*/ 483 h 704"/>
                  <a:gd name="T22" fmla="*/ 275 w 149"/>
                  <a:gd name="T23" fmla="*/ 573 h 704"/>
                  <a:gd name="T24" fmla="*/ 279 w 149"/>
                  <a:gd name="T25" fmla="*/ 667 h 704"/>
                  <a:gd name="T26" fmla="*/ 266 w 149"/>
                  <a:gd name="T27" fmla="*/ 772 h 704"/>
                  <a:gd name="T28" fmla="*/ 241 w 149"/>
                  <a:gd name="T29" fmla="*/ 883 h 704"/>
                  <a:gd name="T30" fmla="*/ 204 w 149"/>
                  <a:gd name="T31" fmla="*/ 1000 h 704"/>
                  <a:gd name="T32" fmla="*/ 148 w 149"/>
                  <a:gd name="T33" fmla="*/ 1129 h 704"/>
                  <a:gd name="T34" fmla="*/ 86 w 149"/>
                  <a:gd name="T35" fmla="*/ 1275 h 704"/>
                  <a:gd name="T36" fmla="*/ 47 w 149"/>
                  <a:gd name="T37" fmla="*/ 1410 h 704"/>
                  <a:gd name="T38" fmla="*/ 22 w 149"/>
                  <a:gd name="T39" fmla="*/ 1535 h 704"/>
                  <a:gd name="T40" fmla="*/ 13 w 149"/>
                  <a:gd name="T41" fmla="*/ 1655 h 704"/>
                  <a:gd name="T42" fmla="*/ 13 w 149"/>
                  <a:gd name="T43" fmla="*/ 1769 h 704"/>
                  <a:gd name="T44" fmla="*/ 18 w 149"/>
                  <a:gd name="T45" fmla="*/ 1875 h 704"/>
                  <a:gd name="T46" fmla="*/ 27 w 149"/>
                  <a:gd name="T47" fmla="*/ 1968 h 704"/>
                  <a:gd name="T48" fmla="*/ 31 w 149"/>
                  <a:gd name="T49" fmla="*/ 2059 h 704"/>
                  <a:gd name="T50" fmla="*/ 91 w 149"/>
                  <a:gd name="T51" fmla="*/ 2012 h 704"/>
                  <a:gd name="T52" fmla="*/ 86 w 149"/>
                  <a:gd name="T53" fmla="*/ 1989 h 704"/>
                  <a:gd name="T54" fmla="*/ 80 w 149"/>
                  <a:gd name="T55" fmla="*/ 1922 h 704"/>
                  <a:gd name="T56" fmla="*/ 73 w 149"/>
                  <a:gd name="T57" fmla="*/ 1819 h 704"/>
                  <a:gd name="T58" fmla="*/ 78 w 149"/>
                  <a:gd name="T59" fmla="*/ 1682 h 704"/>
                  <a:gd name="T60" fmla="*/ 91 w 149"/>
                  <a:gd name="T61" fmla="*/ 1518 h 704"/>
                  <a:gd name="T62" fmla="*/ 128 w 149"/>
                  <a:gd name="T63" fmla="*/ 1331 h 704"/>
                  <a:gd name="T64" fmla="*/ 190 w 149"/>
                  <a:gd name="T65" fmla="*/ 1129 h 704"/>
                  <a:gd name="T66" fmla="*/ 286 w 149"/>
                  <a:gd name="T67" fmla="*/ 915 h 704"/>
                  <a:gd name="T68" fmla="*/ 317 w 149"/>
                  <a:gd name="T69" fmla="*/ 816 h 704"/>
                  <a:gd name="T70" fmla="*/ 330 w 149"/>
                  <a:gd name="T71" fmla="*/ 687 h 704"/>
                  <a:gd name="T72" fmla="*/ 319 w 149"/>
                  <a:gd name="T73" fmla="*/ 538 h 704"/>
                  <a:gd name="T74" fmla="*/ 290 w 149"/>
                  <a:gd name="T75" fmla="*/ 392 h 704"/>
                  <a:gd name="T76" fmla="*/ 241 w 149"/>
                  <a:gd name="T77" fmla="*/ 249 h 704"/>
                  <a:gd name="T78" fmla="*/ 179 w 149"/>
                  <a:gd name="T79" fmla="*/ 129 h 704"/>
                  <a:gd name="T80" fmla="*/ 97 w 149"/>
                  <a:gd name="T81" fmla="*/ 41 h 704"/>
                  <a:gd name="T82" fmla="*/ 0 w 149"/>
                  <a:gd name="T83" fmla="*/ 0 h 70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grpSp>
        <p:sp>
          <p:nvSpPr>
            <p:cNvPr id="6" name="Freeform 11">
              <a:extLst>
                <a:ext uri="{FF2B5EF4-FFF2-40B4-BE49-F238E27FC236}">
                  <a16:creationId xmlns:a16="http://schemas.microsoft.com/office/drawing/2014/main" id="{6F493438-76DA-4018-BCAC-D85C2324747B}"/>
                </a:ext>
              </a:extLst>
            </p:cNvPr>
            <p:cNvSpPr>
              <a:spLocks/>
            </p:cNvSpPr>
            <p:nvPr userDrawn="1"/>
          </p:nvSpPr>
          <p:spPr bwMode="ltGray">
            <a:xfrm rot="373331" flipH="1">
              <a:off x="22" y="1957"/>
              <a:ext cx="323" cy="649"/>
            </a:xfrm>
            <a:custGeom>
              <a:avLst/>
              <a:gdLst>
                <a:gd name="T0" fmla="*/ 237 w 128"/>
                <a:gd name="T1" fmla="*/ 0 h 217"/>
                <a:gd name="T2" fmla="*/ 265 w 128"/>
                <a:gd name="T3" fmla="*/ 27 h 217"/>
                <a:gd name="T4" fmla="*/ 290 w 128"/>
                <a:gd name="T5" fmla="*/ 81 h 217"/>
                <a:gd name="T6" fmla="*/ 310 w 128"/>
                <a:gd name="T7" fmla="*/ 150 h 217"/>
                <a:gd name="T8" fmla="*/ 323 w 128"/>
                <a:gd name="T9" fmla="*/ 233 h 217"/>
                <a:gd name="T10" fmla="*/ 320 w 128"/>
                <a:gd name="T11" fmla="*/ 332 h 217"/>
                <a:gd name="T12" fmla="*/ 293 w 128"/>
                <a:gd name="T13" fmla="*/ 434 h 217"/>
                <a:gd name="T14" fmla="*/ 237 w 128"/>
                <a:gd name="T15" fmla="*/ 541 h 217"/>
                <a:gd name="T16" fmla="*/ 151 w 128"/>
                <a:gd name="T17" fmla="*/ 649 h 217"/>
                <a:gd name="T18" fmla="*/ 124 w 128"/>
                <a:gd name="T19" fmla="*/ 637 h 217"/>
                <a:gd name="T20" fmla="*/ 96 w 128"/>
                <a:gd name="T21" fmla="*/ 628 h 217"/>
                <a:gd name="T22" fmla="*/ 66 w 128"/>
                <a:gd name="T23" fmla="*/ 613 h 217"/>
                <a:gd name="T24" fmla="*/ 40 w 128"/>
                <a:gd name="T25" fmla="*/ 601 h 217"/>
                <a:gd name="T26" fmla="*/ 20 w 128"/>
                <a:gd name="T27" fmla="*/ 586 h 217"/>
                <a:gd name="T28" fmla="*/ 5 w 128"/>
                <a:gd name="T29" fmla="*/ 568 h 217"/>
                <a:gd name="T30" fmla="*/ 0 w 128"/>
                <a:gd name="T31" fmla="*/ 547 h 217"/>
                <a:gd name="T32" fmla="*/ 3 w 128"/>
                <a:gd name="T33" fmla="*/ 532 h 217"/>
                <a:gd name="T34" fmla="*/ 33 w 128"/>
                <a:gd name="T35" fmla="*/ 511 h 217"/>
                <a:gd name="T36" fmla="*/ 73 w 128"/>
                <a:gd name="T37" fmla="*/ 482 h 217"/>
                <a:gd name="T38" fmla="*/ 116 w 128"/>
                <a:gd name="T39" fmla="*/ 449 h 217"/>
                <a:gd name="T40" fmla="*/ 159 w 128"/>
                <a:gd name="T41" fmla="*/ 401 h 217"/>
                <a:gd name="T42" fmla="*/ 199 w 128"/>
                <a:gd name="T43" fmla="*/ 335 h 217"/>
                <a:gd name="T44" fmla="*/ 230 w 128"/>
                <a:gd name="T45" fmla="*/ 248 h 217"/>
                <a:gd name="T46" fmla="*/ 245 w 128"/>
                <a:gd name="T47" fmla="*/ 138 h 217"/>
                <a:gd name="T48" fmla="*/ 237 w 128"/>
                <a:gd name="T49" fmla="*/ 0 h 21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7" name="Freeform 12">
              <a:extLst>
                <a:ext uri="{FF2B5EF4-FFF2-40B4-BE49-F238E27FC236}">
                  <a16:creationId xmlns:a16="http://schemas.microsoft.com/office/drawing/2014/main" id="{1A21C819-8706-4D5D-BDD0-8DDC03EB47EF}"/>
                </a:ext>
              </a:extLst>
            </p:cNvPr>
            <p:cNvSpPr>
              <a:spLocks/>
            </p:cNvSpPr>
            <p:nvPr userDrawn="1"/>
          </p:nvSpPr>
          <p:spPr bwMode="ltGray">
            <a:xfrm>
              <a:off x="168" y="1260"/>
              <a:ext cx="1259" cy="1532"/>
            </a:xfrm>
            <a:custGeom>
              <a:avLst/>
              <a:gdLst>
                <a:gd name="T0" fmla="*/ 891 w 1259"/>
                <a:gd name="T1" fmla="*/ 1532 h 1532"/>
                <a:gd name="T2" fmla="*/ 954 w 1259"/>
                <a:gd name="T3" fmla="*/ 1452 h 1532"/>
                <a:gd name="T4" fmla="*/ 1032 w 1259"/>
                <a:gd name="T5" fmla="*/ 1338 h 1532"/>
                <a:gd name="T6" fmla="*/ 1115 w 1259"/>
                <a:gd name="T7" fmla="*/ 1188 h 1532"/>
                <a:gd name="T8" fmla="*/ 1194 w 1259"/>
                <a:gd name="T9" fmla="*/ 1023 h 1532"/>
                <a:gd name="T10" fmla="*/ 1244 w 1259"/>
                <a:gd name="T11" fmla="*/ 841 h 1532"/>
                <a:gd name="T12" fmla="*/ 1259 w 1259"/>
                <a:gd name="T13" fmla="*/ 647 h 1532"/>
                <a:gd name="T14" fmla="*/ 1230 w 1259"/>
                <a:gd name="T15" fmla="*/ 463 h 1532"/>
                <a:gd name="T16" fmla="*/ 1140 w 1259"/>
                <a:gd name="T17" fmla="*/ 294 h 1532"/>
                <a:gd name="T18" fmla="*/ 1043 w 1259"/>
                <a:gd name="T19" fmla="*/ 190 h 1532"/>
                <a:gd name="T20" fmla="*/ 961 w 1259"/>
                <a:gd name="T21" fmla="*/ 109 h 1532"/>
                <a:gd name="T22" fmla="*/ 894 w 1259"/>
                <a:gd name="T23" fmla="*/ 65 h 1532"/>
                <a:gd name="T24" fmla="*/ 786 w 1259"/>
                <a:gd name="T25" fmla="*/ 18 h 1532"/>
                <a:gd name="T26" fmla="*/ 642 w 1259"/>
                <a:gd name="T27" fmla="*/ 0 h 1532"/>
                <a:gd name="T28" fmla="*/ 440 w 1259"/>
                <a:gd name="T29" fmla="*/ 23 h 1532"/>
                <a:gd name="T30" fmla="*/ 366 w 1259"/>
                <a:gd name="T31" fmla="*/ 44 h 1532"/>
                <a:gd name="T32" fmla="*/ 292 w 1259"/>
                <a:gd name="T33" fmla="*/ 58 h 1532"/>
                <a:gd name="T34" fmla="*/ 229 w 1259"/>
                <a:gd name="T35" fmla="*/ 79 h 1532"/>
                <a:gd name="T36" fmla="*/ 178 w 1259"/>
                <a:gd name="T37" fmla="*/ 103 h 1532"/>
                <a:gd name="T38" fmla="*/ 127 w 1259"/>
                <a:gd name="T39" fmla="*/ 127 h 1532"/>
                <a:gd name="T40" fmla="*/ 82 w 1259"/>
                <a:gd name="T41" fmla="*/ 158 h 1532"/>
                <a:gd name="T42" fmla="*/ 41 w 1259"/>
                <a:gd name="T43" fmla="*/ 197 h 1532"/>
                <a:gd name="T44" fmla="*/ 0 w 1259"/>
                <a:gd name="T45" fmla="*/ 243 h 1532"/>
                <a:gd name="T46" fmla="*/ 76 w 1259"/>
                <a:gd name="T47" fmla="*/ 215 h 1532"/>
                <a:gd name="T48" fmla="*/ 144 w 1259"/>
                <a:gd name="T49" fmla="*/ 194 h 1532"/>
                <a:gd name="T50" fmla="*/ 212 w 1259"/>
                <a:gd name="T51" fmla="*/ 179 h 1532"/>
                <a:gd name="T52" fmla="*/ 280 w 1259"/>
                <a:gd name="T53" fmla="*/ 164 h 1532"/>
                <a:gd name="T54" fmla="*/ 336 w 1259"/>
                <a:gd name="T55" fmla="*/ 149 h 1532"/>
                <a:gd name="T56" fmla="*/ 397 w 1259"/>
                <a:gd name="T57" fmla="*/ 149 h 1532"/>
                <a:gd name="T58" fmla="*/ 458 w 1259"/>
                <a:gd name="T59" fmla="*/ 141 h 1532"/>
                <a:gd name="T60" fmla="*/ 511 w 1259"/>
                <a:gd name="T61" fmla="*/ 146 h 1532"/>
                <a:gd name="T62" fmla="*/ 565 w 1259"/>
                <a:gd name="T63" fmla="*/ 152 h 1532"/>
                <a:gd name="T64" fmla="*/ 618 w 1259"/>
                <a:gd name="T65" fmla="*/ 166 h 1532"/>
                <a:gd name="T66" fmla="*/ 669 w 1259"/>
                <a:gd name="T67" fmla="*/ 186 h 1532"/>
                <a:gd name="T68" fmla="*/ 715 w 1259"/>
                <a:gd name="T69" fmla="*/ 205 h 1532"/>
                <a:gd name="T70" fmla="*/ 760 w 1259"/>
                <a:gd name="T71" fmla="*/ 239 h 1532"/>
                <a:gd name="T72" fmla="*/ 811 w 1259"/>
                <a:gd name="T73" fmla="*/ 267 h 1532"/>
                <a:gd name="T74" fmla="*/ 855 w 1259"/>
                <a:gd name="T75" fmla="*/ 307 h 1532"/>
                <a:gd name="T76" fmla="*/ 899 w 1259"/>
                <a:gd name="T77" fmla="*/ 348 h 1532"/>
                <a:gd name="T78" fmla="*/ 971 w 1259"/>
                <a:gd name="T79" fmla="*/ 464 h 1532"/>
                <a:gd name="T80" fmla="*/ 1016 w 1259"/>
                <a:gd name="T81" fmla="*/ 606 h 1532"/>
                <a:gd name="T82" fmla="*/ 1027 w 1259"/>
                <a:gd name="T83" fmla="*/ 774 h 1532"/>
                <a:gd name="T84" fmla="*/ 1022 w 1259"/>
                <a:gd name="T85" fmla="*/ 939 h 1532"/>
                <a:gd name="T86" fmla="*/ 1002 w 1259"/>
                <a:gd name="T87" fmla="*/ 1117 h 1532"/>
                <a:gd name="T88" fmla="*/ 966 w 1259"/>
                <a:gd name="T89" fmla="*/ 1279 h 1532"/>
                <a:gd name="T90" fmla="*/ 933 w 1259"/>
                <a:gd name="T91" fmla="*/ 1421 h 1532"/>
                <a:gd name="T92" fmla="*/ 891 w 1259"/>
                <a:gd name="T93" fmla="*/ 1532 h 153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259" h="1532">
                  <a:moveTo>
                    <a:pt x="891" y="1532"/>
                  </a:moveTo>
                  <a:lnTo>
                    <a:pt x="954" y="1452"/>
                  </a:lnTo>
                  <a:lnTo>
                    <a:pt x="1032" y="1338"/>
                  </a:lnTo>
                  <a:lnTo>
                    <a:pt x="1115" y="1188"/>
                  </a:lnTo>
                  <a:lnTo>
                    <a:pt x="1194" y="1023"/>
                  </a:lnTo>
                  <a:lnTo>
                    <a:pt x="1244" y="841"/>
                  </a:lnTo>
                  <a:lnTo>
                    <a:pt x="1259" y="647"/>
                  </a:lnTo>
                  <a:lnTo>
                    <a:pt x="1230" y="463"/>
                  </a:lnTo>
                  <a:lnTo>
                    <a:pt x="1140" y="294"/>
                  </a:lnTo>
                  <a:lnTo>
                    <a:pt x="1043" y="190"/>
                  </a:lnTo>
                  <a:lnTo>
                    <a:pt x="961" y="109"/>
                  </a:lnTo>
                  <a:lnTo>
                    <a:pt x="894" y="65"/>
                  </a:lnTo>
                  <a:lnTo>
                    <a:pt x="786" y="18"/>
                  </a:lnTo>
                  <a:lnTo>
                    <a:pt x="642" y="0"/>
                  </a:lnTo>
                  <a:lnTo>
                    <a:pt x="440" y="23"/>
                  </a:lnTo>
                  <a:lnTo>
                    <a:pt x="366" y="44"/>
                  </a:lnTo>
                  <a:lnTo>
                    <a:pt x="292" y="58"/>
                  </a:lnTo>
                  <a:lnTo>
                    <a:pt x="229" y="79"/>
                  </a:lnTo>
                  <a:lnTo>
                    <a:pt x="178" y="103"/>
                  </a:lnTo>
                  <a:lnTo>
                    <a:pt x="127" y="127"/>
                  </a:lnTo>
                  <a:lnTo>
                    <a:pt x="82" y="158"/>
                  </a:lnTo>
                  <a:lnTo>
                    <a:pt x="41" y="197"/>
                  </a:lnTo>
                  <a:lnTo>
                    <a:pt x="0" y="243"/>
                  </a:lnTo>
                  <a:lnTo>
                    <a:pt x="76" y="215"/>
                  </a:lnTo>
                  <a:lnTo>
                    <a:pt x="144" y="194"/>
                  </a:lnTo>
                  <a:lnTo>
                    <a:pt x="212" y="179"/>
                  </a:lnTo>
                  <a:lnTo>
                    <a:pt x="280" y="164"/>
                  </a:lnTo>
                  <a:lnTo>
                    <a:pt x="336" y="149"/>
                  </a:lnTo>
                  <a:lnTo>
                    <a:pt x="397" y="149"/>
                  </a:lnTo>
                  <a:lnTo>
                    <a:pt x="458" y="141"/>
                  </a:lnTo>
                  <a:lnTo>
                    <a:pt x="511" y="146"/>
                  </a:lnTo>
                  <a:lnTo>
                    <a:pt x="565" y="152"/>
                  </a:lnTo>
                  <a:lnTo>
                    <a:pt x="618" y="166"/>
                  </a:lnTo>
                  <a:lnTo>
                    <a:pt x="669" y="186"/>
                  </a:lnTo>
                  <a:lnTo>
                    <a:pt x="715" y="205"/>
                  </a:lnTo>
                  <a:lnTo>
                    <a:pt x="760" y="239"/>
                  </a:lnTo>
                  <a:lnTo>
                    <a:pt x="811" y="267"/>
                  </a:lnTo>
                  <a:lnTo>
                    <a:pt x="855" y="307"/>
                  </a:lnTo>
                  <a:lnTo>
                    <a:pt x="899" y="348"/>
                  </a:lnTo>
                  <a:lnTo>
                    <a:pt x="971" y="464"/>
                  </a:lnTo>
                  <a:lnTo>
                    <a:pt x="1016" y="606"/>
                  </a:lnTo>
                  <a:lnTo>
                    <a:pt x="1027" y="774"/>
                  </a:lnTo>
                  <a:lnTo>
                    <a:pt x="1022" y="939"/>
                  </a:lnTo>
                  <a:lnTo>
                    <a:pt x="1002" y="1117"/>
                  </a:lnTo>
                  <a:lnTo>
                    <a:pt x="966" y="1279"/>
                  </a:lnTo>
                  <a:lnTo>
                    <a:pt x="933" y="1421"/>
                  </a:lnTo>
                  <a:lnTo>
                    <a:pt x="891" y="1532"/>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8" name="Freeform 13">
              <a:extLst>
                <a:ext uri="{FF2B5EF4-FFF2-40B4-BE49-F238E27FC236}">
                  <a16:creationId xmlns:a16="http://schemas.microsoft.com/office/drawing/2014/main" id="{AE12D19F-43DB-42BD-B512-32BC7C2C9E25}"/>
                </a:ext>
              </a:extLst>
            </p:cNvPr>
            <p:cNvSpPr>
              <a:spLocks/>
            </p:cNvSpPr>
            <p:nvPr userDrawn="1"/>
          </p:nvSpPr>
          <p:spPr bwMode="ltGray">
            <a:xfrm>
              <a:off x="0" y="2610"/>
              <a:ext cx="801" cy="459"/>
            </a:xfrm>
            <a:custGeom>
              <a:avLst/>
              <a:gdLst>
                <a:gd name="T0" fmla="*/ 0 w 801"/>
                <a:gd name="T1" fmla="*/ 0 h 459"/>
                <a:gd name="T2" fmla="*/ 37 w 801"/>
                <a:gd name="T3" fmla="*/ 69 h 459"/>
                <a:gd name="T4" fmla="*/ 68 w 801"/>
                <a:gd name="T5" fmla="*/ 132 h 459"/>
                <a:gd name="T6" fmla="*/ 110 w 801"/>
                <a:gd name="T7" fmla="*/ 188 h 459"/>
                <a:gd name="T8" fmla="*/ 149 w 801"/>
                <a:gd name="T9" fmla="*/ 229 h 459"/>
                <a:gd name="T10" fmla="*/ 192 w 801"/>
                <a:gd name="T11" fmla="*/ 278 h 459"/>
                <a:gd name="T12" fmla="*/ 250 w 801"/>
                <a:gd name="T13" fmla="*/ 314 h 459"/>
                <a:gd name="T14" fmla="*/ 308 w 801"/>
                <a:gd name="T15" fmla="*/ 336 h 459"/>
                <a:gd name="T16" fmla="*/ 365 w 801"/>
                <a:gd name="T17" fmla="*/ 365 h 459"/>
                <a:gd name="T18" fmla="*/ 430 w 801"/>
                <a:gd name="T19" fmla="*/ 381 h 459"/>
                <a:gd name="T20" fmla="*/ 501 w 801"/>
                <a:gd name="T21" fmla="*/ 390 h 459"/>
                <a:gd name="T22" fmla="*/ 573 w 801"/>
                <a:gd name="T23" fmla="*/ 392 h 459"/>
                <a:gd name="T24" fmla="*/ 646 w 801"/>
                <a:gd name="T25" fmla="*/ 381 h 459"/>
                <a:gd name="T26" fmla="*/ 726 w 801"/>
                <a:gd name="T27" fmla="*/ 362 h 459"/>
                <a:gd name="T28" fmla="*/ 801 w 801"/>
                <a:gd name="T29" fmla="*/ 335 h 459"/>
                <a:gd name="T30" fmla="*/ 731 w 801"/>
                <a:gd name="T31" fmla="*/ 377 h 459"/>
                <a:gd name="T32" fmla="*/ 662 w 801"/>
                <a:gd name="T33" fmla="*/ 404 h 459"/>
                <a:gd name="T34" fmla="*/ 594 w 801"/>
                <a:gd name="T35" fmla="*/ 432 h 459"/>
                <a:gd name="T36" fmla="*/ 532 w 801"/>
                <a:gd name="T37" fmla="*/ 445 h 459"/>
                <a:gd name="T38" fmla="*/ 471 w 801"/>
                <a:gd name="T39" fmla="*/ 459 h 459"/>
                <a:gd name="T40" fmla="*/ 411 w 801"/>
                <a:gd name="T41" fmla="*/ 458 h 459"/>
                <a:gd name="T42" fmla="*/ 350 w 801"/>
                <a:gd name="T43" fmla="*/ 458 h 459"/>
                <a:gd name="T44" fmla="*/ 291 w 801"/>
                <a:gd name="T45" fmla="*/ 450 h 459"/>
                <a:gd name="T46" fmla="*/ 244 w 801"/>
                <a:gd name="T47" fmla="*/ 436 h 459"/>
                <a:gd name="T48" fmla="*/ 192 w 801"/>
                <a:gd name="T49" fmla="*/ 415 h 459"/>
                <a:gd name="T50" fmla="*/ 145 w 801"/>
                <a:gd name="T51" fmla="*/ 394 h 459"/>
                <a:gd name="T52" fmla="*/ 100 w 801"/>
                <a:gd name="T53" fmla="*/ 373 h 459"/>
                <a:gd name="T54" fmla="*/ 60 w 801"/>
                <a:gd name="T55" fmla="*/ 347 h 459"/>
                <a:gd name="T56" fmla="*/ 0 w 801"/>
                <a:gd name="T57" fmla="*/ 294 h 459"/>
                <a:gd name="T58" fmla="*/ 0 w 801"/>
                <a:gd name="T59" fmla="*/ 0 h 45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801" h="459">
                  <a:moveTo>
                    <a:pt x="0" y="0"/>
                  </a:moveTo>
                  <a:lnTo>
                    <a:pt x="37" y="69"/>
                  </a:lnTo>
                  <a:lnTo>
                    <a:pt x="68" y="132"/>
                  </a:lnTo>
                  <a:lnTo>
                    <a:pt x="110" y="188"/>
                  </a:lnTo>
                  <a:lnTo>
                    <a:pt x="149" y="229"/>
                  </a:lnTo>
                  <a:lnTo>
                    <a:pt x="192" y="278"/>
                  </a:lnTo>
                  <a:lnTo>
                    <a:pt x="250" y="314"/>
                  </a:lnTo>
                  <a:lnTo>
                    <a:pt x="308" y="336"/>
                  </a:lnTo>
                  <a:lnTo>
                    <a:pt x="365" y="365"/>
                  </a:lnTo>
                  <a:lnTo>
                    <a:pt x="430" y="381"/>
                  </a:lnTo>
                  <a:lnTo>
                    <a:pt x="501" y="390"/>
                  </a:lnTo>
                  <a:lnTo>
                    <a:pt x="573" y="392"/>
                  </a:lnTo>
                  <a:lnTo>
                    <a:pt x="646" y="381"/>
                  </a:lnTo>
                  <a:lnTo>
                    <a:pt x="726" y="362"/>
                  </a:lnTo>
                  <a:lnTo>
                    <a:pt x="801" y="335"/>
                  </a:lnTo>
                  <a:lnTo>
                    <a:pt x="731" y="377"/>
                  </a:lnTo>
                  <a:lnTo>
                    <a:pt x="662" y="404"/>
                  </a:lnTo>
                  <a:lnTo>
                    <a:pt x="594" y="432"/>
                  </a:lnTo>
                  <a:lnTo>
                    <a:pt x="532" y="445"/>
                  </a:lnTo>
                  <a:lnTo>
                    <a:pt x="471" y="459"/>
                  </a:lnTo>
                  <a:lnTo>
                    <a:pt x="411" y="458"/>
                  </a:lnTo>
                  <a:lnTo>
                    <a:pt x="350" y="458"/>
                  </a:lnTo>
                  <a:lnTo>
                    <a:pt x="291" y="450"/>
                  </a:lnTo>
                  <a:lnTo>
                    <a:pt x="244" y="436"/>
                  </a:lnTo>
                  <a:lnTo>
                    <a:pt x="192" y="415"/>
                  </a:lnTo>
                  <a:lnTo>
                    <a:pt x="145" y="394"/>
                  </a:lnTo>
                  <a:lnTo>
                    <a:pt x="100" y="373"/>
                  </a:lnTo>
                  <a:lnTo>
                    <a:pt x="60" y="347"/>
                  </a:lnTo>
                  <a:lnTo>
                    <a:pt x="0" y="294"/>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9" name="Freeform 14">
              <a:extLst>
                <a:ext uri="{FF2B5EF4-FFF2-40B4-BE49-F238E27FC236}">
                  <a16:creationId xmlns:a16="http://schemas.microsoft.com/office/drawing/2014/main" id="{07057804-A542-4850-9284-0429170CD3D9}"/>
                </a:ext>
              </a:extLst>
            </p:cNvPr>
            <p:cNvSpPr>
              <a:spLocks/>
            </p:cNvSpPr>
            <p:nvPr userDrawn="1"/>
          </p:nvSpPr>
          <p:spPr bwMode="ltGray">
            <a:xfrm rot="373331" flipH="1">
              <a:off x="898" y="2855"/>
              <a:ext cx="354" cy="464"/>
            </a:xfrm>
            <a:custGeom>
              <a:avLst/>
              <a:gdLst>
                <a:gd name="T0" fmla="*/ 227 w 117"/>
                <a:gd name="T1" fmla="*/ 0 h 132"/>
                <a:gd name="T2" fmla="*/ 0 w 117"/>
                <a:gd name="T3" fmla="*/ 88 h 132"/>
                <a:gd name="T4" fmla="*/ 9 w 117"/>
                <a:gd name="T5" fmla="*/ 91 h 132"/>
                <a:gd name="T6" fmla="*/ 42 w 117"/>
                <a:gd name="T7" fmla="*/ 102 h 132"/>
                <a:gd name="T8" fmla="*/ 88 w 117"/>
                <a:gd name="T9" fmla="*/ 127 h 132"/>
                <a:gd name="T10" fmla="*/ 139 w 117"/>
                <a:gd name="T11" fmla="*/ 165 h 132"/>
                <a:gd name="T12" fmla="*/ 200 w 117"/>
                <a:gd name="T13" fmla="*/ 218 h 132"/>
                <a:gd name="T14" fmla="*/ 254 w 117"/>
                <a:gd name="T15" fmla="*/ 281 h 132"/>
                <a:gd name="T16" fmla="*/ 309 w 117"/>
                <a:gd name="T17" fmla="*/ 362 h 132"/>
                <a:gd name="T18" fmla="*/ 351 w 117"/>
                <a:gd name="T19" fmla="*/ 464 h 132"/>
                <a:gd name="T20" fmla="*/ 354 w 117"/>
                <a:gd name="T21" fmla="*/ 422 h 132"/>
                <a:gd name="T22" fmla="*/ 348 w 117"/>
                <a:gd name="T23" fmla="*/ 376 h 132"/>
                <a:gd name="T24" fmla="*/ 327 w 117"/>
                <a:gd name="T25" fmla="*/ 316 h 132"/>
                <a:gd name="T26" fmla="*/ 300 w 117"/>
                <a:gd name="T27" fmla="*/ 260 h 132"/>
                <a:gd name="T28" fmla="*/ 269 w 117"/>
                <a:gd name="T29" fmla="*/ 204 h 132"/>
                <a:gd name="T30" fmla="*/ 236 w 117"/>
                <a:gd name="T31" fmla="*/ 158 h 132"/>
                <a:gd name="T32" fmla="*/ 203 w 117"/>
                <a:gd name="T33" fmla="*/ 127 h 132"/>
                <a:gd name="T34" fmla="*/ 175 w 117"/>
                <a:gd name="T35" fmla="*/ 112 h 132"/>
                <a:gd name="T36" fmla="*/ 209 w 117"/>
                <a:gd name="T37" fmla="*/ 102 h 132"/>
                <a:gd name="T38" fmla="*/ 239 w 117"/>
                <a:gd name="T39" fmla="*/ 98 h 132"/>
                <a:gd name="T40" fmla="*/ 269 w 117"/>
                <a:gd name="T41" fmla="*/ 91 h 132"/>
                <a:gd name="T42" fmla="*/ 297 w 117"/>
                <a:gd name="T43" fmla="*/ 88 h 132"/>
                <a:gd name="T44" fmla="*/ 318 w 117"/>
                <a:gd name="T45" fmla="*/ 84 h 132"/>
                <a:gd name="T46" fmla="*/ 330 w 117"/>
                <a:gd name="T47" fmla="*/ 77 h 132"/>
                <a:gd name="T48" fmla="*/ 342 w 117"/>
                <a:gd name="T49" fmla="*/ 74 h 132"/>
                <a:gd name="T50" fmla="*/ 345 w 117"/>
                <a:gd name="T51" fmla="*/ 74 h 132"/>
                <a:gd name="T52" fmla="*/ 227 w 117"/>
                <a:gd name="T53" fmla="*/ 0 h 1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0" name="Freeform 15">
              <a:extLst>
                <a:ext uri="{FF2B5EF4-FFF2-40B4-BE49-F238E27FC236}">
                  <a16:creationId xmlns:a16="http://schemas.microsoft.com/office/drawing/2014/main" id="{B670F87B-C68D-4932-8FA1-C3C9E345C652}"/>
                </a:ext>
              </a:extLst>
            </p:cNvPr>
            <p:cNvSpPr>
              <a:spLocks/>
            </p:cNvSpPr>
            <p:nvPr userDrawn="1"/>
          </p:nvSpPr>
          <p:spPr bwMode="ltGray">
            <a:xfrm rot="373331" flipH="1">
              <a:off x="799" y="2979"/>
              <a:ext cx="87" cy="274"/>
            </a:xfrm>
            <a:custGeom>
              <a:avLst/>
              <a:gdLst>
                <a:gd name="T0" fmla="*/ 87 w 29"/>
                <a:gd name="T1" fmla="*/ 0 h 77"/>
                <a:gd name="T2" fmla="*/ 69 w 29"/>
                <a:gd name="T3" fmla="*/ 0 h 77"/>
                <a:gd name="T4" fmla="*/ 48 w 29"/>
                <a:gd name="T5" fmla="*/ 14 h 77"/>
                <a:gd name="T6" fmla="*/ 27 w 29"/>
                <a:gd name="T7" fmla="*/ 32 h 77"/>
                <a:gd name="T8" fmla="*/ 12 w 29"/>
                <a:gd name="T9" fmla="*/ 68 h 77"/>
                <a:gd name="T10" fmla="*/ 3 w 29"/>
                <a:gd name="T11" fmla="*/ 107 h 77"/>
                <a:gd name="T12" fmla="*/ 0 w 29"/>
                <a:gd name="T13" fmla="*/ 157 h 77"/>
                <a:gd name="T14" fmla="*/ 9 w 29"/>
                <a:gd name="T15" fmla="*/ 214 h 77"/>
                <a:gd name="T16" fmla="*/ 33 w 29"/>
                <a:gd name="T17" fmla="*/ 274 h 77"/>
                <a:gd name="T18" fmla="*/ 45 w 29"/>
                <a:gd name="T19" fmla="*/ 189 h 77"/>
                <a:gd name="T20" fmla="*/ 57 w 29"/>
                <a:gd name="T21" fmla="*/ 132 h 77"/>
                <a:gd name="T22" fmla="*/ 69 w 29"/>
                <a:gd name="T23" fmla="*/ 78 h 77"/>
                <a:gd name="T24" fmla="*/ 87 w 29"/>
                <a:gd name="T25" fmla="*/ 0 h 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1" name="Freeform 16">
              <a:extLst>
                <a:ext uri="{FF2B5EF4-FFF2-40B4-BE49-F238E27FC236}">
                  <a16:creationId xmlns:a16="http://schemas.microsoft.com/office/drawing/2014/main" id="{6B2578CB-47DA-4257-86FD-2803CD58B8AE}"/>
                </a:ext>
              </a:extLst>
            </p:cNvPr>
            <p:cNvSpPr>
              <a:spLocks/>
            </p:cNvSpPr>
            <p:nvPr userDrawn="1"/>
          </p:nvSpPr>
          <p:spPr bwMode="ltGray">
            <a:xfrm>
              <a:off x="1190" y="3273"/>
              <a:ext cx="1108" cy="1047"/>
            </a:xfrm>
            <a:custGeom>
              <a:avLst/>
              <a:gdLst>
                <a:gd name="T0" fmla="*/ 784 w 1108"/>
                <a:gd name="T1" fmla="*/ 1047 h 1047"/>
                <a:gd name="T2" fmla="*/ 692 w 1108"/>
                <a:gd name="T3" fmla="*/ 1011 h 1047"/>
                <a:gd name="T4" fmla="*/ 607 w 1108"/>
                <a:gd name="T5" fmla="*/ 945 h 1047"/>
                <a:gd name="T6" fmla="*/ 517 w 1108"/>
                <a:gd name="T7" fmla="*/ 861 h 1047"/>
                <a:gd name="T8" fmla="*/ 432 w 1108"/>
                <a:gd name="T9" fmla="*/ 776 h 1047"/>
                <a:gd name="T10" fmla="*/ 350 w 1108"/>
                <a:gd name="T11" fmla="*/ 677 h 1047"/>
                <a:gd name="T12" fmla="*/ 266 w 1108"/>
                <a:gd name="T13" fmla="*/ 563 h 1047"/>
                <a:gd name="T14" fmla="*/ 188 w 1108"/>
                <a:gd name="T15" fmla="*/ 447 h 1047"/>
                <a:gd name="T16" fmla="*/ 122 w 1108"/>
                <a:gd name="T17" fmla="*/ 325 h 1047"/>
                <a:gd name="T18" fmla="*/ 65 w 1108"/>
                <a:gd name="T19" fmla="*/ 211 h 1047"/>
                <a:gd name="T20" fmla="*/ 21 w 1108"/>
                <a:gd name="T21" fmla="*/ 101 h 1047"/>
                <a:gd name="T22" fmla="*/ 0 w 1108"/>
                <a:gd name="T23" fmla="*/ 0 h 1047"/>
                <a:gd name="T24" fmla="*/ 109 w 1108"/>
                <a:gd name="T25" fmla="*/ 217 h 1047"/>
                <a:gd name="T26" fmla="*/ 209 w 1108"/>
                <a:gd name="T27" fmla="*/ 378 h 1047"/>
                <a:gd name="T28" fmla="*/ 294 w 1108"/>
                <a:gd name="T29" fmla="*/ 500 h 1047"/>
                <a:gd name="T30" fmla="*/ 373 w 1108"/>
                <a:gd name="T31" fmla="*/ 590 h 1047"/>
                <a:gd name="T32" fmla="*/ 441 w 1108"/>
                <a:gd name="T33" fmla="*/ 661 h 1047"/>
                <a:gd name="T34" fmla="*/ 506 w 1108"/>
                <a:gd name="T35" fmla="*/ 713 h 1047"/>
                <a:gd name="T36" fmla="*/ 564 w 1108"/>
                <a:gd name="T37" fmla="*/ 754 h 1047"/>
                <a:gd name="T38" fmla="*/ 620 w 1108"/>
                <a:gd name="T39" fmla="*/ 801 h 1047"/>
                <a:gd name="T40" fmla="*/ 754 w 1108"/>
                <a:gd name="T41" fmla="*/ 899 h 1047"/>
                <a:gd name="T42" fmla="*/ 925 w 1108"/>
                <a:gd name="T43" fmla="*/ 977 h 1047"/>
                <a:gd name="T44" fmla="*/ 1108 w 1108"/>
                <a:gd name="T45" fmla="*/ 1047 h 1047"/>
                <a:gd name="T46" fmla="*/ 784 w 1108"/>
                <a:gd name="T47" fmla="*/ 1047 h 104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08" h="1047">
                  <a:moveTo>
                    <a:pt x="784" y="1047"/>
                  </a:moveTo>
                  <a:lnTo>
                    <a:pt x="692" y="1011"/>
                  </a:lnTo>
                  <a:lnTo>
                    <a:pt x="607" y="945"/>
                  </a:lnTo>
                  <a:lnTo>
                    <a:pt x="517" y="861"/>
                  </a:lnTo>
                  <a:lnTo>
                    <a:pt x="432" y="776"/>
                  </a:lnTo>
                  <a:lnTo>
                    <a:pt x="350" y="677"/>
                  </a:lnTo>
                  <a:lnTo>
                    <a:pt x="266" y="563"/>
                  </a:lnTo>
                  <a:lnTo>
                    <a:pt x="188" y="447"/>
                  </a:lnTo>
                  <a:lnTo>
                    <a:pt x="122" y="325"/>
                  </a:lnTo>
                  <a:lnTo>
                    <a:pt x="65" y="211"/>
                  </a:lnTo>
                  <a:lnTo>
                    <a:pt x="21" y="101"/>
                  </a:lnTo>
                  <a:lnTo>
                    <a:pt x="0" y="0"/>
                  </a:lnTo>
                  <a:lnTo>
                    <a:pt x="109" y="217"/>
                  </a:lnTo>
                  <a:lnTo>
                    <a:pt x="209" y="378"/>
                  </a:lnTo>
                  <a:lnTo>
                    <a:pt x="294" y="500"/>
                  </a:lnTo>
                  <a:lnTo>
                    <a:pt x="373" y="590"/>
                  </a:lnTo>
                  <a:lnTo>
                    <a:pt x="441" y="661"/>
                  </a:lnTo>
                  <a:lnTo>
                    <a:pt x="506" y="713"/>
                  </a:lnTo>
                  <a:lnTo>
                    <a:pt x="564" y="754"/>
                  </a:lnTo>
                  <a:lnTo>
                    <a:pt x="620" y="801"/>
                  </a:lnTo>
                  <a:lnTo>
                    <a:pt x="754" y="899"/>
                  </a:lnTo>
                  <a:lnTo>
                    <a:pt x="925" y="977"/>
                  </a:lnTo>
                  <a:lnTo>
                    <a:pt x="1108" y="1047"/>
                  </a:lnTo>
                  <a:lnTo>
                    <a:pt x="784" y="1047"/>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grpSp>
          <p:nvGrpSpPr>
            <p:cNvPr id="12" name="Group 17">
              <a:extLst>
                <a:ext uri="{FF2B5EF4-FFF2-40B4-BE49-F238E27FC236}">
                  <a16:creationId xmlns:a16="http://schemas.microsoft.com/office/drawing/2014/main" id="{DE25A183-4817-43B3-A016-DEF1F656BD2E}"/>
                </a:ext>
              </a:extLst>
            </p:cNvPr>
            <p:cNvGrpSpPr>
              <a:grpSpLocks/>
            </p:cNvGrpSpPr>
            <p:nvPr userDrawn="1"/>
          </p:nvGrpSpPr>
          <p:grpSpPr bwMode="auto">
            <a:xfrm rot="3220060">
              <a:off x="2631" y="754"/>
              <a:ext cx="569" cy="637"/>
              <a:chOff x="1727" y="866"/>
              <a:chExt cx="129" cy="157"/>
            </a:xfrm>
          </p:grpSpPr>
          <p:sp>
            <p:nvSpPr>
              <p:cNvPr id="36" name="Freeform 18">
                <a:extLst>
                  <a:ext uri="{FF2B5EF4-FFF2-40B4-BE49-F238E27FC236}">
                    <a16:creationId xmlns:a16="http://schemas.microsoft.com/office/drawing/2014/main" id="{C4AEDC36-EE31-4A1F-BCA4-15A05238C897}"/>
                  </a:ext>
                </a:extLst>
              </p:cNvPr>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37" name="Freeform 19">
                <a:extLst>
                  <a:ext uri="{FF2B5EF4-FFF2-40B4-BE49-F238E27FC236}">
                    <a16:creationId xmlns:a16="http://schemas.microsoft.com/office/drawing/2014/main" id="{1FE20011-0885-4C50-877F-79DB8A3187CC}"/>
                  </a:ext>
                </a:extLst>
              </p:cNvPr>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38" name="Freeform 20">
                <a:extLst>
                  <a:ext uri="{FF2B5EF4-FFF2-40B4-BE49-F238E27FC236}">
                    <a16:creationId xmlns:a16="http://schemas.microsoft.com/office/drawing/2014/main" id="{E5DDB4A4-42B7-404F-A70F-82988A3FF6EF}"/>
                  </a:ext>
                </a:extLst>
              </p:cNvPr>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grpSp>
        <p:grpSp>
          <p:nvGrpSpPr>
            <p:cNvPr id="13" name="Group 21">
              <a:extLst>
                <a:ext uri="{FF2B5EF4-FFF2-40B4-BE49-F238E27FC236}">
                  <a16:creationId xmlns:a16="http://schemas.microsoft.com/office/drawing/2014/main" id="{586D3C1E-98AF-4518-B330-903540141634}"/>
                </a:ext>
              </a:extLst>
            </p:cNvPr>
            <p:cNvGrpSpPr>
              <a:grpSpLocks/>
            </p:cNvGrpSpPr>
            <p:nvPr userDrawn="1"/>
          </p:nvGrpSpPr>
          <p:grpSpPr bwMode="auto">
            <a:xfrm rot="-6691250">
              <a:off x="3637" y="132"/>
              <a:ext cx="356" cy="607"/>
              <a:chOff x="1727" y="866"/>
              <a:chExt cx="129" cy="157"/>
            </a:xfrm>
          </p:grpSpPr>
          <p:sp>
            <p:nvSpPr>
              <p:cNvPr id="33" name="Freeform 22">
                <a:extLst>
                  <a:ext uri="{FF2B5EF4-FFF2-40B4-BE49-F238E27FC236}">
                    <a16:creationId xmlns:a16="http://schemas.microsoft.com/office/drawing/2014/main" id="{CC47F85C-01F8-4714-BC6B-908F2104D102}"/>
                  </a:ext>
                </a:extLst>
              </p:cNvPr>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34" name="Freeform 23">
                <a:extLst>
                  <a:ext uri="{FF2B5EF4-FFF2-40B4-BE49-F238E27FC236}">
                    <a16:creationId xmlns:a16="http://schemas.microsoft.com/office/drawing/2014/main" id="{C695C123-59F7-46C0-AD50-F07B023C4A92}"/>
                  </a:ext>
                </a:extLst>
              </p:cNvPr>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35" name="Freeform 24">
                <a:extLst>
                  <a:ext uri="{FF2B5EF4-FFF2-40B4-BE49-F238E27FC236}">
                    <a16:creationId xmlns:a16="http://schemas.microsoft.com/office/drawing/2014/main" id="{525A05EA-77A8-44B2-98DB-2DBE81FF0370}"/>
                  </a:ext>
                </a:extLst>
              </p:cNvPr>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grpSp>
        <p:grpSp>
          <p:nvGrpSpPr>
            <p:cNvPr id="14" name="Group 25">
              <a:extLst>
                <a:ext uri="{FF2B5EF4-FFF2-40B4-BE49-F238E27FC236}">
                  <a16:creationId xmlns:a16="http://schemas.microsoft.com/office/drawing/2014/main" id="{31F1F374-AC76-4001-8EB1-2ABC73AFB29C}"/>
                </a:ext>
              </a:extLst>
            </p:cNvPr>
            <p:cNvGrpSpPr>
              <a:grpSpLocks/>
            </p:cNvGrpSpPr>
            <p:nvPr userDrawn="1"/>
          </p:nvGrpSpPr>
          <p:grpSpPr bwMode="auto">
            <a:xfrm rot="8524840">
              <a:off x="668" y="3321"/>
              <a:ext cx="501" cy="502"/>
              <a:chOff x="1727" y="866"/>
              <a:chExt cx="129" cy="157"/>
            </a:xfrm>
          </p:grpSpPr>
          <p:sp>
            <p:nvSpPr>
              <p:cNvPr id="30" name="Freeform 26">
                <a:extLst>
                  <a:ext uri="{FF2B5EF4-FFF2-40B4-BE49-F238E27FC236}">
                    <a16:creationId xmlns:a16="http://schemas.microsoft.com/office/drawing/2014/main" id="{121FD9A4-F27F-4C5F-BC33-07184CECD139}"/>
                  </a:ext>
                </a:extLst>
              </p:cNvPr>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31" name="Freeform 27">
                <a:extLst>
                  <a:ext uri="{FF2B5EF4-FFF2-40B4-BE49-F238E27FC236}">
                    <a16:creationId xmlns:a16="http://schemas.microsoft.com/office/drawing/2014/main" id="{C3B42C96-6BBC-45F1-BF85-191FAD9839E4}"/>
                  </a:ext>
                </a:extLst>
              </p:cNvPr>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32" name="Freeform 28">
                <a:extLst>
                  <a:ext uri="{FF2B5EF4-FFF2-40B4-BE49-F238E27FC236}">
                    <a16:creationId xmlns:a16="http://schemas.microsoft.com/office/drawing/2014/main" id="{64BB9143-5B5D-42B4-9FCA-24B28964E6D0}"/>
                  </a:ext>
                </a:extLst>
              </p:cNvPr>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grpSp>
        <p:grpSp>
          <p:nvGrpSpPr>
            <p:cNvPr id="15" name="Group 29">
              <a:extLst>
                <a:ext uri="{FF2B5EF4-FFF2-40B4-BE49-F238E27FC236}">
                  <a16:creationId xmlns:a16="http://schemas.microsoft.com/office/drawing/2014/main" id="{977E4784-4247-4ADA-BA68-673154F78DCB}"/>
                </a:ext>
              </a:extLst>
            </p:cNvPr>
            <p:cNvGrpSpPr>
              <a:grpSpLocks/>
            </p:cNvGrpSpPr>
            <p:nvPr userDrawn="1"/>
          </p:nvGrpSpPr>
          <p:grpSpPr bwMode="auto">
            <a:xfrm rot="4106450" flipH="1">
              <a:off x="393" y="262"/>
              <a:ext cx="709" cy="892"/>
              <a:chOff x="1727" y="866"/>
              <a:chExt cx="129" cy="157"/>
            </a:xfrm>
          </p:grpSpPr>
          <p:sp>
            <p:nvSpPr>
              <p:cNvPr id="27" name="Freeform 30">
                <a:extLst>
                  <a:ext uri="{FF2B5EF4-FFF2-40B4-BE49-F238E27FC236}">
                    <a16:creationId xmlns:a16="http://schemas.microsoft.com/office/drawing/2014/main" id="{3E6DBDE5-646D-415C-8A9B-3CDF883560D2}"/>
                  </a:ext>
                </a:extLst>
              </p:cNvPr>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8" name="Freeform 31">
                <a:extLst>
                  <a:ext uri="{FF2B5EF4-FFF2-40B4-BE49-F238E27FC236}">
                    <a16:creationId xmlns:a16="http://schemas.microsoft.com/office/drawing/2014/main" id="{5B84AF87-B7B6-4FB4-BF7D-7EFF40AE7C28}"/>
                  </a:ext>
                </a:extLst>
              </p:cNvPr>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9" name="Freeform 32">
                <a:extLst>
                  <a:ext uri="{FF2B5EF4-FFF2-40B4-BE49-F238E27FC236}">
                    <a16:creationId xmlns:a16="http://schemas.microsoft.com/office/drawing/2014/main" id="{A9F750A8-454B-4391-877B-60F8E5BD20E2}"/>
                  </a:ext>
                </a:extLst>
              </p:cNvPr>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grpSp>
        <p:grpSp>
          <p:nvGrpSpPr>
            <p:cNvPr id="16" name="Group 33">
              <a:extLst>
                <a:ext uri="{FF2B5EF4-FFF2-40B4-BE49-F238E27FC236}">
                  <a16:creationId xmlns:a16="http://schemas.microsoft.com/office/drawing/2014/main" id="{E17784EF-4EE9-4FF1-98E4-6572C425E355}"/>
                </a:ext>
              </a:extLst>
            </p:cNvPr>
            <p:cNvGrpSpPr>
              <a:grpSpLocks/>
            </p:cNvGrpSpPr>
            <p:nvPr userDrawn="1"/>
          </p:nvGrpSpPr>
          <p:grpSpPr bwMode="auto">
            <a:xfrm rot="10015322" flipH="1">
              <a:off x="4625" y="2382"/>
              <a:ext cx="709" cy="892"/>
              <a:chOff x="1727" y="866"/>
              <a:chExt cx="129" cy="157"/>
            </a:xfrm>
          </p:grpSpPr>
          <p:sp>
            <p:nvSpPr>
              <p:cNvPr id="24" name="Freeform 34">
                <a:extLst>
                  <a:ext uri="{FF2B5EF4-FFF2-40B4-BE49-F238E27FC236}">
                    <a16:creationId xmlns:a16="http://schemas.microsoft.com/office/drawing/2014/main" id="{B807648F-1C90-4ECD-B4C8-E65C8DAF5C7F}"/>
                  </a:ext>
                </a:extLst>
              </p:cNvPr>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5" name="Freeform 35">
                <a:extLst>
                  <a:ext uri="{FF2B5EF4-FFF2-40B4-BE49-F238E27FC236}">
                    <a16:creationId xmlns:a16="http://schemas.microsoft.com/office/drawing/2014/main" id="{571852CB-D168-4F2D-B4FE-320EF439E8B6}"/>
                  </a:ext>
                </a:extLst>
              </p:cNvPr>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6" name="Freeform 36">
                <a:extLst>
                  <a:ext uri="{FF2B5EF4-FFF2-40B4-BE49-F238E27FC236}">
                    <a16:creationId xmlns:a16="http://schemas.microsoft.com/office/drawing/2014/main" id="{29E9EADA-FDDE-4659-90BD-75436A1DA2FC}"/>
                  </a:ext>
                </a:extLst>
              </p:cNvPr>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grpSp>
        <p:sp>
          <p:nvSpPr>
            <p:cNvPr id="17" name="Freeform 37">
              <a:extLst>
                <a:ext uri="{FF2B5EF4-FFF2-40B4-BE49-F238E27FC236}">
                  <a16:creationId xmlns:a16="http://schemas.microsoft.com/office/drawing/2014/main" id="{5EBFADE3-B914-42DC-B0B5-BE2FA8B36C8B}"/>
                </a:ext>
              </a:extLst>
            </p:cNvPr>
            <p:cNvSpPr>
              <a:spLocks/>
            </p:cNvSpPr>
            <p:nvPr userDrawn="1"/>
          </p:nvSpPr>
          <p:spPr bwMode="ltGray">
            <a:xfrm>
              <a:off x="1217" y="2"/>
              <a:ext cx="862" cy="886"/>
            </a:xfrm>
            <a:custGeom>
              <a:avLst/>
              <a:gdLst>
                <a:gd name="T0" fmla="*/ 0 w 862"/>
                <a:gd name="T1" fmla="*/ 0 h 886"/>
                <a:gd name="T2" fmla="*/ 6 w 862"/>
                <a:gd name="T3" fmla="*/ 107 h 886"/>
                <a:gd name="T4" fmla="*/ 37 w 862"/>
                <a:gd name="T5" fmla="*/ 262 h 886"/>
                <a:gd name="T6" fmla="*/ 83 w 862"/>
                <a:gd name="T7" fmla="*/ 410 h 886"/>
                <a:gd name="T8" fmla="*/ 149 w 862"/>
                <a:gd name="T9" fmla="*/ 546 h 886"/>
                <a:gd name="T10" fmla="*/ 237 w 862"/>
                <a:gd name="T11" fmla="*/ 666 h 886"/>
                <a:gd name="T12" fmla="*/ 338 w 862"/>
                <a:gd name="T13" fmla="*/ 764 h 886"/>
                <a:gd name="T14" fmla="*/ 450 w 862"/>
                <a:gd name="T15" fmla="*/ 838 h 886"/>
                <a:gd name="T16" fmla="*/ 579 w 862"/>
                <a:gd name="T17" fmla="*/ 879 h 886"/>
                <a:gd name="T18" fmla="*/ 714 w 862"/>
                <a:gd name="T19" fmla="*/ 886 h 886"/>
                <a:gd name="T20" fmla="*/ 862 w 862"/>
                <a:gd name="T21" fmla="*/ 851 h 886"/>
                <a:gd name="T22" fmla="*/ 784 w 862"/>
                <a:gd name="T23" fmla="*/ 856 h 886"/>
                <a:gd name="T24" fmla="*/ 700 w 862"/>
                <a:gd name="T25" fmla="*/ 835 h 886"/>
                <a:gd name="T26" fmla="*/ 621 w 862"/>
                <a:gd name="T27" fmla="*/ 794 h 886"/>
                <a:gd name="T28" fmla="*/ 542 w 862"/>
                <a:gd name="T29" fmla="*/ 728 h 886"/>
                <a:gd name="T30" fmla="*/ 466 w 862"/>
                <a:gd name="T31" fmla="*/ 649 h 886"/>
                <a:gd name="T32" fmla="*/ 397 w 862"/>
                <a:gd name="T33" fmla="*/ 557 h 886"/>
                <a:gd name="T34" fmla="*/ 334 w 862"/>
                <a:gd name="T35" fmla="*/ 454 h 886"/>
                <a:gd name="T36" fmla="*/ 279 w 862"/>
                <a:gd name="T37" fmla="*/ 339 h 886"/>
                <a:gd name="T38" fmla="*/ 238 w 862"/>
                <a:gd name="T39" fmla="*/ 225 h 886"/>
                <a:gd name="T40" fmla="*/ 205 w 862"/>
                <a:gd name="T41" fmla="*/ 105 h 886"/>
                <a:gd name="T42" fmla="*/ 184 w 862"/>
                <a:gd name="T43" fmla="*/ 3 h 88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862" h="886">
                  <a:moveTo>
                    <a:pt x="0" y="0"/>
                  </a:moveTo>
                  <a:lnTo>
                    <a:pt x="6" y="107"/>
                  </a:lnTo>
                  <a:lnTo>
                    <a:pt x="37" y="262"/>
                  </a:lnTo>
                  <a:lnTo>
                    <a:pt x="83" y="410"/>
                  </a:lnTo>
                  <a:lnTo>
                    <a:pt x="149" y="546"/>
                  </a:lnTo>
                  <a:lnTo>
                    <a:pt x="237" y="666"/>
                  </a:lnTo>
                  <a:lnTo>
                    <a:pt x="338" y="764"/>
                  </a:lnTo>
                  <a:lnTo>
                    <a:pt x="450" y="838"/>
                  </a:lnTo>
                  <a:lnTo>
                    <a:pt x="579" y="879"/>
                  </a:lnTo>
                  <a:lnTo>
                    <a:pt x="714" y="886"/>
                  </a:lnTo>
                  <a:lnTo>
                    <a:pt x="862" y="851"/>
                  </a:lnTo>
                  <a:lnTo>
                    <a:pt x="784" y="856"/>
                  </a:lnTo>
                  <a:lnTo>
                    <a:pt x="700" y="835"/>
                  </a:lnTo>
                  <a:lnTo>
                    <a:pt x="621" y="794"/>
                  </a:lnTo>
                  <a:lnTo>
                    <a:pt x="542" y="728"/>
                  </a:lnTo>
                  <a:lnTo>
                    <a:pt x="466" y="649"/>
                  </a:lnTo>
                  <a:lnTo>
                    <a:pt x="397" y="557"/>
                  </a:lnTo>
                  <a:lnTo>
                    <a:pt x="334" y="454"/>
                  </a:lnTo>
                  <a:lnTo>
                    <a:pt x="279" y="339"/>
                  </a:lnTo>
                  <a:lnTo>
                    <a:pt x="238" y="225"/>
                  </a:lnTo>
                  <a:lnTo>
                    <a:pt x="205" y="105"/>
                  </a:lnTo>
                  <a:lnTo>
                    <a:pt x="184" y="3"/>
                  </a:lnTo>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8" name="Freeform 38">
              <a:extLst>
                <a:ext uri="{FF2B5EF4-FFF2-40B4-BE49-F238E27FC236}">
                  <a16:creationId xmlns:a16="http://schemas.microsoft.com/office/drawing/2014/main" id="{7B326D5C-6B74-4B40-B24A-EB058B2BB187}"/>
                </a:ext>
              </a:extLst>
            </p:cNvPr>
            <p:cNvSpPr>
              <a:spLocks/>
            </p:cNvSpPr>
            <p:nvPr userDrawn="1"/>
          </p:nvSpPr>
          <p:spPr bwMode="ltGray">
            <a:xfrm rot="9832527" flipV="1">
              <a:off x="2158" y="102"/>
              <a:ext cx="681" cy="593"/>
            </a:xfrm>
            <a:custGeom>
              <a:avLst/>
              <a:gdLst>
                <a:gd name="T0" fmla="*/ 0 w 257"/>
                <a:gd name="T1" fmla="*/ 0 h 237"/>
                <a:gd name="T2" fmla="*/ 0 w 257"/>
                <a:gd name="T3" fmla="*/ 63 h 237"/>
                <a:gd name="T4" fmla="*/ 8 w 257"/>
                <a:gd name="T5" fmla="*/ 125 h 237"/>
                <a:gd name="T6" fmla="*/ 16 w 257"/>
                <a:gd name="T7" fmla="*/ 188 h 237"/>
                <a:gd name="T8" fmla="*/ 29 w 257"/>
                <a:gd name="T9" fmla="*/ 245 h 237"/>
                <a:gd name="T10" fmla="*/ 48 w 257"/>
                <a:gd name="T11" fmla="*/ 298 h 237"/>
                <a:gd name="T12" fmla="*/ 72 w 257"/>
                <a:gd name="T13" fmla="*/ 353 h 237"/>
                <a:gd name="T14" fmla="*/ 101 w 257"/>
                <a:gd name="T15" fmla="*/ 403 h 237"/>
                <a:gd name="T16" fmla="*/ 135 w 257"/>
                <a:gd name="T17" fmla="*/ 445 h 237"/>
                <a:gd name="T18" fmla="*/ 178 w 257"/>
                <a:gd name="T19" fmla="*/ 485 h 237"/>
                <a:gd name="T20" fmla="*/ 228 w 257"/>
                <a:gd name="T21" fmla="*/ 520 h 237"/>
                <a:gd name="T22" fmla="*/ 281 w 257"/>
                <a:gd name="T23" fmla="*/ 548 h 237"/>
                <a:gd name="T24" fmla="*/ 347 w 257"/>
                <a:gd name="T25" fmla="*/ 570 h 237"/>
                <a:gd name="T26" fmla="*/ 419 w 257"/>
                <a:gd name="T27" fmla="*/ 585 h 237"/>
                <a:gd name="T28" fmla="*/ 498 w 257"/>
                <a:gd name="T29" fmla="*/ 593 h 237"/>
                <a:gd name="T30" fmla="*/ 583 w 257"/>
                <a:gd name="T31" fmla="*/ 590 h 237"/>
                <a:gd name="T32" fmla="*/ 681 w 257"/>
                <a:gd name="T33" fmla="*/ 580 h 237"/>
                <a:gd name="T34" fmla="*/ 594 w 257"/>
                <a:gd name="T35" fmla="*/ 568 h 237"/>
                <a:gd name="T36" fmla="*/ 517 w 257"/>
                <a:gd name="T37" fmla="*/ 550 h 237"/>
                <a:gd name="T38" fmla="*/ 450 w 257"/>
                <a:gd name="T39" fmla="*/ 530 h 237"/>
                <a:gd name="T40" fmla="*/ 392 w 257"/>
                <a:gd name="T41" fmla="*/ 510 h 237"/>
                <a:gd name="T42" fmla="*/ 339 w 257"/>
                <a:gd name="T43" fmla="*/ 483 h 237"/>
                <a:gd name="T44" fmla="*/ 297 w 257"/>
                <a:gd name="T45" fmla="*/ 455 h 237"/>
                <a:gd name="T46" fmla="*/ 257 w 257"/>
                <a:gd name="T47" fmla="*/ 423 h 237"/>
                <a:gd name="T48" fmla="*/ 223 w 257"/>
                <a:gd name="T49" fmla="*/ 388 h 237"/>
                <a:gd name="T50" fmla="*/ 191 w 257"/>
                <a:gd name="T51" fmla="*/ 353 h 237"/>
                <a:gd name="T52" fmla="*/ 162 w 257"/>
                <a:gd name="T53" fmla="*/ 313 h 237"/>
                <a:gd name="T54" fmla="*/ 138 w 257"/>
                <a:gd name="T55" fmla="*/ 268 h 237"/>
                <a:gd name="T56" fmla="*/ 114 w 257"/>
                <a:gd name="T57" fmla="*/ 220 h 237"/>
                <a:gd name="T58" fmla="*/ 87 w 257"/>
                <a:gd name="T59" fmla="*/ 173 h 237"/>
                <a:gd name="T60" fmla="*/ 61 w 257"/>
                <a:gd name="T61" fmla="*/ 118 h 237"/>
                <a:gd name="T62" fmla="*/ 32 w 257"/>
                <a:gd name="T63" fmla="*/ 60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9" name="Freeform 39">
              <a:extLst>
                <a:ext uri="{FF2B5EF4-FFF2-40B4-BE49-F238E27FC236}">
                  <a16:creationId xmlns:a16="http://schemas.microsoft.com/office/drawing/2014/main" id="{597CBE85-78C6-4C3B-A308-5462040F644C}"/>
                </a:ext>
              </a:extLst>
            </p:cNvPr>
            <p:cNvSpPr>
              <a:spLocks/>
            </p:cNvSpPr>
            <p:nvPr userDrawn="1"/>
          </p:nvSpPr>
          <p:spPr bwMode="ltGray">
            <a:xfrm rot="9832527" flipV="1">
              <a:off x="1997" y="858"/>
              <a:ext cx="330" cy="278"/>
            </a:xfrm>
            <a:custGeom>
              <a:avLst/>
              <a:gdLst>
                <a:gd name="T0" fmla="*/ 205 w 124"/>
                <a:gd name="T1" fmla="*/ 0 h 110"/>
                <a:gd name="T2" fmla="*/ 330 w 124"/>
                <a:gd name="T3" fmla="*/ 273 h 110"/>
                <a:gd name="T4" fmla="*/ 319 w 124"/>
                <a:gd name="T5" fmla="*/ 270 h 110"/>
                <a:gd name="T6" fmla="*/ 285 w 124"/>
                <a:gd name="T7" fmla="*/ 265 h 110"/>
                <a:gd name="T8" fmla="*/ 237 w 124"/>
                <a:gd name="T9" fmla="*/ 255 h 110"/>
                <a:gd name="T10" fmla="*/ 181 w 124"/>
                <a:gd name="T11" fmla="*/ 250 h 110"/>
                <a:gd name="T12" fmla="*/ 120 w 124"/>
                <a:gd name="T13" fmla="*/ 245 h 110"/>
                <a:gd name="T14" fmla="*/ 67 w 124"/>
                <a:gd name="T15" fmla="*/ 248 h 110"/>
                <a:gd name="T16" fmla="*/ 24 w 124"/>
                <a:gd name="T17" fmla="*/ 258 h 110"/>
                <a:gd name="T18" fmla="*/ 0 w 124"/>
                <a:gd name="T19" fmla="*/ 278 h 110"/>
                <a:gd name="T20" fmla="*/ 11 w 124"/>
                <a:gd name="T21" fmla="*/ 248 h 110"/>
                <a:gd name="T22" fmla="*/ 21 w 124"/>
                <a:gd name="T23" fmla="*/ 225 h 110"/>
                <a:gd name="T24" fmla="*/ 43 w 124"/>
                <a:gd name="T25" fmla="*/ 207 h 110"/>
                <a:gd name="T26" fmla="*/ 67 w 124"/>
                <a:gd name="T27" fmla="*/ 192 h 110"/>
                <a:gd name="T28" fmla="*/ 96 w 124"/>
                <a:gd name="T29" fmla="*/ 182 h 110"/>
                <a:gd name="T30" fmla="*/ 125 w 124"/>
                <a:gd name="T31" fmla="*/ 179 h 110"/>
                <a:gd name="T32" fmla="*/ 157 w 124"/>
                <a:gd name="T33" fmla="*/ 179 h 110"/>
                <a:gd name="T34" fmla="*/ 192 w 124"/>
                <a:gd name="T35" fmla="*/ 187 h 110"/>
                <a:gd name="T36" fmla="*/ 194 w 124"/>
                <a:gd name="T37" fmla="*/ 179 h 110"/>
                <a:gd name="T38" fmla="*/ 186 w 124"/>
                <a:gd name="T39" fmla="*/ 142 h 110"/>
                <a:gd name="T40" fmla="*/ 178 w 124"/>
                <a:gd name="T41" fmla="*/ 96 h 110"/>
                <a:gd name="T42" fmla="*/ 173 w 124"/>
                <a:gd name="T43" fmla="*/ 76 h 110"/>
                <a:gd name="T44" fmla="*/ 168 w 124"/>
                <a:gd name="T45" fmla="*/ 76 h 110"/>
                <a:gd name="T46" fmla="*/ 162 w 124"/>
                <a:gd name="T47" fmla="*/ 73 h 110"/>
                <a:gd name="T48" fmla="*/ 157 w 124"/>
                <a:gd name="T49" fmla="*/ 66 h 110"/>
                <a:gd name="T50" fmla="*/ 152 w 124"/>
                <a:gd name="T51" fmla="*/ 58 h 110"/>
                <a:gd name="T52" fmla="*/ 152 w 124"/>
                <a:gd name="T53" fmla="*/ 48 h 110"/>
                <a:gd name="T54" fmla="*/ 157 w 124"/>
                <a:gd name="T55" fmla="*/ 35 h 110"/>
                <a:gd name="T56" fmla="*/ 176 w 124"/>
                <a:gd name="T57" fmla="*/ 20 h 110"/>
                <a:gd name="T58" fmla="*/ 205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 name="Freeform 40">
              <a:extLst>
                <a:ext uri="{FF2B5EF4-FFF2-40B4-BE49-F238E27FC236}">
                  <a16:creationId xmlns:a16="http://schemas.microsoft.com/office/drawing/2014/main" id="{59961EBD-1308-493F-A898-ACF566C31D9E}"/>
                </a:ext>
              </a:extLst>
            </p:cNvPr>
            <p:cNvSpPr>
              <a:spLocks/>
            </p:cNvSpPr>
            <p:nvPr userDrawn="1"/>
          </p:nvSpPr>
          <p:spPr bwMode="ltGray">
            <a:xfrm rot="9832527" flipV="1">
              <a:off x="2224" y="808"/>
              <a:ext cx="123" cy="233"/>
            </a:xfrm>
            <a:custGeom>
              <a:avLst/>
              <a:gdLst>
                <a:gd name="T0" fmla="*/ 83 w 46"/>
                <a:gd name="T1" fmla="*/ 0 h 94"/>
                <a:gd name="T2" fmla="*/ 53 w 46"/>
                <a:gd name="T3" fmla="*/ 94 h 94"/>
                <a:gd name="T4" fmla="*/ 40 w 46"/>
                <a:gd name="T5" fmla="*/ 154 h 94"/>
                <a:gd name="T6" fmla="*/ 29 w 46"/>
                <a:gd name="T7" fmla="*/ 196 h 94"/>
                <a:gd name="T8" fmla="*/ 0 w 46"/>
                <a:gd name="T9" fmla="*/ 233 h 94"/>
                <a:gd name="T10" fmla="*/ 32 w 46"/>
                <a:gd name="T11" fmla="*/ 218 h 94"/>
                <a:gd name="T12" fmla="*/ 62 w 46"/>
                <a:gd name="T13" fmla="*/ 198 h 94"/>
                <a:gd name="T14" fmla="*/ 86 w 46"/>
                <a:gd name="T15" fmla="*/ 171 h 94"/>
                <a:gd name="T16" fmla="*/ 107 w 46"/>
                <a:gd name="T17" fmla="*/ 141 h 94"/>
                <a:gd name="T18" fmla="*/ 120 w 46"/>
                <a:gd name="T19" fmla="*/ 109 h 94"/>
                <a:gd name="T20" fmla="*/ 123 w 46"/>
                <a:gd name="T21" fmla="*/ 74 h 94"/>
                <a:gd name="T22" fmla="*/ 112 w 46"/>
                <a:gd name="T23" fmla="*/ 37 h 94"/>
                <a:gd name="T24" fmla="*/ 83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1" name="Freeform 41">
              <a:extLst>
                <a:ext uri="{FF2B5EF4-FFF2-40B4-BE49-F238E27FC236}">
                  <a16:creationId xmlns:a16="http://schemas.microsoft.com/office/drawing/2014/main" id="{713640D5-B677-4E2E-A615-54501C6DDD25}"/>
                </a:ext>
              </a:extLst>
            </p:cNvPr>
            <p:cNvSpPr>
              <a:spLocks/>
            </p:cNvSpPr>
            <p:nvPr userDrawn="1"/>
          </p:nvSpPr>
          <p:spPr bwMode="ltGray">
            <a:xfrm>
              <a:off x="1603" y="0"/>
              <a:ext cx="124" cy="121"/>
            </a:xfrm>
            <a:custGeom>
              <a:avLst/>
              <a:gdLst>
                <a:gd name="T0" fmla="*/ 124 w 124"/>
                <a:gd name="T1" fmla="*/ 0 h 121"/>
                <a:gd name="T2" fmla="*/ 113 w 124"/>
                <a:gd name="T3" fmla="*/ 9 h 121"/>
                <a:gd name="T4" fmla="*/ 99 w 124"/>
                <a:gd name="T5" fmla="*/ 25 h 121"/>
                <a:gd name="T6" fmla="*/ 81 w 124"/>
                <a:gd name="T7" fmla="*/ 41 h 121"/>
                <a:gd name="T8" fmla="*/ 63 w 124"/>
                <a:gd name="T9" fmla="*/ 54 h 121"/>
                <a:gd name="T10" fmla="*/ 41 w 124"/>
                <a:gd name="T11" fmla="*/ 66 h 121"/>
                <a:gd name="T12" fmla="*/ 22 w 124"/>
                <a:gd name="T13" fmla="*/ 74 h 121"/>
                <a:gd name="T14" fmla="*/ 0 w 124"/>
                <a:gd name="T15" fmla="*/ 75 h 121"/>
                <a:gd name="T16" fmla="*/ 10 w 124"/>
                <a:gd name="T17" fmla="*/ 96 h 121"/>
                <a:gd name="T18" fmla="*/ 23 w 124"/>
                <a:gd name="T19" fmla="*/ 113 h 121"/>
                <a:gd name="T20" fmla="*/ 41 w 124"/>
                <a:gd name="T21" fmla="*/ 121 h 121"/>
                <a:gd name="T22" fmla="*/ 60 w 124"/>
                <a:gd name="T23" fmla="*/ 121 h 121"/>
                <a:gd name="T24" fmla="*/ 83 w 124"/>
                <a:gd name="T25" fmla="*/ 111 h 121"/>
                <a:gd name="T26" fmla="*/ 101 w 124"/>
                <a:gd name="T27" fmla="*/ 88 h 121"/>
                <a:gd name="T28" fmla="*/ 116 w 124"/>
                <a:gd name="T29" fmla="*/ 53 h 121"/>
                <a:gd name="T30" fmla="*/ 124 w 124"/>
                <a:gd name="T31" fmla="*/ 0 h 1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24" h="121">
                  <a:moveTo>
                    <a:pt x="124" y="0"/>
                  </a:moveTo>
                  <a:lnTo>
                    <a:pt x="113" y="9"/>
                  </a:lnTo>
                  <a:lnTo>
                    <a:pt x="99" y="25"/>
                  </a:lnTo>
                  <a:lnTo>
                    <a:pt x="81" y="41"/>
                  </a:lnTo>
                  <a:lnTo>
                    <a:pt x="63" y="54"/>
                  </a:lnTo>
                  <a:lnTo>
                    <a:pt x="41" y="66"/>
                  </a:lnTo>
                  <a:lnTo>
                    <a:pt x="22" y="74"/>
                  </a:lnTo>
                  <a:lnTo>
                    <a:pt x="0" y="75"/>
                  </a:lnTo>
                  <a:lnTo>
                    <a:pt x="10" y="96"/>
                  </a:lnTo>
                  <a:lnTo>
                    <a:pt x="23" y="113"/>
                  </a:lnTo>
                  <a:lnTo>
                    <a:pt x="41" y="121"/>
                  </a:lnTo>
                  <a:lnTo>
                    <a:pt x="60" y="121"/>
                  </a:lnTo>
                  <a:lnTo>
                    <a:pt x="83" y="111"/>
                  </a:lnTo>
                  <a:lnTo>
                    <a:pt x="101" y="88"/>
                  </a:lnTo>
                  <a:lnTo>
                    <a:pt x="116" y="53"/>
                  </a:lnTo>
                  <a:lnTo>
                    <a:pt x="124"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2" name="Freeform 42">
              <a:extLst>
                <a:ext uri="{FF2B5EF4-FFF2-40B4-BE49-F238E27FC236}">
                  <a16:creationId xmlns:a16="http://schemas.microsoft.com/office/drawing/2014/main" id="{5B35D5A3-EB5C-4219-A75A-D232434D47BD}"/>
                </a:ext>
              </a:extLst>
            </p:cNvPr>
            <p:cNvSpPr>
              <a:spLocks/>
            </p:cNvSpPr>
            <p:nvPr userDrawn="1"/>
          </p:nvSpPr>
          <p:spPr bwMode="ltGray">
            <a:xfrm rot="9832527" flipV="1">
              <a:off x="2173" y="1238"/>
              <a:ext cx="393" cy="2300"/>
            </a:xfrm>
            <a:custGeom>
              <a:avLst/>
              <a:gdLst>
                <a:gd name="T0" fmla="*/ 0 w 149"/>
                <a:gd name="T1" fmla="*/ 0 h 704"/>
                <a:gd name="T2" fmla="*/ 16 w 149"/>
                <a:gd name="T3" fmla="*/ 20 h 704"/>
                <a:gd name="T4" fmla="*/ 42 w 149"/>
                <a:gd name="T5" fmla="*/ 46 h 704"/>
                <a:gd name="T6" fmla="*/ 74 w 149"/>
                <a:gd name="T7" fmla="*/ 78 h 704"/>
                <a:gd name="T8" fmla="*/ 108 w 149"/>
                <a:gd name="T9" fmla="*/ 121 h 704"/>
                <a:gd name="T10" fmla="*/ 153 w 149"/>
                <a:gd name="T11" fmla="*/ 173 h 704"/>
                <a:gd name="T12" fmla="*/ 193 w 149"/>
                <a:gd name="T13" fmla="*/ 229 h 704"/>
                <a:gd name="T14" fmla="*/ 232 w 149"/>
                <a:gd name="T15" fmla="*/ 294 h 704"/>
                <a:gd name="T16" fmla="*/ 264 w 149"/>
                <a:gd name="T17" fmla="*/ 369 h 704"/>
                <a:gd name="T18" fmla="*/ 295 w 149"/>
                <a:gd name="T19" fmla="*/ 448 h 704"/>
                <a:gd name="T20" fmla="*/ 317 w 149"/>
                <a:gd name="T21" fmla="*/ 539 h 704"/>
                <a:gd name="T22" fmla="*/ 327 w 149"/>
                <a:gd name="T23" fmla="*/ 640 h 704"/>
                <a:gd name="T24" fmla="*/ 332 w 149"/>
                <a:gd name="T25" fmla="*/ 745 h 704"/>
                <a:gd name="T26" fmla="*/ 317 w 149"/>
                <a:gd name="T27" fmla="*/ 863 h 704"/>
                <a:gd name="T28" fmla="*/ 287 w 149"/>
                <a:gd name="T29" fmla="*/ 987 h 704"/>
                <a:gd name="T30" fmla="*/ 243 w 149"/>
                <a:gd name="T31" fmla="*/ 1117 h 704"/>
                <a:gd name="T32" fmla="*/ 177 w 149"/>
                <a:gd name="T33" fmla="*/ 1261 h 704"/>
                <a:gd name="T34" fmla="*/ 103 w 149"/>
                <a:gd name="T35" fmla="*/ 1424 h 704"/>
                <a:gd name="T36" fmla="*/ 55 w 149"/>
                <a:gd name="T37" fmla="*/ 1575 h 704"/>
                <a:gd name="T38" fmla="*/ 26 w 149"/>
                <a:gd name="T39" fmla="*/ 1715 h 704"/>
                <a:gd name="T40" fmla="*/ 16 w 149"/>
                <a:gd name="T41" fmla="*/ 1849 h 704"/>
                <a:gd name="T42" fmla="*/ 16 w 149"/>
                <a:gd name="T43" fmla="*/ 1977 h 704"/>
                <a:gd name="T44" fmla="*/ 21 w 149"/>
                <a:gd name="T45" fmla="*/ 2094 h 704"/>
                <a:gd name="T46" fmla="*/ 32 w 149"/>
                <a:gd name="T47" fmla="*/ 2199 h 704"/>
                <a:gd name="T48" fmla="*/ 37 w 149"/>
                <a:gd name="T49" fmla="*/ 2300 h 704"/>
                <a:gd name="T50" fmla="*/ 108 w 149"/>
                <a:gd name="T51" fmla="*/ 2248 h 704"/>
                <a:gd name="T52" fmla="*/ 103 w 149"/>
                <a:gd name="T53" fmla="*/ 2222 h 704"/>
                <a:gd name="T54" fmla="*/ 95 w 149"/>
                <a:gd name="T55" fmla="*/ 2146 h 704"/>
                <a:gd name="T56" fmla="*/ 87 w 149"/>
                <a:gd name="T57" fmla="*/ 2032 h 704"/>
                <a:gd name="T58" fmla="*/ 92 w 149"/>
                <a:gd name="T59" fmla="*/ 1879 h 704"/>
                <a:gd name="T60" fmla="*/ 108 w 149"/>
                <a:gd name="T61" fmla="*/ 1696 h 704"/>
                <a:gd name="T62" fmla="*/ 153 w 149"/>
                <a:gd name="T63" fmla="*/ 1487 h 704"/>
                <a:gd name="T64" fmla="*/ 227 w 149"/>
                <a:gd name="T65" fmla="*/ 1261 h 704"/>
                <a:gd name="T66" fmla="*/ 340 w 149"/>
                <a:gd name="T67" fmla="*/ 1023 h 704"/>
                <a:gd name="T68" fmla="*/ 377 w 149"/>
                <a:gd name="T69" fmla="*/ 912 h 704"/>
                <a:gd name="T70" fmla="*/ 393 w 149"/>
                <a:gd name="T71" fmla="*/ 768 h 704"/>
                <a:gd name="T72" fmla="*/ 380 w 149"/>
                <a:gd name="T73" fmla="*/ 601 h 704"/>
                <a:gd name="T74" fmla="*/ 346 w 149"/>
                <a:gd name="T75" fmla="*/ 438 h 704"/>
                <a:gd name="T76" fmla="*/ 287 w 149"/>
                <a:gd name="T77" fmla="*/ 278 h 704"/>
                <a:gd name="T78" fmla="*/ 214 w 149"/>
                <a:gd name="T79" fmla="*/ 144 h 704"/>
                <a:gd name="T80" fmla="*/ 116 w 149"/>
                <a:gd name="T81" fmla="*/ 46 h 704"/>
                <a:gd name="T82" fmla="*/ 0 w 149"/>
                <a:gd name="T83" fmla="*/ 0 h 70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3" name="Freeform 43">
              <a:extLst>
                <a:ext uri="{FF2B5EF4-FFF2-40B4-BE49-F238E27FC236}">
                  <a16:creationId xmlns:a16="http://schemas.microsoft.com/office/drawing/2014/main" id="{4BD0B4B7-AE64-4CB3-9BD9-B7C7A11A17F7}"/>
                </a:ext>
              </a:extLst>
            </p:cNvPr>
            <p:cNvSpPr>
              <a:spLocks/>
            </p:cNvSpPr>
            <p:nvPr userDrawn="1"/>
          </p:nvSpPr>
          <p:spPr bwMode="ltGray">
            <a:xfrm>
              <a:off x="0" y="1848"/>
              <a:ext cx="36" cy="132"/>
            </a:xfrm>
            <a:custGeom>
              <a:avLst/>
              <a:gdLst>
                <a:gd name="T0" fmla="*/ 0 w 36"/>
                <a:gd name="T1" fmla="*/ 0 h 132"/>
                <a:gd name="T2" fmla="*/ 36 w 36"/>
                <a:gd name="T3" fmla="*/ 12 h 132"/>
                <a:gd name="T4" fmla="*/ 0 w 36"/>
                <a:gd name="T5" fmla="*/ 132 h 132"/>
                <a:gd name="T6" fmla="*/ 0 w 36"/>
                <a:gd name="T7" fmla="*/ 0 h 1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6" h="132">
                  <a:moveTo>
                    <a:pt x="0" y="0"/>
                  </a:moveTo>
                  <a:lnTo>
                    <a:pt x="36" y="12"/>
                  </a:lnTo>
                  <a:lnTo>
                    <a:pt x="0" y="132"/>
                  </a:lnTo>
                  <a:lnTo>
                    <a:pt x="0" y="0"/>
                  </a:lnTo>
                  <a:close/>
                </a:path>
              </a:pathLst>
            </a:cu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sp>
        <p:nvSpPr>
          <p:cNvPr id="173103" name="Rectangle 47"/>
          <p:cNvSpPr>
            <a:spLocks noGrp="1" noChangeArrowheads="1"/>
          </p:cNvSpPr>
          <p:nvPr>
            <p:ph type="ctrTitle"/>
          </p:nvPr>
        </p:nvSpPr>
        <p:spPr>
          <a:xfrm>
            <a:off x="2455863" y="596900"/>
            <a:ext cx="6192837" cy="3581400"/>
          </a:xfrm>
        </p:spPr>
        <p:txBody>
          <a:bodyPr/>
          <a:lstStyle>
            <a:lvl1pPr>
              <a:defRPr sz="5200" b="1"/>
            </a:lvl1pPr>
          </a:lstStyle>
          <a:p>
            <a:pPr lvl="0"/>
            <a:r>
              <a:rPr lang="en-US" altLang="en-US" noProof="0"/>
              <a:t>Click to edit Master title style</a:t>
            </a:r>
          </a:p>
        </p:txBody>
      </p:sp>
      <p:sp>
        <p:nvSpPr>
          <p:cNvPr id="173104" name="Rectangle 48"/>
          <p:cNvSpPr>
            <a:spLocks noGrp="1" noChangeArrowheads="1"/>
          </p:cNvSpPr>
          <p:nvPr>
            <p:ph type="subTitle" idx="1"/>
          </p:nvPr>
        </p:nvSpPr>
        <p:spPr>
          <a:xfrm>
            <a:off x="2489200" y="4279900"/>
            <a:ext cx="6146800" cy="1485900"/>
          </a:xfrm>
        </p:spPr>
        <p:txBody>
          <a:bodyPr/>
          <a:lstStyle>
            <a:lvl1pPr marL="0" indent="0" algn="ctr">
              <a:buFontTx/>
              <a:buNone/>
              <a:defRPr b="1">
                <a:effectLst>
                  <a:outerShdw blurRad="38100" dist="38100" dir="2700000" algn="tl">
                    <a:srgbClr val="C0C0C0"/>
                  </a:outerShdw>
                </a:effectLst>
              </a:defRPr>
            </a:lvl1pPr>
          </a:lstStyle>
          <a:p>
            <a:pPr lvl="0"/>
            <a:r>
              <a:rPr lang="en-US" altLang="en-US" noProof="0"/>
              <a:t>Click to edit Master subtitle style</a:t>
            </a:r>
          </a:p>
        </p:txBody>
      </p:sp>
      <p:sp>
        <p:nvSpPr>
          <p:cNvPr id="46" name="Rectangle 44">
            <a:extLst>
              <a:ext uri="{FF2B5EF4-FFF2-40B4-BE49-F238E27FC236}">
                <a16:creationId xmlns:a16="http://schemas.microsoft.com/office/drawing/2014/main" id="{98347023-605E-4650-AA3C-8C37B4FE280E}"/>
              </a:ext>
            </a:extLst>
          </p:cNvPr>
          <p:cNvSpPr>
            <a:spLocks noGrp="1" noChangeArrowheads="1"/>
          </p:cNvSpPr>
          <p:nvPr>
            <p:ph type="dt" sz="half" idx="10"/>
          </p:nvPr>
        </p:nvSpPr>
        <p:spPr>
          <a:xfrm>
            <a:off x="457200" y="6248400"/>
            <a:ext cx="2133600" cy="457200"/>
          </a:xfrm>
        </p:spPr>
        <p:txBody>
          <a:bodyPr/>
          <a:lstStyle>
            <a:lvl1pPr>
              <a:defRPr/>
            </a:lvl1pPr>
          </a:lstStyle>
          <a:p>
            <a:pPr>
              <a:defRPr/>
            </a:pPr>
            <a:endParaRPr lang="en-US" altLang="en-US"/>
          </a:p>
        </p:txBody>
      </p:sp>
      <p:sp>
        <p:nvSpPr>
          <p:cNvPr id="47" name="Rectangle 45">
            <a:extLst>
              <a:ext uri="{FF2B5EF4-FFF2-40B4-BE49-F238E27FC236}">
                <a16:creationId xmlns:a16="http://schemas.microsoft.com/office/drawing/2014/main" id="{EBCB61DD-C803-4C0A-95BA-5A96FB3E36BB}"/>
              </a:ext>
            </a:extLst>
          </p:cNvPr>
          <p:cNvSpPr>
            <a:spLocks noGrp="1" noChangeArrowheads="1"/>
          </p:cNvSpPr>
          <p:nvPr>
            <p:ph type="ftr" sz="quarter" idx="11"/>
          </p:nvPr>
        </p:nvSpPr>
        <p:spPr/>
        <p:txBody>
          <a:bodyPr/>
          <a:lstStyle>
            <a:lvl1pPr>
              <a:defRPr/>
            </a:lvl1pPr>
          </a:lstStyle>
          <a:p>
            <a:pPr>
              <a:defRPr/>
            </a:pPr>
            <a:endParaRPr lang="en-US" altLang="en-US"/>
          </a:p>
        </p:txBody>
      </p:sp>
      <p:sp>
        <p:nvSpPr>
          <p:cNvPr id="48" name="Rectangle 46">
            <a:extLst>
              <a:ext uri="{FF2B5EF4-FFF2-40B4-BE49-F238E27FC236}">
                <a16:creationId xmlns:a16="http://schemas.microsoft.com/office/drawing/2014/main" id="{8B87FFF7-3CB8-48D1-89A6-89FC1A1A21BE}"/>
              </a:ext>
            </a:extLst>
          </p:cNvPr>
          <p:cNvSpPr>
            <a:spLocks noGrp="1" noChangeArrowheads="1"/>
          </p:cNvSpPr>
          <p:nvPr>
            <p:ph type="sldNum" sz="quarter" idx="12"/>
          </p:nvPr>
        </p:nvSpPr>
        <p:spPr/>
        <p:txBody>
          <a:bodyPr/>
          <a:lstStyle>
            <a:lvl1pPr>
              <a:defRPr smtClean="0"/>
            </a:lvl1pPr>
          </a:lstStyle>
          <a:p>
            <a:pPr>
              <a:defRPr/>
            </a:pPr>
            <a:fld id="{DC41BFA6-38F2-4F33-B3EA-1AE1DE49B66D}" type="slidenum">
              <a:rPr lang="en-US" altLang="en-US"/>
              <a:pPr>
                <a:defRPr/>
              </a:pPr>
              <a:t>‹#›</a:t>
            </a:fld>
            <a:endParaRPr lang="en-US" altLang="en-US"/>
          </a:p>
        </p:txBody>
      </p:sp>
    </p:spTree>
    <p:extLst>
      <p:ext uri="{BB962C8B-B14F-4D97-AF65-F5344CB8AC3E}">
        <p14:creationId xmlns:p14="http://schemas.microsoft.com/office/powerpoint/2010/main" val="30477274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7">
            <a:extLst>
              <a:ext uri="{FF2B5EF4-FFF2-40B4-BE49-F238E27FC236}">
                <a16:creationId xmlns:a16="http://schemas.microsoft.com/office/drawing/2014/main" id="{B9108BB9-809E-4902-B817-76698D08864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48">
            <a:extLst>
              <a:ext uri="{FF2B5EF4-FFF2-40B4-BE49-F238E27FC236}">
                <a16:creationId xmlns:a16="http://schemas.microsoft.com/office/drawing/2014/main" id="{87033FC4-2D17-4A83-A08A-DF9CE9EAEEF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49">
            <a:extLst>
              <a:ext uri="{FF2B5EF4-FFF2-40B4-BE49-F238E27FC236}">
                <a16:creationId xmlns:a16="http://schemas.microsoft.com/office/drawing/2014/main" id="{0CD1B0D8-8218-4692-99F2-29F67FF5B7AD}"/>
              </a:ext>
            </a:extLst>
          </p:cNvPr>
          <p:cNvSpPr>
            <a:spLocks noGrp="1" noChangeArrowheads="1"/>
          </p:cNvSpPr>
          <p:nvPr>
            <p:ph type="sldNum" sz="quarter" idx="12"/>
          </p:nvPr>
        </p:nvSpPr>
        <p:spPr>
          <a:ln/>
        </p:spPr>
        <p:txBody>
          <a:bodyPr/>
          <a:lstStyle>
            <a:lvl1pPr>
              <a:defRPr/>
            </a:lvl1pPr>
          </a:lstStyle>
          <a:p>
            <a:pPr>
              <a:defRPr/>
            </a:pPr>
            <a:fld id="{D6DF098D-DBED-4D96-A114-874DD95FD7DC}" type="slidenum">
              <a:rPr lang="en-US" altLang="en-US"/>
              <a:pPr>
                <a:defRPr/>
              </a:pPr>
              <a:t>‹#›</a:t>
            </a:fld>
            <a:endParaRPr lang="en-US" altLang="en-US"/>
          </a:p>
        </p:txBody>
      </p:sp>
    </p:spTree>
    <p:extLst>
      <p:ext uri="{BB962C8B-B14F-4D97-AF65-F5344CB8AC3E}">
        <p14:creationId xmlns:p14="http://schemas.microsoft.com/office/powerpoint/2010/main" val="3038328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7">
            <a:extLst>
              <a:ext uri="{FF2B5EF4-FFF2-40B4-BE49-F238E27FC236}">
                <a16:creationId xmlns:a16="http://schemas.microsoft.com/office/drawing/2014/main" id="{6C8C9352-0366-42CE-B7B9-6BB85741BC2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48">
            <a:extLst>
              <a:ext uri="{FF2B5EF4-FFF2-40B4-BE49-F238E27FC236}">
                <a16:creationId xmlns:a16="http://schemas.microsoft.com/office/drawing/2014/main" id="{8FE13DFE-19C9-42AC-B32B-95631C707C7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49">
            <a:extLst>
              <a:ext uri="{FF2B5EF4-FFF2-40B4-BE49-F238E27FC236}">
                <a16:creationId xmlns:a16="http://schemas.microsoft.com/office/drawing/2014/main" id="{40513DC8-791F-4CC9-8E0B-EE4E5EABE958}"/>
              </a:ext>
            </a:extLst>
          </p:cNvPr>
          <p:cNvSpPr>
            <a:spLocks noGrp="1" noChangeArrowheads="1"/>
          </p:cNvSpPr>
          <p:nvPr>
            <p:ph type="sldNum" sz="quarter" idx="12"/>
          </p:nvPr>
        </p:nvSpPr>
        <p:spPr>
          <a:ln/>
        </p:spPr>
        <p:txBody>
          <a:bodyPr/>
          <a:lstStyle>
            <a:lvl1pPr>
              <a:defRPr/>
            </a:lvl1pPr>
          </a:lstStyle>
          <a:p>
            <a:pPr>
              <a:defRPr/>
            </a:pPr>
            <a:fld id="{DE0E997A-5C7F-4E2A-9831-B7D9206C8F72}" type="slidenum">
              <a:rPr lang="en-US" altLang="en-US"/>
              <a:pPr>
                <a:defRPr/>
              </a:pPr>
              <a:t>‹#›</a:t>
            </a:fld>
            <a:endParaRPr lang="en-US" altLang="en-US"/>
          </a:p>
        </p:txBody>
      </p:sp>
    </p:spTree>
    <p:extLst>
      <p:ext uri="{BB962C8B-B14F-4D97-AF65-F5344CB8AC3E}">
        <p14:creationId xmlns:p14="http://schemas.microsoft.com/office/powerpoint/2010/main" val="14373112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7">
            <a:extLst>
              <a:ext uri="{FF2B5EF4-FFF2-40B4-BE49-F238E27FC236}">
                <a16:creationId xmlns:a16="http://schemas.microsoft.com/office/drawing/2014/main" id="{DCF56A2D-8BAE-4853-93DE-264006DA732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48">
            <a:extLst>
              <a:ext uri="{FF2B5EF4-FFF2-40B4-BE49-F238E27FC236}">
                <a16:creationId xmlns:a16="http://schemas.microsoft.com/office/drawing/2014/main" id="{1DCB63F5-1462-4994-A440-8B1509B852A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49">
            <a:extLst>
              <a:ext uri="{FF2B5EF4-FFF2-40B4-BE49-F238E27FC236}">
                <a16:creationId xmlns:a16="http://schemas.microsoft.com/office/drawing/2014/main" id="{4CB003F9-BE56-4F1D-9A48-082CBA27D03E}"/>
              </a:ext>
            </a:extLst>
          </p:cNvPr>
          <p:cNvSpPr>
            <a:spLocks noGrp="1" noChangeArrowheads="1"/>
          </p:cNvSpPr>
          <p:nvPr>
            <p:ph type="sldNum" sz="quarter" idx="12"/>
          </p:nvPr>
        </p:nvSpPr>
        <p:spPr>
          <a:ln/>
        </p:spPr>
        <p:txBody>
          <a:bodyPr/>
          <a:lstStyle>
            <a:lvl1pPr>
              <a:defRPr/>
            </a:lvl1pPr>
          </a:lstStyle>
          <a:p>
            <a:pPr>
              <a:defRPr/>
            </a:pPr>
            <a:fld id="{21B7EABD-3160-44CD-BD9C-72F0EDC65054}" type="slidenum">
              <a:rPr lang="en-US" altLang="en-US"/>
              <a:pPr>
                <a:defRPr/>
              </a:pPr>
              <a:t>‹#›</a:t>
            </a:fld>
            <a:endParaRPr lang="en-US" altLang="en-US"/>
          </a:p>
        </p:txBody>
      </p:sp>
    </p:spTree>
    <p:extLst>
      <p:ext uri="{BB962C8B-B14F-4D97-AF65-F5344CB8AC3E}">
        <p14:creationId xmlns:p14="http://schemas.microsoft.com/office/powerpoint/2010/main" val="4757460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7">
            <a:extLst>
              <a:ext uri="{FF2B5EF4-FFF2-40B4-BE49-F238E27FC236}">
                <a16:creationId xmlns:a16="http://schemas.microsoft.com/office/drawing/2014/main" id="{6464022C-0668-41F5-A0EE-F7F5849F2B5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48">
            <a:extLst>
              <a:ext uri="{FF2B5EF4-FFF2-40B4-BE49-F238E27FC236}">
                <a16:creationId xmlns:a16="http://schemas.microsoft.com/office/drawing/2014/main" id="{C3FF74C4-9840-44B7-8645-3E632125AD6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49">
            <a:extLst>
              <a:ext uri="{FF2B5EF4-FFF2-40B4-BE49-F238E27FC236}">
                <a16:creationId xmlns:a16="http://schemas.microsoft.com/office/drawing/2014/main" id="{5529622C-5A3F-4348-8342-134E6882BF3D}"/>
              </a:ext>
            </a:extLst>
          </p:cNvPr>
          <p:cNvSpPr>
            <a:spLocks noGrp="1" noChangeArrowheads="1"/>
          </p:cNvSpPr>
          <p:nvPr>
            <p:ph type="sldNum" sz="quarter" idx="12"/>
          </p:nvPr>
        </p:nvSpPr>
        <p:spPr>
          <a:ln/>
        </p:spPr>
        <p:txBody>
          <a:bodyPr/>
          <a:lstStyle>
            <a:lvl1pPr>
              <a:defRPr/>
            </a:lvl1pPr>
          </a:lstStyle>
          <a:p>
            <a:pPr>
              <a:defRPr/>
            </a:pPr>
            <a:fld id="{54318197-396B-4750-B3F4-5873B5AF17CE}" type="slidenum">
              <a:rPr lang="en-US" altLang="en-US"/>
              <a:pPr>
                <a:defRPr/>
              </a:pPr>
              <a:t>‹#›</a:t>
            </a:fld>
            <a:endParaRPr lang="en-US" altLang="en-US"/>
          </a:p>
        </p:txBody>
      </p:sp>
    </p:spTree>
    <p:extLst>
      <p:ext uri="{BB962C8B-B14F-4D97-AF65-F5344CB8AC3E}">
        <p14:creationId xmlns:p14="http://schemas.microsoft.com/office/powerpoint/2010/main" val="36393216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7">
            <a:extLst>
              <a:ext uri="{FF2B5EF4-FFF2-40B4-BE49-F238E27FC236}">
                <a16:creationId xmlns:a16="http://schemas.microsoft.com/office/drawing/2014/main" id="{A09734DE-4835-4D9C-AA34-7E38AFC454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48">
            <a:extLst>
              <a:ext uri="{FF2B5EF4-FFF2-40B4-BE49-F238E27FC236}">
                <a16:creationId xmlns:a16="http://schemas.microsoft.com/office/drawing/2014/main" id="{229AFA4C-938B-4E85-9141-355B0D677FC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49">
            <a:extLst>
              <a:ext uri="{FF2B5EF4-FFF2-40B4-BE49-F238E27FC236}">
                <a16:creationId xmlns:a16="http://schemas.microsoft.com/office/drawing/2014/main" id="{F6E1DA26-4148-4DAC-9E58-D2287EF9ACF6}"/>
              </a:ext>
            </a:extLst>
          </p:cNvPr>
          <p:cNvSpPr>
            <a:spLocks noGrp="1" noChangeArrowheads="1"/>
          </p:cNvSpPr>
          <p:nvPr>
            <p:ph type="sldNum" sz="quarter" idx="12"/>
          </p:nvPr>
        </p:nvSpPr>
        <p:spPr>
          <a:ln/>
        </p:spPr>
        <p:txBody>
          <a:bodyPr/>
          <a:lstStyle>
            <a:lvl1pPr>
              <a:defRPr/>
            </a:lvl1pPr>
          </a:lstStyle>
          <a:p>
            <a:pPr>
              <a:defRPr/>
            </a:pPr>
            <a:fld id="{0E2CAF66-47BB-429A-A91C-59318B55E4FC}" type="slidenum">
              <a:rPr lang="en-US" altLang="en-US"/>
              <a:pPr>
                <a:defRPr/>
              </a:pPr>
              <a:t>‹#›</a:t>
            </a:fld>
            <a:endParaRPr lang="en-US" altLang="en-US"/>
          </a:p>
        </p:txBody>
      </p:sp>
    </p:spTree>
    <p:extLst>
      <p:ext uri="{BB962C8B-B14F-4D97-AF65-F5344CB8AC3E}">
        <p14:creationId xmlns:p14="http://schemas.microsoft.com/office/powerpoint/2010/main" val="19629494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7">
            <a:extLst>
              <a:ext uri="{FF2B5EF4-FFF2-40B4-BE49-F238E27FC236}">
                <a16:creationId xmlns:a16="http://schemas.microsoft.com/office/drawing/2014/main" id="{EBF0254E-FC71-45F2-BC5E-EBE89EEFD6C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48">
            <a:extLst>
              <a:ext uri="{FF2B5EF4-FFF2-40B4-BE49-F238E27FC236}">
                <a16:creationId xmlns:a16="http://schemas.microsoft.com/office/drawing/2014/main" id="{1F74F051-F791-454E-8D06-754D09DFA8F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49">
            <a:extLst>
              <a:ext uri="{FF2B5EF4-FFF2-40B4-BE49-F238E27FC236}">
                <a16:creationId xmlns:a16="http://schemas.microsoft.com/office/drawing/2014/main" id="{25CC3F10-6423-4313-AF5E-6152D04AE009}"/>
              </a:ext>
            </a:extLst>
          </p:cNvPr>
          <p:cNvSpPr>
            <a:spLocks noGrp="1" noChangeArrowheads="1"/>
          </p:cNvSpPr>
          <p:nvPr>
            <p:ph type="sldNum" sz="quarter" idx="12"/>
          </p:nvPr>
        </p:nvSpPr>
        <p:spPr>
          <a:ln/>
        </p:spPr>
        <p:txBody>
          <a:bodyPr/>
          <a:lstStyle>
            <a:lvl1pPr>
              <a:defRPr/>
            </a:lvl1pPr>
          </a:lstStyle>
          <a:p>
            <a:pPr>
              <a:defRPr/>
            </a:pPr>
            <a:fld id="{0413B07D-E70C-4DA1-8A69-AD4E873BDBDE}" type="slidenum">
              <a:rPr lang="en-US" altLang="en-US"/>
              <a:pPr>
                <a:defRPr/>
              </a:pPr>
              <a:t>‹#›</a:t>
            </a:fld>
            <a:endParaRPr lang="en-US" altLang="en-US"/>
          </a:p>
        </p:txBody>
      </p:sp>
    </p:spTree>
    <p:extLst>
      <p:ext uri="{BB962C8B-B14F-4D97-AF65-F5344CB8AC3E}">
        <p14:creationId xmlns:p14="http://schemas.microsoft.com/office/powerpoint/2010/main" val="15656835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7">
            <a:extLst>
              <a:ext uri="{FF2B5EF4-FFF2-40B4-BE49-F238E27FC236}">
                <a16:creationId xmlns:a16="http://schemas.microsoft.com/office/drawing/2014/main" id="{6BF15A7B-BE21-412B-B94B-7F021CDC6B8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48">
            <a:extLst>
              <a:ext uri="{FF2B5EF4-FFF2-40B4-BE49-F238E27FC236}">
                <a16:creationId xmlns:a16="http://schemas.microsoft.com/office/drawing/2014/main" id="{E027F324-24E8-4E3B-BDCC-DA6F0EF63D9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49">
            <a:extLst>
              <a:ext uri="{FF2B5EF4-FFF2-40B4-BE49-F238E27FC236}">
                <a16:creationId xmlns:a16="http://schemas.microsoft.com/office/drawing/2014/main" id="{1E00CB93-B06D-4493-A089-3CBC26ADACEC}"/>
              </a:ext>
            </a:extLst>
          </p:cNvPr>
          <p:cNvSpPr>
            <a:spLocks noGrp="1" noChangeArrowheads="1"/>
          </p:cNvSpPr>
          <p:nvPr>
            <p:ph type="sldNum" sz="quarter" idx="12"/>
          </p:nvPr>
        </p:nvSpPr>
        <p:spPr>
          <a:ln/>
        </p:spPr>
        <p:txBody>
          <a:bodyPr/>
          <a:lstStyle>
            <a:lvl1pPr>
              <a:defRPr/>
            </a:lvl1pPr>
          </a:lstStyle>
          <a:p>
            <a:pPr>
              <a:defRPr/>
            </a:pPr>
            <a:fld id="{202CDB13-3603-4A95-A4B2-77C1C8E0ADB1}" type="slidenum">
              <a:rPr lang="en-US" altLang="en-US"/>
              <a:pPr>
                <a:defRPr/>
              </a:pPr>
              <a:t>‹#›</a:t>
            </a:fld>
            <a:endParaRPr lang="en-US" altLang="en-US"/>
          </a:p>
        </p:txBody>
      </p:sp>
    </p:spTree>
    <p:extLst>
      <p:ext uri="{BB962C8B-B14F-4D97-AF65-F5344CB8AC3E}">
        <p14:creationId xmlns:p14="http://schemas.microsoft.com/office/powerpoint/2010/main" val="4190939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4F9A5654-D00A-4AC2-9953-A99133C76D7D}"/>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5" name="Rectangle 3">
            <a:extLst>
              <a:ext uri="{FF2B5EF4-FFF2-40B4-BE49-F238E27FC236}">
                <a16:creationId xmlns:a16="http://schemas.microsoft.com/office/drawing/2014/main" id="{D4BA72B9-9DB9-49C7-8256-110995F6381F}"/>
              </a:ext>
            </a:extLst>
          </p:cNvPr>
          <p:cNvSpPr>
            <a:spLocks noGrp="1" noChangeArrowheads="1"/>
          </p:cNvSpPr>
          <p:nvPr>
            <p:ph type="sldNum" sz="quarter" idx="11"/>
          </p:nvPr>
        </p:nvSpPr>
        <p:spPr>
          <a:ln/>
        </p:spPr>
        <p:txBody>
          <a:bodyPr/>
          <a:lstStyle>
            <a:lvl1pPr>
              <a:defRPr/>
            </a:lvl1pPr>
          </a:lstStyle>
          <a:p>
            <a:pPr>
              <a:defRPr/>
            </a:pPr>
            <a:fld id="{A3987A86-DB18-40D5-BF13-38E366EB55E2}" type="slidenum">
              <a:rPr lang="en-US" altLang="en-US"/>
              <a:pPr>
                <a:defRPr/>
              </a:pPr>
              <a:t>‹#›</a:t>
            </a:fld>
            <a:endParaRPr lang="en-US" altLang="en-US"/>
          </a:p>
        </p:txBody>
      </p:sp>
      <p:sp>
        <p:nvSpPr>
          <p:cNvPr id="6" name="Rectangle 16">
            <a:extLst>
              <a:ext uri="{FF2B5EF4-FFF2-40B4-BE49-F238E27FC236}">
                <a16:creationId xmlns:a16="http://schemas.microsoft.com/office/drawing/2014/main" id="{0720CED2-9950-401D-AD96-8DBF963A9EF1}"/>
              </a:ext>
            </a:extLst>
          </p:cNvPr>
          <p:cNvSpPr>
            <a:spLocks noGrp="1" noChangeArrowheads="1"/>
          </p:cNvSpPr>
          <p:nvPr>
            <p:ph type="dt" sz="half"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7323279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7">
            <a:extLst>
              <a:ext uri="{FF2B5EF4-FFF2-40B4-BE49-F238E27FC236}">
                <a16:creationId xmlns:a16="http://schemas.microsoft.com/office/drawing/2014/main" id="{657CEC63-29B6-4D0F-A9CB-93ACD4189B3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48">
            <a:extLst>
              <a:ext uri="{FF2B5EF4-FFF2-40B4-BE49-F238E27FC236}">
                <a16:creationId xmlns:a16="http://schemas.microsoft.com/office/drawing/2014/main" id="{8DF36265-BDBF-4D7E-BC1C-5EE177CC765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49">
            <a:extLst>
              <a:ext uri="{FF2B5EF4-FFF2-40B4-BE49-F238E27FC236}">
                <a16:creationId xmlns:a16="http://schemas.microsoft.com/office/drawing/2014/main" id="{1E045E30-C484-4F14-B2D8-05C114C1FAC9}"/>
              </a:ext>
            </a:extLst>
          </p:cNvPr>
          <p:cNvSpPr>
            <a:spLocks noGrp="1" noChangeArrowheads="1"/>
          </p:cNvSpPr>
          <p:nvPr>
            <p:ph type="sldNum" sz="quarter" idx="12"/>
          </p:nvPr>
        </p:nvSpPr>
        <p:spPr>
          <a:ln/>
        </p:spPr>
        <p:txBody>
          <a:bodyPr/>
          <a:lstStyle>
            <a:lvl1pPr>
              <a:defRPr/>
            </a:lvl1pPr>
          </a:lstStyle>
          <a:p>
            <a:pPr>
              <a:defRPr/>
            </a:pPr>
            <a:fld id="{914BBAFC-BAA3-43DA-95B3-F5567889B0C2}" type="slidenum">
              <a:rPr lang="en-US" altLang="en-US"/>
              <a:pPr>
                <a:defRPr/>
              </a:pPr>
              <a:t>‹#›</a:t>
            </a:fld>
            <a:endParaRPr lang="en-US" altLang="en-US"/>
          </a:p>
        </p:txBody>
      </p:sp>
    </p:spTree>
    <p:extLst>
      <p:ext uri="{BB962C8B-B14F-4D97-AF65-F5344CB8AC3E}">
        <p14:creationId xmlns:p14="http://schemas.microsoft.com/office/powerpoint/2010/main" val="32429601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7">
            <a:extLst>
              <a:ext uri="{FF2B5EF4-FFF2-40B4-BE49-F238E27FC236}">
                <a16:creationId xmlns:a16="http://schemas.microsoft.com/office/drawing/2014/main" id="{59471FFD-B528-4BBD-898D-A426D8044B1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48">
            <a:extLst>
              <a:ext uri="{FF2B5EF4-FFF2-40B4-BE49-F238E27FC236}">
                <a16:creationId xmlns:a16="http://schemas.microsoft.com/office/drawing/2014/main" id="{C3F85C64-976E-4AF3-B20B-49789BC0763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49">
            <a:extLst>
              <a:ext uri="{FF2B5EF4-FFF2-40B4-BE49-F238E27FC236}">
                <a16:creationId xmlns:a16="http://schemas.microsoft.com/office/drawing/2014/main" id="{CF4C0011-63A8-4B73-8A3D-EEB9CBBB98BC}"/>
              </a:ext>
            </a:extLst>
          </p:cNvPr>
          <p:cNvSpPr>
            <a:spLocks noGrp="1" noChangeArrowheads="1"/>
          </p:cNvSpPr>
          <p:nvPr>
            <p:ph type="sldNum" sz="quarter" idx="12"/>
          </p:nvPr>
        </p:nvSpPr>
        <p:spPr>
          <a:ln/>
        </p:spPr>
        <p:txBody>
          <a:bodyPr/>
          <a:lstStyle>
            <a:lvl1pPr>
              <a:defRPr/>
            </a:lvl1pPr>
          </a:lstStyle>
          <a:p>
            <a:pPr>
              <a:defRPr/>
            </a:pPr>
            <a:fld id="{5ECB2D4B-FE76-4AED-B33F-E6437D3416C7}" type="slidenum">
              <a:rPr lang="en-US" altLang="en-US"/>
              <a:pPr>
                <a:defRPr/>
              </a:pPr>
              <a:t>‹#›</a:t>
            </a:fld>
            <a:endParaRPr lang="en-US" altLang="en-US"/>
          </a:p>
        </p:txBody>
      </p:sp>
    </p:spTree>
    <p:extLst>
      <p:ext uri="{BB962C8B-B14F-4D97-AF65-F5344CB8AC3E}">
        <p14:creationId xmlns:p14="http://schemas.microsoft.com/office/powerpoint/2010/main" val="22601618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103188"/>
            <a:ext cx="2060575" cy="59531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42913" y="103188"/>
            <a:ext cx="6030912" cy="5953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7">
            <a:extLst>
              <a:ext uri="{FF2B5EF4-FFF2-40B4-BE49-F238E27FC236}">
                <a16:creationId xmlns:a16="http://schemas.microsoft.com/office/drawing/2014/main" id="{91FD82F0-52DE-462A-BA56-F100F0E74AE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48">
            <a:extLst>
              <a:ext uri="{FF2B5EF4-FFF2-40B4-BE49-F238E27FC236}">
                <a16:creationId xmlns:a16="http://schemas.microsoft.com/office/drawing/2014/main" id="{2F5FE4BA-0727-4BDA-834D-E512CCD5033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49">
            <a:extLst>
              <a:ext uri="{FF2B5EF4-FFF2-40B4-BE49-F238E27FC236}">
                <a16:creationId xmlns:a16="http://schemas.microsoft.com/office/drawing/2014/main" id="{75410BC5-8767-4653-A348-1F740D0B5BD3}"/>
              </a:ext>
            </a:extLst>
          </p:cNvPr>
          <p:cNvSpPr>
            <a:spLocks noGrp="1" noChangeArrowheads="1"/>
          </p:cNvSpPr>
          <p:nvPr>
            <p:ph type="sldNum" sz="quarter" idx="12"/>
          </p:nvPr>
        </p:nvSpPr>
        <p:spPr>
          <a:ln/>
        </p:spPr>
        <p:txBody>
          <a:bodyPr/>
          <a:lstStyle>
            <a:lvl1pPr>
              <a:defRPr/>
            </a:lvl1pPr>
          </a:lstStyle>
          <a:p>
            <a:pPr>
              <a:defRPr/>
            </a:pPr>
            <a:fld id="{3E4EA415-79A4-43B0-95BD-C20290FD267E}" type="slidenum">
              <a:rPr lang="en-US" altLang="en-US"/>
              <a:pPr>
                <a:defRPr/>
              </a:pPr>
              <a:t>‹#›</a:t>
            </a:fld>
            <a:endParaRPr lang="en-US" altLang="en-US"/>
          </a:p>
        </p:txBody>
      </p:sp>
    </p:spTree>
    <p:extLst>
      <p:ext uri="{BB962C8B-B14F-4D97-AF65-F5344CB8AC3E}">
        <p14:creationId xmlns:p14="http://schemas.microsoft.com/office/powerpoint/2010/main" val="9030209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a:extLst>
              <a:ext uri="{FF2B5EF4-FFF2-40B4-BE49-F238E27FC236}">
                <a16:creationId xmlns:a16="http://schemas.microsoft.com/office/drawing/2014/main" id="{E0D80059-79EB-44CA-9484-FBB99A532C20}"/>
              </a:ext>
            </a:extLst>
          </p:cNvPr>
          <p:cNvGrpSpPr>
            <a:grpSpLocks/>
          </p:cNvGrpSpPr>
          <p:nvPr/>
        </p:nvGrpSpPr>
        <p:grpSpPr bwMode="auto">
          <a:xfrm>
            <a:off x="-7938" y="-7938"/>
            <a:ext cx="9169401" cy="6873876"/>
            <a:chOff x="-8466" y="-8468"/>
            <a:chExt cx="9169804" cy="6874935"/>
          </a:xfrm>
        </p:grpSpPr>
        <p:cxnSp>
          <p:nvCxnSpPr>
            <p:cNvPr id="5" name="Straight Connector 18">
              <a:extLst>
                <a:ext uri="{FF2B5EF4-FFF2-40B4-BE49-F238E27FC236}">
                  <a16:creationId xmlns:a16="http://schemas.microsoft.com/office/drawing/2014/main" id="{D6EBE090-B02D-4548-8B6C-838CF363D466}"/>
                </a:ext>
              </a:extLst>
            </p:cNvPr>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19">
              <a:extLst>
                <a:ext uri="{FF2B5EF4-FFF2-40B4-BE49-F238E27FC236}">
                  <a16:creationId xmlns:a16="http://schemas.microsoft.com/office/drawing/2014/main" id="{A03A8203-7584-496A-9EAD-BAED9EC64CBB}"/>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18">
              <a:extLst>
                <a:ext uri="{FF2B5EF4-FFF2-40B4-BE49-F238E27FC236}">
                  <a16:creationId xmlns:a16="http://schemas.microsoft.com/office/drawing/2014/main" id="{6ED5ABD5-A2A3-4517-B7A1-5F21BF5D40B2}"/>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19">
              <a:extLst>
                <a:ext uri="{FF2B5EF4-FFF2-40B4-BE49-F238E27FC236}">
                  <a16:creationId xmlns:a16="http://schemas.microsoft.com/office/drawing/2014/main" id="{C3AE8BFB-03C3-4A23-BD3A-5270E508E58F}"/>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0">
              <a:extLst>
                <a:ext uri="{FF2B5EF4-FFF2-40B4-BE49-F238E27FC236}">
                  <a16:creationId xmlns:a16="http://schemas.microsoft.com/office/drawing/2014/main" id="{4AA2D7E7-DB4C-455E-8153-A6E628B7087C}"/>
                </a:ext>
              </a:extLst>
            </p:cNvPr>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1">
              <a:extLst>
                <a:ext uri="{FF2B5EF4-FFF2-40B4-BE49-F238E27FC236}">
                  <a16:creationId xmlns:a16="http://schemas.microsoft.com/office/drawing/2014/main" id="{5E4C0F4B-953C-4BA1-95D1-25C5071AA32A}"/>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2">
              <a:extLst>
                <a:ext uri="{FF2B5EF4-FFF2-40B4-BE49-F238E27FC236}">
                  <a16:creationId xmlns:a16="http://schemas.microsoft.com/office/drawing/2014/main" id="{C5487BBB-351D-4232-96CC-EDE1E57C4647}"/>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3">
              <a:extLst>
                <a:ext uri="{FF2B5EF4-FFF2-40B4-BE49-F238E27FC236}">
                  <a16:creationId xmlns:a16="http://schemas.microsoft.com/office/drawing/2014/main" id="{7F44D9C6-683F-4018-8150-6D14A9DC4950}"/>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4">
              <a:extLst>
                <a:ext uri="{FF2B5EF4-FFF2-40B4-BE49-F238E27FC236}">
                  <a16:creationId xmlns:a16="http://schemas.microsoft.com/office/drawing/2014/main" id="{EBCF6812-4D19-4A7B-AF95-198B9187AA0A}"/>
                </a:ext>
              </a:extLst>
            </p:cNvPr>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7">
              <a:extLst>
                <a:ext uri="{FF2B5EF4-FFF2-40B4-BE49-F238E27FC236}">
                  <a16:creationId xmlns:a16="http://schemas.microsoft.com/office/drawing/2014/main" id="{016B68B1-2E8F-4EDB-AE59-252F04245296}"/>
                </a:ext>
              </a:extLst>
            </p:cNvPr>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Date Placeholder 3">
            <a:extLst>
              <a:ext uri="{FF2B5EF4-FFF2-40B4-BE49-F238E27FC236}">
                <a16:creationId xmlns:a16="http://schemas.microsoft.com/office/drawing/2014/main" id="{EB1386A3-E0C7-4D59-AB79-C85D06F095CF}"/>
              </a:ext>
            </a:extLst>
          </p:cNvPr>
          <p:cNvSpPr>
            <a:spLocks noGrp="1"/>
          </p:cNvSpPr>
          <p:nvPr>
            <p:ph type="dt" sz="half" idx="10"/>
          </p:nvPr>
        </p:nvSpPr>
        <p:spPr/>
        <p:txBody>
          <a:bodyPr/>
          <a:lstStyle>
            <a:lvl1pPr>
              <a:defRPr/>
            </a:lvl1pPr>
          </a:lstStyle>
          <a:p>
            <a:pPr>
              <a:defRPr/>
            </a:pPr>
            <a:endParaRPr lang="en-US" altLang="en-US"/>
          </a:p>
        </p:txBody>
      </p:sp>
      <p:sp>
        <p:nvSpPr>
          <p:cNvPr id="16" name="Footer Placeholder 4">
            <a:extLst>
              <a:ext uri="{FF2B5EF4-FFF2-40B4-BE49-F238E27FC236}">
                <a16:creationId xmlns:a16="http://schemas.microsoft.com/office/drawing/2014/main" id="{053CE5A3-DA78-4582-8616-FBC1F17D01B3}"/>
              </a:ext>
            </a:extLst>
          </p:cNvPr>
          <p:cNvSpPr>
            <a:spLocks noGrp="1"/>
          </p:cNvSpPr>
          <p:nvPr>
            <p:ph type="ftr" sz="quarter" idx="11"/>
          </p:nvPr>
        </p:nvSpPr>
        <p:spPr/>
        <p:txBody>
          <a:bodyPr/>
          <a:lstStyle>
            <a:lvl1pPr>
              <a:defRPr/>
            </a:lvl1pPr>
          </a:lstStyle>
          <a:p>
            <a:pPr>
              <a:defRPr/>
            </a:pPr>
            <a:endParaRPr lang="en-US" altLang="en-US"/>
          </a:p>
        </p:txBody>
      </p:sp>
      <p:sp>
        <p:nvSpPr>
          <p:cNvPr id="17" name="Slide Number Placeholder 5">
            <a:extLst>
              <a:ext uri="{FF2B5EF4-FFF2-40B4-BE49-F238E27FC236}">
                <a16:creationId xmlns:a16="http://schemas.microsoft.com/office/drawing/2014/main" id="{86958053-ED47-47E8-8FB0-665ADE5DFB95}"/>
              </a:ext>
            </a:extLst>
          </p:cNvPr>
          <p:cNvSpPr>
            <a:spLocks noGrp="1"/>
          </p:cNvSpPr>
          <p:nvPr>
            <p:ph type="sldNum" sz="quarter" idx="12"/>
          </p:nvPr>
        </p:nvSpPr>
        <p:spPr/>
        <p:txBody>
          <a:bodyPr/>
          <a:lstStyle>
            <a:lvl1pPr>
              <a:defRPr/>
            </a:lvl1pPr>
          </a:lstStyle>
          <a:p>
            <a:pPr>
              <a:defRPr/>
            </a:pPr>
            <a:fld id="{BD27F966-25A1-40DB-BBC9-30CD6048AB33}" type="slidenum">
              <a:rPr lang="en-US" altLang="en-US"/>
              <a:pPr>
                <a:defRPr/>
              </a:pPr>
              <a:t>‹#›</a:t>
            </a:fld>
            <a:endParaRPr lang="en-US" altLang="en-US"/>
          </a:p>
        </p:txBody>
      </p:sp>
    </p:spTree>
    <p:extLst>
      <p:ext uri="{BB962C8B-B14F-4D97-AF65-F5344CB8AC3E}">
        <p14:creationId xmlns:p14="http://schemas.microsoft.com/office/powerpoint/2010/main" val="37067462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C3151EC-7903-4E49-8961-1B53C1F78A71}"/>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EA34DCAA-809F-4613-A250-ACA3496EAEEE}"/>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EDB0EBA4-DDDD-48AE-A187-96601A976DD2}"/>
              </a:ext>
            </a:extLst>
          </p:cNvPr>
          <p:cNvSpPr>
            <a:spLocks noGrp="1"/>
          </p:cNvSpPr>
          <p:nvPr>
            <p:ph type="sldNum" sz="quarter" idx="12"/>
          </p:nvPr>
        </p:nvSpPr>
        <p:spPr/>
        <p:txBody>
          <a:bodyPr/>
          <a:lstStyle>
            <a:lvl1pPr>
              <a:defRPr/>
            </a:lvl1pPr>
          </a:lstStyle>
          <a:p>
            <a:pPr>
              <a:defRPr/>
            </a:pPr>
            <a:fld id="{E275016A-07E5-439D-9D39-058724C1272D}" type="slidenum">
              <a:rPr lang="en-US" altLang="en-US"/>
              <a:pPr>
                <a:defRPr/>
              </a:pPr>
              <a:t>‹#›</a:t>
            </a:fld>
            <a:endParaRPr lang="en-US" altLang="en-US"/>
          </a:p>
        </p:txBody>
      </p:sp>
    </p:spTree>
    <p:extLst>
      <p:ext uri="{BB962C8B-B14F-4D97-AF65-F5344CB8AC3E}">
        <p14:creationId xmlns:p14="http://schemas.microsoft.com/office/powerpoint/2010/main" val="13164583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D88ED99-7744-45C3-8FEC-FD43B216C400}"/>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07DF27D4-692F-4C02-9933-623EA9B61BAB}"/>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47999921-AAAD-4E33-BB5E-A87D1C8317B6}"/>
              </a:ext>
            </a:extLst>
          </p:cNvPr>
          <p:cNvSpPr>
            <a:spLocks noGrp="1"/>
          </p:cNvSpPr>
          <p:nvPr>
            <p:ph type="sldNum" sz="quarter" idx="12"/>
          </p:nvPr>
        </p:nvSpPr>
        <p:spPr/>
        <p:txBody>
          <a:bodyPr/>
          <a:lstStyle>
            <a:lvl1pPr>
              <a:defRPr/>
            </a:lvl1pPr>
          </a:lstStyle>
          <a:p>
            <a:pPr>
              <a:defRPr/>
            </a:pPr>
            <a:fld id="{626491C1-DFED-49BB-9C19-C944AA89EC69}" type="slidenum">
              <a:rPr lang="en-US" altLang="en-US"/>
              <a:pPr>
                <a:defRPr/>
              </a:pPr>
              <a:t>‹#›</a:t>
            </a:fld>
            <a:endParaRPr lang="en-US" altLang="en-US"/>
          </a:p>
        </p:txBody>
      </p:sp>
    </p:spTree>
    <p:extLst>
      <p:ext uri="{BB962C8B-B14F-4D97-AF65-F5344CB8AC3E}">
        <p14:creationId xmlns:p14="http://schemas.microsoft.com/office/powerpoint/2010/main" val="336563550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6E809B25-B26F-4639-9487-058EEBC17142}"/>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03415387-93C6-44D3-B1BB-B5BDA0C8BFA0}"/>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E1EC8398-370F-407A-90E0-C29E76182727}"/>
              </a:ext>
            </a:extLst>
          </p:cNvPr>
          <p:cNvSpPr>
            <a:spLocks noGrp="1"/>
          </p:cNvSpPr>
          <p:nvPr>
            <p:ph type="sldNum" sz="quarter" idx="12"/>
          </p:nvPr>
        </p:nvSpPr>
        <p:spPr/>
        <p:txBody>
          <a:bodyPr/>
          <a:lstStyle>
            <a:lvl1pPr>
              <a:defRPr/>
            </a:lvl1pPr>
          </a:lstStyle>
          <a:p>
            <a:pPr>
              <a:defRPr/>
            </a:pPr>
            <a:fld id="{EBCFA532-A5F4-499F-91BF-97AA38B3F00C}" type="slidenum">
              <a:rPr lang="en-US" altLang="en-US"/>
              <a:pPr>
                <a:defRPr/>
              </a:pPr>
              <a:t>‹#›</a:t>
            </a:fld>
            <a:endParaRPr lang="en-US" altLang="en-US"/>
          </a:p>
        </p:txBody>
      </p:sp>
    </p:spTree>
    <p:extLst>
      <p:ext uri="{BB962C8B-B14F-4D97-AF65-F5344CB8AC3E}">
        <p14:creationId xmlns:p14="http://schemas.microsoft.com/office/powerpoint/2010/main" val="5452229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D682AFC3-03A7-4F31-A4CF-E564DC7BCE61}"/>
              </a:ext>
            </a:extLst>
          </p:cNvPr>
          <p:cNvSpPr>
            <a:spLocks noGrp="1"/>
          </p:cNvSpPr>
          <p:nvPr>
            <p:ph type="dt" sz="half" idx="10"/>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E65C2CEB-84BF-4D25-8042-08B2AAB4558A}"/>
              </a:ext>
            </a:extLst>
          </p:cNvPr>
          <p:cNvSpPr>
            <a:spLocks noGrp="1"/>
          </p:cNvSpPr>
          <p:nvPr>
            <p:ph type="ftr" sz="quarter" idx="11"/>
          </p:nvPr>
        </p:nvSpPr>
        <p:spPr/>
        <p:txBody>
          <a:bodyPr/>
          <a:lstStyle>
            <a:lvl1pPr>
              <a:defRPr/>
            </a:lvl1pPr>
          </a:lstStyle>
          <a:p>
            <a:pPr>
              <a:defRPr/>
            </a:pPr>
            <a:endParaRPr lang="en-US" altLang="en-US"/>
          </a:p>
        </p:txBody>
      </p:sp>
      <p:sp>
        <p:nvSpPr>
          <p:cNvPr id="9" name="Slide Number Placeholder 5">
            <a:extLst>
              <a:ext uri="{FF2B5EF4-FFF2-40B4-BE49-F238E27FC236}">
                <a16:creationId xmlns:a16="http://schemas.microsoft.com/office/drawing/2014/main" id="{67F0911D-1DB7-49B0-A520-A18494533728}"/>
              </a:ext>
            </a:extLst>
          </p:cNvPr>
          <p:cNvSpPr>
            <a:spLocks noGrp="1"/>
          </p:cNvSpPr>
          <p:nvPr>
            <p:ph type="sldNum" sz="quarter" idx="12"/>
          </p:nvPr>
        </p:nvSpPr>
        <p:spPr/>
        <p:txBody>
          <a:bodyPr/>
          <a:lstStyle>
            <a:lvl1pPr>
              <a:defRPr/>
            </a:lvl1pPr>
          </a:lstStyle>
          <a:p>
            <a:pPr>
              <a:defRPr/>
            </a:pPr>
            <a:fld id="{798FDE1B-36ED-412E-B583-6494729C57EE}" type="slidenum">
              <a:rPr lang="en-US" altLang="en-US"/>
              <a:pPr>
                <a:defRPr/>
              </a:pPr>
              <a:t>‹#›</a:t>
            </a:fld>
            <a:endParaRPr lang="en-US" altLang="en-US"/>
          </a:p>
        </p:txBody>
      </p:sp>
    </p:spTree>
    <p:extLst>
      <p:ext uri="{BB962C8B-B14F-4D97-AF65-F5344CB8AC3E}">
        <p14:creationId xmlns:p14="http://schemas.microsoft.com/office/powerpoint/2010/main" val="8066971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34830DF1-2C37-4392-AE01-CC282B9D7913}"/>
              </a:ext>
            </a:extLst>
          </p:cNvPr>
          <p:cNvSpPr>
            <a:spLocks noGrp="1"/>
          </p:cNvSpPr>
          <p:nvPr>
            <p:ph type="dt" sz="half" idx="10"/>
          </p:nvPr>
        </p:nvSpPr>
        <p:spPr/>
        <p:txBody>
          <a:bodyPr/>
          <a:lstStyle>
            <a:lvl1pPr>
              <a:defRPr/>
            </a:lvl1pPr>
          </a:lstStyle>
          <a:p>
            <a:pPr>
              <a:defRPr/>
            </a:pPr>
            <a:endParaRPr lang="en-US" altLang="en-US"/>
          </a:p>
        </p:txBody>
      </p:sp>
      <p:sp>
        <p:nvSpPr>
          <p:cNvPr id="4" name="Footer Placeholder 4">
            <a:extLst>
              <a:ext uri="{FF2B5EF4-FFF2-40B4-BE49-F238E27FC236}">
                <a16:creationId xmlns:a16="http://schemas.microsoft.com/office/drawing/2014/main" id="{F13489E0-6602-47E8-98F9-DE743CAA7D6E}"/>
              </a:ext>
            </a:extLst>
          </p:cNvPr>
          <p:cNvSpPr>
            <a:spLocks noGrp="1"/>
          </p:cNvSpPr>
          <p:nvPr>
            <p:ph type="ftr" sz="quarter" idx="11"/>
          </p:nvPr>
        </p:nvSpPr>
        <p:spPr/>
        <p:txBody>
          <a:bodyPr/>
          <a:lstStyle>
            <a:lvl1pPr>
              <a:defRPr/>
            </a:lvl1pPr>
          </a:lstStyle>
          <a:p>
            <a:pPr>
              <a:defRPr/>
            </a:pPr>
            <a:endParaRPr lang="en-US" altLang="en-US"/>
          </a:p>
        </p:txBody>
      </p:sp>
      <p:sp>
        <p:nvSpPr>
          <p:cNvPr id="5" name="Slide Number Placeholder 5">
            <a:extLst>
              <a:ext uri="{FF2B5EF4-FFF2-40B4-BE49-F238E27FC236}">
                <a16:creationId xmlns:a16="http://schemas.microsoft.com/office/drawing/2014/main" id="{0131AC29-E2C9-43DE-A652-51BC91DD0072}"/>
              </a:ext>
            </a:extLst>
          </p:cNvPr>
          <p:cNvSpPr>
            <a:spLocks noGrp="1"/>
          </p:cNvSpPr>
          <p:nvPr>
            <p:ph type="sldNum" sz="quarter" idx="12"/>
          </p:nvPr>
        </p:nvSpPr>
        <p:spPr/>
        <p:txBody>
          <a:bodyPr/>
          <a:lstStyle>
            <a:lvl1pPr>
              <a:defRPr/>
            </a:lvl1pPr>
          </a:lstStyle>
          <a:p>
            <a:pPr>
              <a:defRPr/>
            </a:pPr>
            <a:fld id="{A98C8761-14B9-4429-B061-C4908AF0A9D2}" type="slidenum">
              <a:rPr lang="en-US" altLang="en-US"/>
              <a:pPr>
                <a:defRPr/>
              </a:pPr>
              <a:t>‹#›</a:t>
            </a:fld>
            <a:endParaRPr lang="en-US" altLang="en-US"/>
          </a:p>
        </p:txBody>
      </p:sp>
    </p:spTree>
    <p:extLst>
      <p:ext uri="{BB962C8B-B14F-4D97-AF65-F5344CB8AC3E}">
        <p14:creationId xmlns:p14="http://schemas.microsoft.com/office/powerpoint/2010/main" val="10004713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FCAC7B8-ABE8-40C7-B9AF-655D9D6B3032}"/>
              </a:ext>
            </a:extLst>
          </p:cNvPr>
          <p:cNvSpPr>
            <a:spLocks noGrp="1"/>
          </p:cNvSpPr>
          <p:nvPr>
            <p:ph type="dt" sz="half" idx="10"/>
          </p:nvPr>
        </p:nvSpPr>
        <p:spPr/>
        <p:txBody>
          <a:bodyPr/>
          <a:lstStyle>
            <a:lvl1pPr>
              <a:defRPr/>
            </a:lvl1pPr>
          </a:lstStyle>
          <a:p>
            <a:pPr>
              <a:defRPr/>
            </a:pPr>
            <a:endParaRPr lang="en-US" altLang="en-US"/>
          </a:p>
        </p:txBody>
      </p:sp>
      <p:sp>
        <p:nvSpPr>
          <p:cNvPr id="3" name="Footer Placeholder 4">
            <a:extLst>
              <a:ext uri="{FF2B5EF4-FFF2-40B4-BE49-F238E27FC236}">
                <a16:creationId xmlns:a16="http://schemas.microsoft.com/office/drawing/2014/main" id="{A5ED5EA1-B10B-4856-A68C-AD314BF51146}"/>
              </a:ext>
            </a:extLst>
          </p:cNvPr>
          <p:cNvSpPr>
            <a:spLocks noGrp="1"/>
          </p:cNvSpPr>
          <p:nvPr>
            <p:ph type="ftr" sz="quarter" idx="11"/>
          </p:nvPr>
        </p:nvSpPr>
        <p:spPr/>
        <p:txBody>
          <a:bodyPr/>
          <a:lstStyle>
            <a:lvl1pPr>
              <a:defRPr/>
            </a:lvl1pPr>
          </a:lstStyle>
          <a:p>
            <a:pPr>
              <a:defRPr/>
            </a:pPr>
            <a:endParaRPr lang="en-US" altLang="en-US"/>
          </a:p>
        </p:txBody>
      </p:sp>
      <p:sp>
        <p:nvSpPr>
          <p:cNvPr id="4" name="Slide Number Placeholder 5">
            <a:extLst>
              <a:ext uri="{FF2B5EF4-FFF2-40B4-BE49-F238E27FC236}">
                <a16:creationId xmlns:a16="http://schemas.microsoft.com/office/drawing/2014/main" id="{5A41EC4A-CB80-4710-85B9-D9A6F7FCE397}"/>
              </a:ext>
            </a:extLst>
          </p:cNvPr>
          <p:cNvSpPr>
            <a:spLocks noGrp="1"/>
          </p:cNvSpPr>
          <p:nvPr>
            <p:ph type="sldNum" sz="quarter" idx="12"/>
          </p:nvPr>
        </p:nvSpPr>
        <p:spPr/>
        <p:txBody>
          <a:bodyPr/>
          <a:lstStyle>
            <a:lvl1pPr>
              <a:defRPr/>
            </a:lvl1pPr>
          </a:lstStyle>
          <a:p>
            <a:pPr>
              <a:defRPr/>
            </a:pPr>
            <a:fld id="{499AE315-D3D3-474E-8481-9C48A3693889}" type="slidenum">
              <a:rPr lang="en-US" altLang="en-US"/>
              <a:pPr>
                <a:defRPr/>
              </a:pPr>
              <a:t>‹#›</a:t>
            </a:fld>
            <a:endParaRPr lang="en-US" altLang="en-US"/>
          </a:p>
        </p:txBody>
      </p:sp>
    </p:spTree>
    <p:extLst>
      <p:ext uri="{BB962C8B-B14F-4D97-AF65-F5344CB8AC3E}">
        <p14:creationId xmlns:p14="http://schemas.microsoft.com/office/powerpoint/2010/main" val="27930924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2">
            <a:extLst>
              <a:ext uri="{FF2B5EF4-FFF2-40B4-BE49-F238E27FC236}">
                <a16:creationId xmlns:a16="http://schemas.microsoft.com/office/drawing/2014/main" id="{B0D8832C-D684-4272-A85B-ECBF94F85EF3}"/>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5" name="Rectangle 3">
            <a:extLst>
              <a:ext uri="{FF2B5EF4-FFF2-40B4-BE49-F238E27FC236}">
                <a16:creationId xmlns:a16="http://schemas.microsoft.com/office/drawing/2014/main" id="{2D928833-DA38-4EB1-86F2-2DB219043586}"/>
              </a:ext>
            </a:extLst>
          </p:cNvPr>
          <p:cNvSpPr>
            <a:spLocks noGrp="1" noChangeArrowheads="1"/>
          </p:cNvSpPr>
          <p:nvPr>
            <p:ph type="sldNum" sz="quarter" idx="11"/>
          </p:nvPr>
        </p:nvSpPr>
        <p:spPr>
          <a:ln/>
        </p:spPr>
        <p:txBody>
          <a:bodyPr/>
          <a:lstStyle>
            <a:lvl1pPr>
              <a:defRPr/>
            </a:lvl1pPr>
          </a:lstStyle>
          <a:p>
            <a:pPr>
              <a:defRPr/>
            </a:pPr>
            <a:fld id="{04097F9C-6C67-4142-B493-F42B73E558D4}" type="slidenum">
              <a:rPr lang="en-US" altLang="en-US"/>
              <a:pPr>
                <a:defRPr/>
              </a:pPr>
              <a:t>‹#›</a:t>
            </a:fld>
            <a:endParaRPr lang="en-US" altLang="en-US"/>
          </a:p>
        </p:txBody>
      </p:sp>
      <p:sp>
        <p:nvSpPr>
          <p:cNvPr id="6" name="Rectangle 16">
            <a:extLst>
              <a:ext uri="{FF2B5EF4-FFF2-40B4-BE49-F238E27FC236}">
                <a16:creationId xmlns:a16="http://schemas.microsoft.com/office/drawing/2014/main" id="{AABBE912-0BD3-42A3-B8F6-BD89CC967D47}"/>
              </a:ext>
            </a:extLst>
          </p:cNvPr>
          <p:cNvSpPr>
            <a:spLocks noGrp="1" noChangeArrowheads="1"/>
          </p:cNvSpPr>
          <p:nvPr>
            <p:ph type="dt" sz="half"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65879304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CDB1B62A-7F25-4C35-861A-630B25839F91}"/>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ACA0131D-687C-42A7-8EE2-3742F84913F6}"/>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AA11686F-3C08-49E9-BF25-96417BBDEF39}"/>
              </a:ext>
            </a:extLst>
          </p:cNvPr>
          <p:cNvSpPr>
            <a:spLocks noGrp="1"/>
          </p:cNvSpPr>
          <p:nvPr>
            <p:ph type="sldNum" sz="quarter" idx="12"/>
          </p:nvPr>
        </p:nvSpPr>
        <p:spPr/>
        <p:txBody>
          <a:bodyPr/>
          <a:lstStyle>
            <a:lvl1pPr>
              <a:defRPr/>
            </a:lvl1pPr>
          </a:lstStyle>
          <a:p>
            <a:pPr>
              <a:defRPr/>
            </a:pPr>
            <a:fld id="{27982B48-C868-499E-A773-5BF88F9B24E7}" type="slidenum">
              <a:rPr lang="en-US" altLang="en-US"/>
              <a:pPr>
                <a:defRPr/>
              </a:pPr>
              <a:t>‹#›</a:t>
            </a:fld>
            <a:endParaRPr lang="en-US" altLang="en-US"/>
          </a:p>
        </p:txBody>
      </p:sp>
    </p:spTree>
    <p:extLst>
      <p:ext uri="{BB962C8B-B14F-4D97-AF65-F5344CB8AC3E}">
        <p14:creationId xmlns:p14="http://schemas.microsoft.com/office/powerpoint/2010/main" val="54327906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06CD107C-5653-4B32-BFF5-2004101A273D}"/>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3ABD56D5-EC9A-4D63-B9AB-1F2202FF3728}"/>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D5BB74B3-44DB-4B14-AB96-93F233B6CB43}"/>
              </a:ext>
            </a:extLst>
          </p:cNvPr>
          <p:cNvSpPr>
            <a:spLocks noGrp="1"/>
          </p:cNvSpPr>
          <p:nvPr>
            <p:ph type="sldNum" sz="quarter" idx="12"/>
          </p:nvPr>
        </p:nvSpPr>
        <p:spPr/>
        <p:txBody>
          <a:bodyPr/>
          <a:lstStyle>
            <a:lvl1pPr>
              <a:defRPr/>
            </a:lvl1pPr>
          </a:lstStyle>
          <a:p>
            <a:pPr>
              <a:defRPr/>
            </a:pPr>
            <a:fld id="{83773BD0-DD08-4FD4-A3BE-5E0CBD3C17AC}" type="slidenum">
              <a:rPr lang="en-US" altLang="en-US"/>
              <a:pPr>
                <a:defRPr/>
              </a:pPr>
              <a:t>‹#›</a:t>
            </a:fld>
            <a:endParaRPr lang="en-US" altLang="en-US"/>
          </a:p>
        </p:txBody>
      </p:sp>
    </p:spTree>
    <p:extLst>
      <p:ext uri="{BB962C8B-B14F-4D97-AF65-F5344CB8AC3E}">
        <p14:creationId xmlns:p14="http://schemas.microsoft.com/office/powerpoint/2010/main" val="69286253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859450-0704-4A30-857C-B8DE565229F6}"/>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2464DDC0-EEC2-40E7-92A3-D2F42FB55099}"/>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203C7002-F363-4B76-92CA-4DA90F8ED832}"/>
              </a:ext>
            </a:extLst>
          </p:cNvPr>
          <p:cNvSpPr>
            <a:spLocks noGrp="1"/>
          </p:cNvSpPr>
          <p:nvPr>
            <p:ph type="sldNum" sz="quarter" idx="12"/>
          </p:nvPr>
        </p:nvSpPr>
        <p:spPr/>
        <p:txBody>
          <a:bodyPr/>
          <a:lstStyle>
            <a:lvl1pPr>
              <a:defRPr/>
            </a:lvl1pPr>
          </a:lstStyle>
          <a:p>
            <a:pPr>
              <a:defRPr/>
            </a:pPr>
            <a:fld id="{2EA84A13-9CD0-4715-9E5E-A00FFF44CE9E}" type="slidenum">
              <a:rPr lang="en-US" altLang="en-US"/>
              <a:pPr>
                <a:defRPr/>
              </a:pPr>
              <a:t>‹#›</a:t>
            </a:fld>
            <a:endParaRPr lang="en-US" altLang="en-US"/>
          </a:p>
        </p:txBody>
      </p:sp>
    </p:spTree>
    <p:extLst>
      <p:ext uri="{BB962C8B-B14F-4D97-AF65-F5344CB8AC3E}">
        <p14:creationId xmlns:p14="http://schemas.microsoft.com/office/powerpoint/2010/main" val="153658267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17">
            <a:extLst>
              <a:ext uri="{FF2B5EF4-FFF2-40B4-BE49-F238E27FC236}">
                <a16:creationId xmlns:a16="http://schemas.microsoft.com/office/drawing/2014/main" id="{A4D40BB5-E00F-4AAE-9999-C65DF93221DD}"/>
              </a:ext>
            </a:extLst>
          </p:cNvPr>
          <p:cNvSpPr txBox="1">
            <a:spLocks noChangeArrowheads="1"/>
          </p:cNvSpPr>
          <p:nvPr/>
        </p:nvSpPr>
        <p:spPr bwMode="auto">
          <a:xfrm>
            <a:off x="482600" y="79057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r>
              <a:rPr lang="en-US" altLang="zh-CN" sz="8000">
                <a:solidFill>
                  <a:srgbClr val="C0E474"/>
                </a:solidFill>
                <a:latin typeface="Arial" panose="020B0604020202020204" pitchFamily="34" charset="0"/>
                <a:ea typeface="宋体" panose="02010600030101010101" pitchFamily="2" charset="-122"/>
              </a:rPr>
              <a:t>“</a:t>
            </a:r>
          </a:p>
        </p:txBody>
      </p:sp>
      <p:sp>
        <p:nvSpPr>
          <p:cNvPr id="6" name="TextBox 18">
            <a:extLst>
              <a:ext uri="{FF2B5EF4-FFF2-40B4-BE49-F238E27FC236}">
                <a16:creationId xmlns:a16="http://schemas.microsoft.com/office/drawing/2014/main" id="{6E9E6D11-E05D-4E2E-8F37-509872B62E77}"/>
              </a:ext>
            </a:extLst>
          </p:cNvPr>
          <p:cNvSpPr txBox="1">
            <a:spLocks noChangeArrowheads="1"/>
          </p:cNvSpPr>
          <p:nvPr/>
        </p:nvSpPr>
        <p:spPr bwMode="auto">
          <a:xfrm>
            <a:off x="6748463" y="2886075"/>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r>
              <a:rPr lang="en-US" altLang="zh-CN" sz="8000">
                <a:solidFill>
                  <a:srgbClr val="C0E474"/>
                </a:solidFill>
                <a:latin typeface="Arial" panose="020B0604020202020204" pitchFamily="34" charset="0"/>
                <a:ea typeface="宋体" panose="02010600030101010101" pitchFamily="2" charset="-122"/>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a16="http://schemas.microsoft.com/office/drawing/2014/main" id="{61742326-F650-4921-811C-1DED249D9590}"/>
              </a:ext>
            </a:extLst>
          </p:cNvPr>
          <p:cNvSpPr>
            <a:spLocks noGrp="1"/>
          </p:cNvSpPr>
          <p:nvPr>
            <p:ph type="dt" sz="half" idx="14"/>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0482B3A7-2DAA-40F0-8F1D-1FA98564915C}"/>
              </a:ext>
            </a:extLst>
          </p:cNvPr>
          <p:cNvSpPr>
            <a:spLocks noGrp="1"/>
          </p:cNvSpPr>
          <p:nvPr>
            <p:ph type="ftr" sz="quarter" idx="15"/>
          </p:nvPr>
        </p:nvSpPr>
        <p:spPr/>
        <p:txBody>
          <a:bodyPr/>
          <a:lstStyle>
            <a:lvl1pPr>
              <a:defRPr/>
            </a:lvl1pPr>
          </a:lstStyle>
          <a:p>
            <a:pPr>
              <a:defRPr/>
            </a:pPr>
            <a:endParaRPr lang="en-US" altLang="en-US"/>
          </a:p>
        </p:txBody>
      </p:sp>
      <p:sp>
        <p:nvSpPr>
          <p:cNvPr id="9" name="Slide Number Placeholder 5">
            <a:extLst>
              <a:ext uri="{FF2B5EF4-FFF2-40B4-BE49-F238E27FC236}">
                <a16:creationId xmlns:a16="http://schemas.microsoft.com/office/drawing/2014/main" id="{394BE542-EB2D-4A4F-B015-E8440D6CA9D5}"/>
              </a:ext>
            </a:extLst>
          </p:cNvPr>
          <p:cNvSpPr>
            <a:spLocks noGrp="1"/>
          </p:cNvSpPr>
          <p:nvPr>
            <p:ph type="sldNum" sz="quarter" idx="16"/>
          </p:nvPr>
        </p:nvSpPr>
        <p:spPr/>
        <p:txBody>
          <a:bodyPr/>
          <a:lstStyle>
            <a:lvl1pPr>
              <a:defRPr/>
            </a:lvl1pPr>
          </a:lstStyle>
          <a:p>
            <a:pPr>
              <a:defRPr/>
            </a:pPr>
            <a:fld id="{9458C73C-CF18-4A26-B8F3-3B1991D83DE9}" type="slidenum">
              <a:rPr lang="en-US" altLang="en-US"/>
              <a:pPr>
                <a:defRPr/>
              </a:pPr>
              <a:t>‹#›</a:t>
            </a:fld>
            <a:endParaRPr lang="en-US" altLang="en-US"/>
          </a:p>
        </p:txBody>
      </p:sp>
    </p:spTree>
    <p:extLst>
      <p:ext uri="{BB962C8B-B14F-4D97-AF65-F5344CB8AC3E}">
        <p14:creationId xmlns:p14="http://schemas.microsoft.com/office/powerpoint/2010/main" val="28381408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D2AFC8A-FE60-4DAD-90D1-7D59814E0DE1}"/>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86295DED-C8C4-4AAD-ACB8-344A87607E22}"/>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BD735021-39A5-46A8-B5E5-9C5A31E06335}"/>
              </a:ext>
            </a:extLst>
          </p:cNvPr>
          <p:cNvSpPr>
            <a:spLocks noGrp="1"/>
          </p:cNvSpPr>
          <p:nvPr>
            <p:ph type="sldNum" sz="quarter" idx="12"/>
          </p:nvPr>
        </p:nvSpPr>
        <p:spPr/>
        <p:txBody>
          <a:bodyPr/>
          <a:lstStyle>
            <a:lvl1pPr>
              <a:defRPr/>
            </a:lvl1pPr>
          </a:lstStyle>
          <a:p>
            <a:pPr>
              <a:defRPr/>
            </a:pPr>
            <a:fld id="{0F2B4CB4-5682-4963-AA02-7DE749AC4A74}" type="slidenum">
              <a:rPr lang="en-US" altLang="en-US"/>
              <a:pPr>
                <a:defRPr/>
              </a:pPr>
              <a:t>‹#›</a:t>
            </a:fld>
            <a:endParaRPr lang="en-US" altLang="en-US"/>
          </a:p>
        </p:txBody>
      </p:sp>
    </p:spTree>
    <p:extLst>
      <p:ext uri="{BB962C8B-B14F-4D97-AF65-F5344CB8AC3E}">
        <p14:creationId xmlns:p14="http://schemas.microsoft.com/office/powerpoint/2010/main" val="327701405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17">
            <a:extLst>
              <a:ext uri="{FF2B5EF4-FFF2-40B4-BE49-F238E27FC236}">
                <a16:creationId xmlns:a16="http://schemas.microsoft.com/office/drawing/2014/main" id="{4EFF4644-22E9-4AFB-8FE9-68A4BE0ECACE}"/>
              </a:ext>
            </a:extLst>
          </p:cNvPr>
          <p:cNvSpPr txBox="1">
            <a:spLocks noChangeArrowheads="1"/>
          </p:cNvSpPr>
          <p:nvPr/>
        </p:nvSpPr>
        <p:spPr bwMode="auto">
          <a:xfrm>
            <a:off x="482600" y="79057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r>
              <a:rPr lang="en-US" altLang="zh-CN" sz="8000">
                <a:solidFill>
                  <a:srgbClr val="C0E474"/>
                </a:solidFill>
                <a:latin typeface="Arial" panose="020B0604020202020204" pitchFamily="34" charset="0"/>
                <a:ea typeface="宋体" panose="02010600030101010101" pitchFamily="2" charset="-122"/>
              </a:rPr>
              <a:t>“</a:t>
            </a:r>
          </a:p>
        </p:txBody>
      </p:sp>
      <p:sp>
        <p:nvSpPr>
          <p:cNvPr id="6" name="TextBox 18">
            <a:extLst>
              <a:ext uri="{FF2B5EF4-FFF2-40B4-BE49-F238E27FC236}">
                <a16:creationId xmlns:a16="http://schemas.microsoft.com/office/drawing/2014/main" id="{9D278BA1-F636-4E38-8C0B-14A0CB1CC014}"/>
              </a:ext>
            </a:extLst>
          </p:cNvPr>
          <p:cNvSpPr txBox="1">
            <a:spLocks noChangeArrowheads="1"/>
          </p:cNvSpPr>
          <p:nvPr/>
        </p:nvSpPr>
        <p:spPr bwMode="auto">
          <a:xfrm>
            <a:off x="6748463" y="2886075"/>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eaLnBrk="1" hangingPunct="1"/>
            <a:r>
              <a:rPr lang="en-US" altLang="zh-CN" sz="8000">
                <a:solidFill>
                  <a:srgbClr val="C0E474"/>
                </a:solidFill>
                <a:latin typeface="Arial" panose="020B0604020202020204" pitchFamily="34" charset="0"/>
                <a:ea typeface="宋体" panose="02010600030101010101" pitchFamily="2" charset="-122"/>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a16="http://schemas.microsoft.com/office/drawing/2014/main" id="{EEBDC70B-68CB-4454-A28D-F072C666BDAF}"/>
              </a:ext>
            </a:extLst>
          </p:cNvPr>
          <p:cNvSpPr>
            <a:spLocks noGrp="1"/>
          </p:cNvSpPr>
          <p:nvPr>
            <p:ph type="dt" sz="half" idx="14"/>
          </p:nvPr>
        </p:nvSpPr>
        <p:spPr/>
        <p:txBody>
          <a:bodyPr/>
          <a:lstStyle>
            <a:lvl1pPr>
              <a:defRPr/>
            </a:lvl1pPr>
          </a:lstStyle>
          <a:p>
            <a:pPr>
              <a:defRPr/>
            </a:pPr>
            <a:endParaRPr lang="en-US" altLang="en-US"/>
          </a:p>
        </p:txBody>
      </p:sp>
      <p:sp>
        <p:nvSpPr>
          <p:cNvPr id="8" name="Footer Placeholder 4">
            <a:extLst>
              <a:ext uri="{FF2B5EF4-FFF2-40B4-BE49-F238E27FC236}">
                <a16:creationId xmlns:a16="http://schemas.microsoft.com/office/drawing/2014/main" id="{0FC98428-4C5C-48F0-89A9-5EBC654FEA18}"/>
              </a:ext>
            </a:extLst>
          </p:cNvPr>
          <p:cNvSpPr>
            <a:spLocks noGrp="1"/>
          </p:cNvSpPr>
          <p:nvPr>
            <p:ph type="ftr" sz="quarter" idx="15"/>
          </p:nvPr>
        </p:nvSpPr>
        <p:spPr/>
        <p:txBody>
          <a:bodyPr/>
          <a:lstStyle>
            <a:lvl1pPr>
              <a:defRPr/>
            </a:lvl1pPr>
          </a:lstStyle>
          <a:p>
            <a:pPr>
              <a:defRPr/>
            </a:pPr>
            <a:endParaRPr lang="en-US" altLang="en-US"/>
          </a:p>
        </p:txBody>
      </p:sp>
      <p:sp>
        <p:nvSpPr>
          <p:cNvPr id="9" name="Slide Number Placeholder 5">
            <a:extLst>
              <a:ext uri="{FF2B5EF4-FFF2-40B4-BE49-F238E27FC236}">
                <a16:creationId xmlns:a16="http://schemas.microsoft.com/office/drawing/2014/main" id="{1F4CA593-9A73-403B-B4CB-978D2BB39C11}"/>
              </a:ext>
            </a:extLst>
          </p:cNvPr>
          <p:cNvSpPr>
            <a:spLocks noGrp="1"/>
          </p:cNvSpPr>
          <p:nvPr>
            <p:ph type="sldNum" sz="quarter" idx="16"/>
          </p:nvPr>
        </p:nvSpPr>
        <p:spPr/>
        <p:txBody>
          <a:bodyPr/>
          <a:lstStyle>
            <a:lvl1pPr>
              <a:defRPr/>
            </a:lvl1pPr>
          </a:lstStyle>
          <a:p>
            <a:pPr>
              <a:defRPr/>
            </a:pPr>
            <a:fld id="{7F397C5F-9ABE-4A27-B28F-CE26BFE2A19D}" type="slidenum">
              <a:rPr lang="en-US" altLang="en-US"/>
              <a:pPr>
                <a:defRPr/>
              </a:pPr>
              <a:t>‹#›</a:t>
            </a:fld>
            <a:endParaRPr lang="en-US" altLang="en-US"/>
          </a:p>
        </p:txBody>
      </p:sp>
    </p:spTree>
    <p:extLst>
      <p:ext uri="{BB962C8B-B14F-4D97-AF65-F5344CB8AC3E}">
        <p14:creationId xmlns:p14="http://schemas.microsoft.com/office/powerpoint/2010/main" val="262076852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1AB2811D-A91C-4083-9868-F822AEDB4455}"/>
              </a:ext>
            </a:extLst>
          </p:cNvPr>
          <p:cNvSpPr>
            <a:spLocks noGrp="1"/>
          </p:cNvSpPr>
          <p:nvPr>
            <p:ph type="dt" sz="half" idx="14"/>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3C0DB6FA-7B02-4358-A919-C4037FEB0E5A}"/>
              </a:ext>
            </a:extLst>
          </p:cNvPr>
          <p:cNvSpPr>
            <a:spLocks noGrp="1"/>
          </p:cNvSpPr>
          <p:nvPr>
            <p:ph type="ftr" sz="quarter" idx="15"/>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9F46008F-8496-4D0C-A825-7C3EA2D0F5E4}"/>
              </a:ext>
            </a:extLst>
          </p:cNvPr>
          <p:cNvSpPr>
            <a:spLocks noGrp="1"/>
          </p:cNvSpPr>
          <p:nvPr>
            <p:ph type="sldNum" sz="quarter" idx="16"/>
          </p:nvPr>
        </p:nvSpPr>
        <p:spPr/>
        <p:txBody>
          <a:bodyPr/>
          <a:lstStyle>
            <a:lvl1pPr>
              <a:defRPr/>
            </a:lvl1pPr>
          </a:lstStyle>
          <a:p>
            <a:pPr>
              <a:defRPr/>
            </a:pPr>
            <a:fld id="{D2799DCF-0975-4EE6-A350-D6045E2BB440}" type="slidenum">
              <a:rPr lang="en-US" altLang="en-US"/>
              <a:pPr>
                <a:defRPr/>
              </a:pPr>
              <a:t>‹#›</a:t>
            </a:fld>
            <a:endParaRPr lang="en-US" altLang="en-US"/>
          </a:p>
        </p:txBody>
      </p:sp>
    </p:spTree>
    <p:extLst>
      <p:ext uri="{BB962C8B-B14F-4D97-AF65-F5344CB8AC3E}">
        <p14:creationId xmlns:p14="http://schemas.microsoft.com/office/powerpoint/2010/main" val="21149296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52D10D3-3AF2-4A70-A13B-3689DD6BC422}"/>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52E2F64A-A167-431F-A622-DD881DDC003B}"/>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1B705DCA-1750-4599-B0BB-3454F15CF0C2}"/>
              </a:ext>
            </a:extLst>
          </p:cNvPr>
          <p:cNvSpPr>
            <a:spLocks noGrp="1"/>
          </p:cNvSpPr>
          <p:nvPr>
            <p:ph type="sldNum" sz="quarter" idx="12"/>
          </p:nvPr>
        </p:nvSpPr>
        <p:spPr/>
        <p:txBody>
          <a:bodyPr/>
          <a:lstStyle>
            <a:lvl1pPr>
              <a:defRPr/>
            </a:lvl1pPr>
          </a:lstStyle>
          <a:p>
            <a:pPr>
              <a:defRPr/>
            </a:pPr>
            <a:fld id="{7A3B5DCE-9F24-4F29-A220-9DC6EA9202A7}" type="slidenum">
              <a:rPr lang="en-US" altLang="en-US"/>
              <a:pPr>
                <a:defRPr/>
              </a:pPr>
              <a:t>‹#›</a:t>
            </a:fld>
            <a:endParaRPr lang="en-US" altLang="en-US"/>
          </a:p>
        </p:txBody>
      </p:sp>
    </p:spTree>
    <p:extLst>
      <p:ext uri="{BB962C8B-B14F-4D97-AF65-F5344CB8AC3E}">
        <p14:creationId xmlns:p14="http://schemas.microsoft.com/office/powerpoint/2010/main" val="167978586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07A1A2E-28ED-4767-8732-C19030E08BBD}"/>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4">
            <a:extLst>
              <a:ext uri="{FF2B5EF4-FFF2-40B4-BE49-F238E27FC236}">
                <a16:creationId xmlns:a16="http://schemas.microsoft.com/office/drawing/2014/main" id="{A3069444-FF1E-4F1A-9A31-93A6BEED547B}"/>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5">
            <a:extLst>
              <a:ext uri="{FF2B5EF4-FFF2-40B4-BE49-F238E27FC236}">
                <a16:creationId xmlns:a16="http://schemas.microsoft.com/office/drawing/2014/main" id="{1C976C1C-4F75-467E-ABDD-D754062AAFFC}"/>
              </a:ext>
            </a:extLst>
          </p:cNvPr>
          <p:cNvSpPr>
            <a:spLocks noGrp="1"/>
          </p:cNvSpPr>
          <p:nvPr>
            <p:ph type="sldNum" sz="quarter" idx="12"/>
          </p:nvPr>
        </p:nvSpPr>
        <p:spPr/>
        <p:txBody>
          <a:bodyPr/>
          <a:lstStyle>
            <a:lvl1pPr>
              <a:defRPr/>
            </a:lvl1pPr>
          </a:lstStyle>
          <a:p>
            <a:pPr>
              <a:defRPr/>
            </a:pPr>
            <a:fld id="{14BA39C3-1E05-4684-A52B-0440241C456F}" type="slidenum">
              <a:rPr lang="en-US" altLang="en-US"/>
              <a:pPr>
                <a:defRPr/>
              </a:pPr>
              <a:t>‹#›</a:t>
            </a:fld>
            <a:endParaRPr lang="en-US" altLang="en-US"/>
          </a:p>
        </p:txBody>
      </p:sp>
    </p:spTree>
    <p:extLst>
      <p:ext uri="{BB962C8B-B14F-4D97-AF65-F5344CB8AC3E}">
        <p14:creationId xmlns:p14="http://schemas.microsoft.com/office/powerpoint/2010/main" val="364029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81200"/>
            <a:ext cx="4038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9D7660E8-D883-42E0-AD96-4F427A1725C8}"/>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6" name="Rectangle 3">
            <a:extLst>
              <a:ext uri="{FF2B5EF4-FFF2-40B4-BE49-F238E27FC236}">
                <a16:creationId xmlns:a16="http://schemas.microsoft.com/office/drawing/2014/main" id="{8E8BBBA6-E015-4139-A0B7-845AAFB8A383}"/>
              </a:ext>
            </a:extLst>
          </p:cNvPr>
          <p:cNvSpPr>
            <a:spLocks noGrp="1" noChangeArrowheads="1"/>
          </p:cNvSpPr>
          <p:nvPr>
            <p:ph type="sldNum" sz="quarter" idx="11"/>
          </p:nvPr>
        </p:nvSpPr>
        <p:spPr>
          <a:ln/>
        </p:spPr>
        <p:txBody>
          <a:bodyPr/>
          <a:lstStyle>
            <a:lvl1pPr>
              <a:defRPr/>
            </a:lvl1pPr>
          </a:lstStyle>
          <a:p>
            <a:pPr>
              <a:defRPr/>
            </a:pPr>
            <a:fld id="{D176844F-6CB4-4AB3-9EB4-54F067155A7E}" type="slidenum">
              <a:rPr lang="en-US" altLang="en-US"/>
              <a:pPr>
                <a:defRPr/>
              </a:pPr>
              <a:t>‹#›</a:t>
            </a:fld>
            <a:endParaRPr lang="en-US" altLang="en-US"/>
          </a:p>
        </p:txBody>
      </p:sp>
      <p:sp>
        <p:nvSpPr>
          <p:cNvPr id="7" name="Rectangle 16">
            <a:extLst>
              <a:ext uri="{FF2B5EF4-FFF2-40B4-BE49-F238E27FC236}">
                <a16:creationId xmlns:a16="http://schemas.microsoft.com/office/drawing/2014/main" id="{061AFE48-B247-44D8-8EFD-4D45707B7CD2}"/>
              </a:ext>
            </a:extLst>
          </p:cNvPr>
          <p:cNvSpPr>
            <a:spLocks noGrp="1" noChangeArrowheads="1"/>
          </p:cNvSpPr>
          <p:nvPr>
            <p:ph type="dt" sz="half"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671795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F147DBD4-752E-4D3B-AAEA-AAA1B845393B}"/>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8" name="Rectangle 3">
            <a:extLst>
              <a:ext uri="{FF2B5EF4-FFF2-40B4-BE49-F238E27FC236}">
                <a16:creationId xmlns:a16="http://schemas.microsoft.com/office/drawing/2014/main" id="{AFBA066E-8392-49B8-BF14-32444D6E0EB2}"/>
              </a:ext>
            </a:extLst>
          </p:cNvPr>
          <p:cNvSpPr>
            <a:spLocks noGrp="1" noChangeArrowheads="1"/>
          </p:cNvSpPr>
          <p:nvPr>
            <p:ph type="sldNum" sz="quarter" idx="11"/>
          </p:nvPr>
        </p:nvSpPr>
        <p:spPr>
          <a:ln/>
        </p:spPr>
        <p:txBody>
          <a:bodyPr/>
          <a:lstStyle>
            <a:lvl1pPr>
              <a:defRPr/>
            </a:lvl1pPr>
          </a:lstStyle>
          <a:p>
            <a:pPr>
              <a:defRPr/>
            </a:pPr>
            <a:fld id="{CAADB1A7-ABB7-4BCE-BB06-0E3A50E4CF45}" type="slidenum">
              <a:rPr lang="en-US" altLang="en-US"/>
              <a:pPr>
                <a:defRPr/>
              </a:pPr>
              <a:t>‹#›</a:t>
            </a:fld>
            <a:endParaRPr lang="en-US" altLang="en-US"/>
          </a:p>
        </p:txBody>
      </p:sp>
      <p:sp>
        <p:nvSpPr>
          <p:cNvPr id="9" name="Rectangle 16">
            <a:extLst>
              <a:ext uri="{FF2B5EF4-FFF2-40B4-BE49-F238E27FC236}">
                <a16:creationId xmlns:a16="http://schemas.microsoft.com/office/drawing/2014/main" id="{BF141363-3898-4682-B1F6-97395D412653}"/>
              </a:ext>
            </a:extLst>
          </p:cNvPr>
          <p:cNvSpPr>
            <a:spLocks noGrp="1" noChangeArrowheads="1"/>
          </p:cNvSpPr>
          <p:nvPr>
            <p:ph type="dt" sz="half"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4184645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F0A31347-2442-44AE-BA9E-08843C6CB1E5}"/>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4" name="Rectangle 3">
            <a:extLst>
              <a:ext uri="{FF2B5EF4-FFF2-40B4-BE49-F238E27FC236}">
                <a16:creationId xmlns:a16="http://schemas.microsoft.com/office/drawing/2014/main" id="{A1E3F577-EC09-4230-8786-74EBBA80ECA5}"/>
              </a:ext>
            </a:extLst>
          </p:cNvPr>
          <p:cNvSpPr>
            <a:spLocks noGrp="1" noChangeArrowheads="1"/>
          </p:cNvSpPr>
          <p:nvPr>
            <p:ph type="sldNum" sz="quarter" idx="11"/>
          </p:nvPr>
        </p:nvSpPr>
        <p:spPr>
          <a:ln/>
        </p:spPr>
        <p:txBody>
          <a:bodyPr/>
          <a:lstStyle>
            <a:lvl1pPr>
              <a:defRPr/>
            </a:lvl1pPr>
          </a:lstStyle>
          <a:p>
            <a:pPr>
              <a:defRPr/>
            </a:pPr>
            <a:fld id="{24059970-F45D-4B3D-83C0-8C33E110B297}" type="slidenum">
              <a:rPr lang="en-US" altLang="en-US"/>
              <a:pPr>
                <a:defRPr/>
              </a:pPr>
              <a:t>‹#›</a:t>
            </a:fld>
            <a:endParaRPr lang="en-US" altLang="en-US"/>
          </a:p>
        </p:txBody>
      </p:sp>
      <p:sp>
        <p:nvSpPr>
          <p:cNvPr id="5" name="Rectangle 16">
            <a:extLst>
              <a:ext uri="{FF2B5EF4-FFF2-40B4-BE49-F238E27FC236}">
                <a16:creationId xmlns:a16="http://schemas.microsoft.com/office/drawing/2014/main" id="{6AF27579-F274-4637-802F-91889B8FA2BD}"/>
              </a:ext>
            </a:extLst>
          </p:cNvPr>
          <p:cNvSpPr>
            <a:spLocks noGrp="1" noChangeArrowheads="1"/>
          </p:cNvSpPr>
          <p:nvPr>
            <p:ph type="dt" sz="half"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2712050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980A9887-8612-420A-8DC7-087748D98286}"/>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3" name="Rectangle 3">
            <a:extLst>
              <a:ext uri="{FF2B5EF4-FFF2-40B4-BE49-F238E27FC236}">
                <a16:creationId xmlns:a16="http://schemas.microsoft.com/office/drawing/2014/main" id="{65C5D181-71A7-4D50-B813-1F14A3EA937E}"/>
              </a:ext>
            </a:extLst>
          </p:cNvPr>
          <p:cNvSpPr>
            <a:spLocks noGrp="1" noChangeArrowheads="1"/>
          </p:cNvSpPr>
          <p:nvPr>
            <p:ph type="sldNum" sz="quarter" idx="11"/>
          </p:nvPr>
        </p:nvSpPr>
        <p:spPr>
          <a:ln/>
        </p:spPr>
        <p:txBody>
          <a:bodyPr/>
          <a:lstStyle>
            <a:lvl1pPr>
              <a:defRPr/>
            </a:lvl1pPr>
          </a:lstStyle>
          <a:p>
            <a:pPr>
              <a:defRPr/>
            </a:pPr>
            <a:fld id="{27B5699E-BB01-4251-ABDD-B5942D6B6205}" type="slidenum">
              <a:rPr lang="en-US" altLang="en-US"/>
              <a:pPr>
                <a:defRPr/>
              </a:pPr>
              <a:t>‹#›</a:t>
            </a:fld>
            <a:endParaRPr lang="en-US" altLang="en-US"/>
          </a:p>
        </p:txBody>
      </p:sp>
      <p:sp>
        <p:nvSpPr>
          <p:cNvPr id="4" name="Rectangle 16">
            <a:extLst>
              <a:ext uri="{FF2B5EF4-FFF2-40B4-BE49-F238E27FC236}">
                <a16:creationId xmlns:a16="http://schemas.microsoft.com/office/drawing/2014/main" id="{28B6342D-5060-4C14-8232-A3721CCED60C}"/>
              </a:ext>
            </a:extLst>
          </p:cNvPr>
          <p:cNvSpPr>
            <a:spLocks noGrp="1" noChangeArrowheads="1"/>
          </p:cNvSpPr>
          <p:nvPr>
            <p:ph type="dt" sz="half"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080180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2">
            <a:extLst>
              <a:ext uri="{FF2B5EF4-FFF2-40B4-BE49-F238E27FC236}">
                <a16:creationId xmlns:a16="http://schemas.microsoft.com/office/drawing/2014/main" id="{D8AB03C4-BDC6-4E30-960C-BCC4AAF44C53}"/>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6" name="Rectangle 3">
            <a:extLst>
              <a:ext uri="{FF2B5EF4-FFF2-40B4-BE49-F238E27FC236}">
                <a16:creationId xmlns:a16="http://schemas.microsoft.com/office/drawing/2014/main" id="{2C195479-0505-431B-82FE-04A6A6953089}"/>
              </a:ext>
            </a:extLst>
          </p:cNvPr>
          <p:cNvSpPr>
            <a:spLocks noGrp="1" noChangeArrowheads="1"/>
          </p:cNvSpPr>
          <p:nvPr>
            <p:ph type="sldNum" sz="quarter" idx="11"/>
          </p:nvPr>
        </p:nvSpPr>
        <p:spPr>
          <a:ln/>
        </p:spPr>
        <p:txBody>
          <a:bodyPr/>
          <a:lstStyle>
            <a:lvl1pPr>
              <a:defRPr/>
            </a:lvl1pPr>
          </a:lstStyle>
          <a:p>
            <a:pPr>
              <a:defRPr/>
            </a:pPr>
            <a:fld id="{C217EF00-C45D-4225-A4E6-CAF9811F5DEB}" type="slidenum">
              <a:rPr lang="en-US" altLang="en-US"/>
              <a:pPr>
                <a:defRPr/>
              </a:pPr>
              <a:t>‹#›</a:t>
            </a:fld>
            <a:endParaRPr lang="en-US" altLang="en-US"/>
          </a:p>
        </p:txBody>
      </p:sp>
      <p:sp>
        <p:nvSpPr>
          <p:cNvPr id="7" name="Rectangle 16">
            <a:extLst>
              <a:ext uri="{FF2B5EF4-FFF2-40B4-BE49-F238E27FC236}">
                <a16:creationId xmlns:a16="http://schemas.microsoft.com/office/drawing/2014/main" id="{AC90935D-7093-49CB-B285-6A2BC7A4B1EA}"/>
              </a:ext>
            </a:extLst>
          </p:cNvPr>
          <p:cNvSpPr>
            <a:spLocks noGrp="1" noChangeArrowheads="1"/>
          </p:cNvSpPr>
          <p:nvPr>
            <p:ph type="dt" sz="half"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1109640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2">
            <a:extLst>
              <a:ext uri="{FF2B5EF4-FFF2-40B4-BE49-F238E27FC236}">
                <a16:creationId xmlns:a16="http://schemas.microsoft.com/office/drawing/2014/main" id="{38E21191-8304-47FC-9E9D-DF83327A2E13}"/>
              </a:ext>
            </a:extLst>
          </p:cNvPr>
          <p:cNvSpPr>
            <a:spLocks noGrp="1" noChangeArrowheads="1"/>
          </p:cNvSpPr>
          <p:nvPr>
            <p:ph type="ftr" sz="quarter" idx="10"/>
          </p:nvPr>
        </p:nvSpPr>
        <p:spPr>
          <a:ln/>
        </p:spPr>
        <p:txBody>
          <a:bodyPr/>
          <a:lstStyle>
            <a:lvl1pPr>
              <a:defRPr/>
            </a:lvl1pPr>
          </a:lstStyle>
          <a:p>
            <a:pPr>
              <a:defRPr/>
            </a:pPr>
            <a:endParaRPr lang="en-US" altLang="en-US"/>
          </a:p>
        </p:txBody>
      </p:sp>
      <p:sp>
        <p:nvSpPr>
          <p:cNvPr id="6" name="Rectangle 3">
            <a:extLst>
              <a:ext uri="{FF2B5EF4-FFF2-40B4-BE49-F238E27FC236}">
                <a16:creationId xmlns:a16="http://schemas.microsoft.com/office/drawing/2014/main" id="{3CDB0EA3-ECF5-49F6-A8DD-7906584B3EC2}"/>
              </a:ext>
            </a:extLst>
          </p:cNvPr>
          <p:cNvSpPr>
            <a:spLocks noGrp="1" noChangeArrowheads="1"/>
          </p:cNvSpPr>
          <p:nvPr>
            <p:ph type="sldNum" sz="quarter" idx="11"/>
          </p:nvPr>
        </p:nvSpPr>
        <p:spPr>
          <a:ln/>
        </p:spPr>
        <p:txBody>
          <a:bodyPr/>
          <a:lstStyle>
            <a:lvl1pPr>
              <a:defRPr/>
            </a:lvl1pPr>
          </a:lstStyle>
          <a:p>
            <a:pPr>
              <a:defRPr/>
            </a:pPr>
            <a:fld id="{A6175B9D-35A0-4039-B50E-712300E150CB}" type="slidenum">
              <a:rPr lang="en-US" altLang="en-US"/>
              <a:pPr>
                <a:defRPr/>
              </a:pPr>
              <a:t>‹#›</a:t>
            </a:fld>
            <a:endParaRPr lang="en-US" altLang="en-US"/>
          </a:p>
        </p:txBody>
      </p:sp>
      <p:sp>
        <p:nvSpPr>
          <p:cNvPr id="7" name="Rectangle 16">
            <a:extLst>
              <a:ext uri="{FF2B5EF4-FFF2-40B4-BE49-F238E27FC236}">
                <a16:creationId xmlns:a16="http://schemas.microsoft.com/office/drawing/2014/main" id="{209BBC96-28CE-4B38-AF97-A85308FE4A72}"/>
              </a:ext>
            </a:extLst>
          </p:cNvPr>
          <p:cNvSpPr>
            <a:spLocks noGrp="1" noChangeArrowheads="1"/>
          </p:cNvSpPr>
          <p:nvPr>
            <p:ph type="dt" sz="half" idx="12"/>
          </p:nvPr>
        </p:nvSpPr>
        <p:spPr>
          <a:ln/>
        </p:spPr>
        <p:txBody>
          <a:bodyPr/>
          <a:lstStyle>
            <a:lvl1pPr>
              <a:defRPr/>
            </a:lvl1pPr>
          </a:lstStyle>
          <a:p>
            <a:pPr>
              <a:defRPr/>
            </a:pPr>
            <a:endParaRPr lang="en-US" altLang="en-US"/>
          </a:p>
        </p:txBody>
      </p:sp>
    </p:spTree>
    <p:extLst>
      <p:ext uri="{BB962C8B-B14F-4D97-AF65-F5344CB8AC3E}">
        <p14:creationId xmlns:p14="http://schemas.microsoft.com/office/powerpoint/2010/main" val="398397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theme" Target="../theme/theme3.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4386" name="Rectangle 2">
            <a:extLst>
              <a:ext uri="{FF2B5EF4-FFF2-40B4-BE49-F238E27FC236}">
                <a16:creationId xmlns:a16="http://schemas.microsoft.com/office/drawing/2014/main" id="{7BE48E2F-42F8-4FCA-8AB6-96A0F8F0C6B0}"/>
              </a:ext>
            </a:extLst>
          </p:cNvPr>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200">
                <a:latin typeface="+mn-lt"/>
              </a:defRPr>
            </a:lvl1pPr>
          </a:lstStyle>
          <a:p>
            <a:pPr>
              <a:defRPr/>
            </a:pPr>
            <a:endParaRPr lang="en-US" altLang="en-US"/>
          </a:p>
        </p:txBody>
      </p:sp>
      <p:sp>
        <p:nvSpPr>
          <p:cNvPr id="144387" name="Rectangle 3">
            <a:extLst>
              <a:ext uri="{FF2B5EF4-FFF2-40B4-BE49-F238E27FC236}">
                <a16:creationId xmlns:a16="http://schemas.microsoft.com/office/drawing/2014/main" id="{9CD60A0D-1D23-4934-BA41-DAF833ADEFB5}"/>
              </a:ext>
            </a:extLst>
          </p:cNvPr>
          <p:cNvSpPr>
            <a:spLocks noGrp="1" noChangeArrowheads="1"/>
          </p:cNvSpPr>
          <p:nvPr>
            <p:ph type="sldNum" sz="quarter" idx="4"/>
          </p:nvPr>
        </p:nvSpPr>
        <p:spPr bwMode="auto">
          <a:xfrm>
            <a:off x="6553200" y="6248400"/>
            <a:ext cx="2133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Black" panose="020B0A04020102020204" pitchFamily="34" charset="0"/>
              </a:defRPr>
            </a:lvl1pPr>
          </a:lstStyle>
          <a:p>
            <a:pPr>
              <a:defRPr/>
            </a:pPr>
            <a:fld id="{1947A477-2758-4C0F-AC03-2A2B46488FF0}" type="slidenum">
              <a:rPr lang="en-US" altLang="en-US"/>
              <a:pPr>
                <a:defRPr/>
              </a:pPr>
              <a:t>‹#›</a:t>
            </a:fld>
            <a:endParaRPr lang="en-US" altLang="en-US"/>
          </a:p>
        </p:txBody>
      </p:sp>
      <p:grpSp>
        <p:nvGrpSpPr>
          <p:cNvPr id="1028" name="Group 4">
            <a:extLst>
              <a:ext uri="{FF2B5EF4-FFF2-40B4-BE49-F238E27FC236}">
                <a16:creationId xmlns:a16="http://schemas.microsoft.com/office/drawing/2014/main" id="{E5A60FD8-31B2-44ED-B1B1-653CC73C04CE}"/>
              </a:ext>
            </a:extLst>
          </p:cNvPr>
          <p:cNvGrpSpPr>
            <a:grpSpLocks/>
          </p:cNvGrpSpPr>
          <p:nvPr/>
        </p:nvGrpSpPr>
        <p:grpSpPr bwMode="auto">
          <a:xfrm>
            <a:off x="0" y="0"/>
            <a:ext cx="9144000" cy="546100"/>
            <a:chOff x="0" y="0"/>
            <a:chExt cx="5760" cy="344"/>
          </a:xfrm>
        </p:grpSpPr>
        <p:sp>
          <p:nvSpPr>
            <p:cNvPr id="1032" name="Rectangle 5">
              <a:extLst>
                <a:ext uri="{FF2B5EF4-FFF2-40B4-BE49-F238E27FC236}">
                  <a16:creationId xmlns:a16="http://schemas.microsoft.com/office/drawing/2014/main" id="{EA6F5C3F-CE78-472E-BF40-D7B8AAF85090}"/>
                </a:ext>
              </a:extLst>
            </p:cNvPr>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ctr" eaLnBrk="1" hangingPunct="1"/>
              <a:endParaRPr lang="en-US" altLang="en-US" sz="2400">
                <a:latin typeface="Times New Roman" panose="02020603050405020304" pitchFamily="18" charset="0"/>
              </a:endParaRPr>
            </a:p>
          </p:txBody>
        </p:sp>
        <p:sp>
          <p:nvSpPr>
            <p:cNvPr id="1033" name="Rectangle 6">
              <a:extLst>
                <a:ext uri="{FF2B5EF4-FFF2-40B4-BE49-F238E27FC236}">
                  <a16:creationId xmlns:a16="http://schemas.microsoft.com/office/drawing/2014/main" id="{69BEBAAD-156A-45A3-B7C9-C1D3F6EC3BE6}"/>
                </a:ext>
              </a:extLst>
            </p:cNvPr>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l" eaLnBrk="1" hangingPunct="1"/>
              <a:endParaRPr lang="en-US" altLang="en-US" sz="2400">
                <a:latin typeface="Times New Roman" panose="02020603050405020304" pitchFamily="18" charset="0"/>
              </a:endParaRPr>
            </a:p>
          </p:txBody>
        </p:sp>
        <p:sp>
          <p:nvSpPr>
            <p:cNvPr id="1034" name="Rectangle 7">
              <a:extLst>
                <a:ext uri="{FF2B5EF4-FFF2-40B4-BE49-F238E27FC236}">
                  <a16:creationId xmlns:a16="http://schemas.microsoft.com/office/drawing/2014/main" id="{53AC1230-A966-4B41-B8C0-560E9EB5AE63}"/>
                </a:ext>
              </a:extLst>
            </p:cNvPr>
            <p:cNvSpPr>
              <a:spLocks noChangeArrowheads="1"/>
            </p:cNvSpPr>
            <p:nvPr/>
          </p:nvSpPr>
          <p:spPr bwMode="auto">
            <a:xfrm>
              <a:off x="258" y="85"/>
              <a:ext cx="87" cy="8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l" eaLnBrk="1" hangingPunct="1"/>
              <a:endParaRPr lang="en-US" altLang="en-US">
                <a:solidFill>
                  <a:schemeClr val="hlink"/>
                </a:solidFill>
                <a:latin typeface="Arial" panose="020B0604020202020204" pitchFamily="34" charset="0"/>
              </a:endParaRPr>
            </a:p>
          </p:txBody>
        </p:sp>
        <p:sp>
          <p:nvSpPr>
            <p:cNvPr id="1035" name="Rectangle 8">
              <a:extLst>
                <a:ext uri="{FF2B5EF4-FFF2-40B4-BE49-F238E27FC236}">
                  <a16:creationId xmlns:a16="http://schemas.microsoft.com/office/drawing/2014/main" id="{55A518EF-247A-4B2A-A46A-29B08A155325}"/>
                </a:ext>
              </a:extLst>
            </p:cNvPr>
            <p:cNvSpPr>
              <a:spLocks noChangeArrowheads="1"/>
            </p:cNvSpPr>
            <p:nvPr/>
          </p:nvSpPr>
          <p:spPr bwMode="auto">
            <a:xfrm>
              <a:off x="345" y="0"/>
              <a:ext cx="88"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l" eaLnBrk="1" hangingPunct="1"/>
              <a:endParaRPr lang="en-US" altLang="en-US">
                <a:solidFill>
                  <a:schemeClr val="hlink"/>
                </a:solidFill>
                <a:latin typeface="Arial" panose="020B0604020202020204" pitchFamily="34" charset="0"/>
              </a:endParaRPr>
            </a:p>
          </p:txBody>
        </p:sp>
        <p:sp>
          <p:nvSpPr>
            <p:cNvPr id="1036" name="Rectangle 9">
              <a:extLst>
                <a:ext uri="{FF2B5EF4-FFF2-40B4-BE49-F238E27FC236}">
                  <a16:creationId xmlns:a16="http://schemas.microsoft.com/office/drawing/2014/main" id="{5D80F47C-7EA8-4DAA-BF38-D870E8AFC156}"/>
                </a:ext>
              </a:extLst>
            </p:cNvPr>
            <p:cNvSpPr>
              <a:spLocks noChangeArrowheads="1"/>
            </p:cNvSpPr>
            <p:nvPr/>
          </p:nvSpPr>
          <p:spPr bwMode="auto">
            <a:xfrm>
              <a:off x="345" y="85"/>
              <a:ext cx="88" cy="8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l" eaLnBrk="1" hangingPunct="1"/>
              <a:endParaRPr lang="en-US" altLang="en-US">
                <a:solidFill>
                  <a:schemeClr val="accent2"/>
                </a:solidFill>
                <a:latin typeface="Arial" panose="020B0604020202020204" pitchFamily="34" charset="0"/>
              </a:endParaRPr>
            </a:p>
          </p:txBody>
        </p:sp>
        <p:sp>
          <p:nvSpPr>
            <p:cNvPr id="1037" name="Rectangle 10">
              <a:extLst>
                <a:ext uri="{FF2B5EF4-FFF2-40B4-BE49-F238E27FC236}">
                  <a16:creationId xmlns:a16="http://schemas.microsoft.com/office/drawing/2014/main" id="{EBB63E0E-1FEE-4F54-95D1-CFB9C32975ED}"/>
                </a:ext>
              </a:extLst>
            </p:cNvPr>
            <p:cNvSpPr>
              <a:spLocks noChangeArrowheads="1"/>
            </p:cNvSpPr>
            <p:nvPr/>
          </p:nvSpPr>
          <p:spPr bwMode="auto">
            <a:xfrm>
              <a:off x="173" y="173"/>
              <a:ext cx="86"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l" eaLnBrk="1" hangingPunct="1"/>
              <a:endParaRPr lang="en-US" altLang="en-US">
                <a:solidFill>
                  <a:schemeClr val="hlink"/>
                </a:solidFill>
                <a:latin typeface="Arial" panose="020B0604020202020204" pitchFamily="34" charset="0"/>
              </a:endParaRPr>
            </a:p>
          </p:txBody>
        </p:sp>
        <p:sp>
          <p:nvSpPr>
            <p:cNvPr id="1038" name="Rectangle 11">
              <a:extLst>
                <a:ext uri="{FF2B5EF4-FFF2-40B4-BE49-F238E27FC236}">
                  <a16:creationId xmlns:a16="http://schemas.microsoft.com/office/drawing/2014/main" id="{44644AF2-9684-4DE6-81B6-F8A685BB8248}"/>
                </a:ext>
              </a:extLst>
            </p:cNvPr>
            <p:cNvSpPr>
              <a:spLocks noChangeArrowheads="1"/>
            </p:cNvSpPr>
            <p:nvPr/>
          </p:nvSpPr>
          <p:spPr bwMode="auto">
            <a:xfrm>
              <a:off x="83" y="86"/>
              <a:ext cx="89" cy="8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l" eaLnBrk="1" hangingPunct="1"/>
              <a:endParaRPr lang="en-US" altLang="en-US" sz="2400">
                <a:latin typeface="Times New Roman" panose="02020603050405020304" pitchFamily="18" charset="0"/>
              </a:endParaRPr>
            </a:p>
          </p:txBody>
        </p:sp>
        <p:sp>
          <p:nvSpPr>
            <p:cNvPr id="1039" name="Rectangle 12">
              <a:extLst>
                <a:ext uri="{FF2B5EF4-FFF2-40B4-BE49-F238E27FC236}">
                  <a16:creationId xmlns:a16="http://schemas.microsoft.com/office/drawing/2014/main" id="{3F22DA10-0833-48AA-A6F3-E860E96C4D36}"/>
                </a:ext>
              </a:extLst>
            </p:cNvPr>
            <p:cNvSpPr>
              <a:spLocks noChangeArrowheads="1"/>
            </p:cNvSpPr>
            <p:nvPr/>
          </p:nvSpPr>
          <p:spPr bwMode="auto">
            <a:xfrm>
              <a:off x="258" y="171"/>
              <a:ext cx="87" cy="8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l" eaLnBrk="1" hangingPunct="1"/>
              <a:endParaRPr lang="en-US" altLang="en-US">
                <a:solidFill>
                  <a:schemeClr val="accent2"/>
                </a:solidFill>
                <a:latin typeface="Arial" panose="020B0604020202020204" pitchFamily="34" charset="0"/>
              </a:endParaRPr>
            </a:p>
          </p:txBody>
        </p:sp>
        <p:sp>
          <p:nvSpPr>
            <p:cNvPr id="1040" name="Rectangle 13">
              <a:extLst>
                <a:ext uri="{FF2B5EF4-FFF2-40B4-BE49-F238E27FC236}">
                  <a16:creationId xmlns:a16="http://schemas.microsoft.com/office/drawing/2014/main" id="{358D21B5-6A44-41F0-AF98-741B23A4F89F}"/>
                </a:ext>
              </a:extLst>
            </p:cNvPr>
            <p:cNvSpPr>
              <a:spLocks noChangeArrowheads="1"/>
            </p:cNvSpPr>
            <p:nvPr/>
          </p:nvSpPr>
          <p:spPr bwMode="auto">
            <a:xfrm>
              <a:off x="173" y="258"/>
              <a:ext cx="86" cy="8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l" eaLnBrk="1" hangingPunct="1"/>
              <a:endParaRPr lang="en-US" altLang="en-US">
                <a:solidFill>
                  <a:schemeClr val="accent2"/>
                </a:solidFill>
                <a:latin typeface="Arial" panose="020B0604020202020204" pitchFamily="34" charset="0"/>
              </a:endParaRPr>
            </a:p>
          </p:txBody>
        </p:sp>
      </p:grpSp>
      <p:sp>
        <p:nvSpPr>
          <p:cNvPr id="1029" name="Rectangle 14">
            <a:extLst>
              <a:ext uri="{FF2B5EF4-FFF2-40B4-BE49-F238E27FC236}">
                <a16:creationId xmlns:a16="http://schemas.microsoft.com/office/drawing/2014/main" id="{4599EDB7-6FBA-41FF-A0A0-32B8A23D081C}"/>
              </a:ext>
            </a:extLst>
          </p:cNvPr>
          <p:cNvSpPr>
            <a:spLocks noGrp="1" noChangeArrowheads="1"/>
          </p:cNvSpPr>
          <p:nvPr>
            <p:ph type="title"/>
          </p:nvPr>
        </p:nvSpPr>
        <p:spPr bwMode="auto">
          <a:xfrm>
            <a:off x="457200" y="4572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30" name="Rectangle 15">
            <a:extLst>
              <a:ext uri="{FF2B5EF4-FFF2-40B4-BE49-F238E27FC236}">
                <a16:creationId xmlns:a16="http://schemas.microsoft.com/office/drawing/2014/main" id="{2F61433C-31CC-41E2-AD72-82C7B065B13A}"/>
              </a:ext>
            </a:extLst>
          </p:cNvPr>
          <p:cNvSpPr>
            <a:spLocks noGrp="1" noChangeArrowheads="1"/>
          </p:cNvSpPr>
          <p:nvPr>
            <p:ph type="body" idx="1"/>
          </p:nvPr>
        </p:nvSpPr>
        <p:spPr bwMode="auto">
          <a:xfrm>
            <a:off x="457200" y="1981200"/>
            <a:ext cx="82296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4400" name="Rectangle 16">
            <a:extLst>
              <a:ext uri="{FF2B5EF4-FFF2-40B4-BE49-F238E27FC236}">
                <a16:creationId xmlns:a16="http://schemas.microsoft.com/office/drawing/2014/main" id="{98D2EF87-8C24-412E-B6E3-F8EC1257E401}"/>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b" anchorCtr="0" compatLnSpc="1">
            <a:prstTxWarp prst="textNoShape">
              <a:avLst/>
            </a:prstTxWarp>
          </a:bodyPr>
          <a:lstStyle>
            <a:lvl1pPr algn="l" eaLnBrk="1" hangingPunct="1">
              <a:defRPr sz="1200">
                <a:latin typeface="+mn-lt"/>
              </a:defRPr>
            </a:lvl1pPr>
          </a:lstStyle>
          <a:p>
            <a:pPr>
              <a:defRPr/>
            </a:pPr>
            <a:endParaRPr lang="en-US" altLang="en-US"/>
          </a:p>
        </p:txBody>
      </p:sp>
    </p:spTree>
  </p:cSld>
  <p:clrMap bg1="lt1" tx1="dk1" bg2="lt2" tx2="dk2" accent1="accent1" accent2="accent2" accent3="accent3" accent4="accent4" accent5="accent5" accent6="accent6" hlink="hlink" folHlink="folHlink"/>
  <p:sldLayoutIdLst>
    <p:sldLayoutId id="2147483794"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l" rtl="0" eaLnBrk="0" fontAlgn="base" hangingPunct="0">
        <a:spcBef>
          <a:spcPct val="0"/>
        </a:spcBef>
        <a:spcAft>
          <a:spcPct val="0"/>
        </a:spcAft>
        <a:defRPr sz="4400" kern="12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panose="020B0604020202020204" pitchFamily="34" charset="0"/>
          <a:cs typeface="Arial" panose="020B0604020202020204" pitchFamily="34" charset="0"/>
        </a:defRPr>
      </a:lvl2pPr>
      <a:lvl3pPr algn="l" rtl="0" eaLnBrk="0" fontAlgn="base" hangingPunct="0">
        <a:spcBef>
          <a:spcPct val="0"/>
        </a:spcBef>
        <a:spcAft>
          <a:spcPct val="0"/>
        </a:spcAft>
        <a:defRPr sz="4400">
          <a:solidFill>
            <a:schemeClr val="tx1"/>
          </a:solidFill>
          <a:latin typeface="Arial" panose="020B0604020202020204" pitchFamily="34" charset="0"/>
          <a:cs typeface="Arial" panose="020B0604020202020204" pitchFamily="34" charset="0"/>
        </a:defRPr>
      </a:lvl3pPr>
      <a:lvl4pPr algn="l" rtl="0" eaLnBrk="0" fontAlgn="base" hangingPunct="0">
        <a:spcBef>
          <a:spcPct val="0"/>
        </a:spcBef>
        <a:spcAft>
          <a:spcPct val="0"/>
        </a:spcAft>
        <a:defRPr sz="4400">
          <a:solidFill>
            <a:schemeClr val="tx1"/>
          </a:solidFill>
          <a:latin typeface="Arial" panose="020B0604020202020204" pitchFamily="34" charset="0"/>
          <a:cs typeface="Arial" panose="020B0604020202020204" pitchFamily="34" charset="0"/>
        </a:defRPr>
      </a:lvl4pPr>
      <a:lvl5pPr algn="l" rtl="0" eaLnBrk="0" fontAlgn="base" hangingPunct="0">
        <a:spcBef>
          <a:spcPct val="0"/>
        </a:spcBef>
        <a:spcAft>
          <a:spcPct val="0"/>
        </a:spcAft>
        <a:defRPr sz="4400">
          <a:solidFill>
            <a:schemeClr val="tx1"/>
          </a:solidFill>
          <a:latin typeface="Arial" panose="020B0604020202020204" pitchFamily="34" charset="0"/>
          <a:cs typeface="Arial" panose="020B0604020202020204" pitchFamily="34" charset="0"/>
        </a:defRPr>
      </a:lvl5pPr>
      <a:lvl6pPr marL="457200" algn="l" rtl="0" fontAlgn="base">
        <a:spcBef>
          <a:spcPct val="0"/>
        </a:spcBef>
        <a:spcAft>
          <a:spcPct val="0"/>
        </a:spcAft>
        <a:defRPr sz="4400">
          <a:solidFill>
            <a:schemeClr val="tx1"/>
          </a:solidFill>
          <a:latin typeface="Arial" panose="020B0604020202020204" pitchFamily="34" charset="0"/>
          <a:cs typeface="Arial" panose="020B0604020202020204" pitchFamily="34" charset="0"/>
        </a:defRPr>
      </a:lvl6pPr>
      <a:lvl7pPr marL="914400" algn="l" rtl="0" fontAlgn="base">
        <a:spcBef>
          <a:spcPct val="0"/>
        </a:spcBef>
        <a:spcAft>
          <a:spcPct val="0"/>
        </a:spcAft>
        <a:defRPr sz="4400">
          <a:solidFill>
            <a:schemeClr val="tx1"/>
          </a:solidFill>
          <a:latin typeface="Arial" panose="020B0604020202020204" pitchFamily="34" charset="0"/>
          <a:cs typeface="Arial" panose="020B0604020202020204" pitchFamily="34" charset="0"/>
        </a:defRPr>
      </a:lvl7pPr>
      <a:lvl8pPr marL="1371600" algn="l" rtl="0" fontAlgn="base">
        <a:spcBef>
          <a:spcPct val="0"/>
        </a:spcBef>
        <a:spcAft>
          <a:spcPct val="0"/>
        </a:spcAft>
        <a:defRPr sz="4400">
          <a:solidFill>
            <a:schemeClr val="tx1"/>
          </a:solidFill>
          <a:latin typeface="Arial" panose="020B0604020202020204" pitchFamily="34" charset="0"/>
          <a:cs typeface="Arial" panose="020B0604020202020204" pitchFamily="34" charset="0"/>
        </a:defRPr>
      </a:lvl8pPr>
      <a:lvl9pPr marL="1828800" algn="l" rtl="0" fontAlgn="base">
        <a:spcBef>
          <a:spcPct val="0"/>
        </a:spcBef>
        <a:spcAft>
          <a:spcPct val="0"/>
        </a:spcAft>
        <a:defRPr sz="4400">
          <a:solidFill>
            <a:schemeClr val="tx1"/>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n"/>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anose="05000000000000000000" pitchFamily="2" charset="2"/>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bg2"/>
        </a:buClr>
        <a:buSzPct val="65000"/>
        <a:buFont typeface="Wingdings" panose="05000000000000000000" pitchFamily="2" charset="2"/>
        <a:buChar char="n"/>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bg2"/>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a:extLst>
              <a:ext uri="{FF2B5EF4-FFF2-40B4-BE49-F238E27FC236}">
                <a16:creationId xmlns:a16="http://schemas.microsoft.com/office/drawing/2014/main" id="{DE0475B8-CC97-479A-A037-1D0D7A556A4F}"/>
              </a:ext>
            </a:extLst>
          </p:cNvPr>
          <p:cNvGrpSpPr>
            <a:grpSpLocks/>
          </p:cNvGrpSpPr>
          <p:nvPr/>
        </p:nvGrpSpPr>
        <p:grpSpPr bwMode="auto">
          <a:xfrm>
            <a:off x="-7938" y="0"/>
            <a:ext cx="2833688" cy="6856413"/>
            <a:chOff x="-5" y="0"/>
            <a:chExt cx="1785" cy="4319"/>
          </a:xfrm>
        </p:grpSpPr>
        <p:sp>
          <p:nvSpPr>
            <p:cNvPr id="2056" name="Freeform 3">
              <a:extLst>
                <a:ext uri="{FF2B5EF4-FFF2-40B4-BE49-F238E27FC236}">
                  <a16:creationId xmlns:a16="http://schemas.microsoft.com/office/drawing/2014/main" id="{9ADAC042-0134-4295-BED2-F6BD965D66A5}"/>
                </a:ext>
              </a:extLst>
            </p:cNvPr>
            <p:cNvSpPr>
              <a:spLocks/>
            </p:cNvSpPr>
            <p:nvPr/>
          </p:nvSpPr>
          <p:spPr bwMode="ltGray">
            <a:xfrm>
              <a:off x="-5" y="3262"/>
              <a:ext cx="472" cy="802"/>
            </a:xfrm>
            <a:custGeom>
              <a:avLst/>
              <a:gdLst>
                <a:gd name="T0" fmla="*/ 5 w 472"/>
                <a:gd name="T1" fmla="*/ 32 h 802"/>
                <a:gd name="T2" fmla="*/ 189 w 472"/>
                <a:gd name="T3" fmla="*/ 26 h 802"/>
                <a:gd name="T4" fmla="*/ 309 w 472"/>
                <a:gd name="T5" fmla="*/ 66 h 802"/>
                <a:gd name="T6" fmla="*/ 357 w 472"/>
                <a:gd name="T7" fmla="*/ 98 h 802"/>
                <a:gd name="T8" fmla="*/ 413 w 472"/>
                <a:gd name="T9" fmla="*/ 162 h 802"/>
                <a:gd name="T10" fmla="*/ 437 w 472"/>
                <a:gd name="T11" fmla="*/ 250 h 802"/>
                <a:gd name="T12" fmla="*/ 397 w 472"/>
                <a:gd name="T13" fmla="*/ 530 h 802"/>
                <a:gd name="T14" fmla="*/ 341 w 472"/>
                <a:gd name="T15" fmla="*/ 634 h 802"/>
                <a:gd name="T16" fmla="*/ 173 w 472"/>
                <a:gd name="T17" fmla="*/ 714 h 802"/>
                <a:gd name="T18" fmla="*/ 77 w 472"/>
                <a:gd name="T19" fmla="*/ 730 h 802"/>
                <a:gd name="T20" fmla="*/ 69 w 472"/>
                <a:gd name="T21" fmla="*/ 802 h 802"/>
                <a:gd name="T22" fmla="*/ 7 w 472"/>
                <a:gd name="T23" fmla="*/ 788 h 802"/>
                <a:gd name="T24" fmla="*/ 5 w 472"/>
                <a:gd name="T25" fmla="*/ 751 h 802"/>
                <a:gd name="T26" fmla="*/ 37 w 472"/>
                <a:gd name="T27" fmla="*/ 722 h 802"/>
                <a:gd name="T28" fmla="*/ 5 w 472"/>
                <a:gd name="T29" fmla="*/ 670 h 802"/>
                <a:gd name="T30" fmla="*/ 5 w 472"/>
                <a:gd name="T31" fmla="*/ 32 h 80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72" h="802">
                  <a:moveTo>
                    <a:pt x="5" y="32"/>
                  </a:moveTo>
                  <a:cubicBezTo>
                    <a:pt x="101" y="0"/>
                    <a:pt x="20" y="17"/>
                    <a:pt x="189" y="26"/>
                  </a:cubicBezTo>
                  <a:cubicBezTo>
                    <a:pt x="221" y="37"/>
                    <a:pt x="280" y="47"/>
                    <a:pt x="309" y="66"/>
                  </a:cubicBezTo>
                  <a:cubicBezTo>
                    <a:pt x="325" y="77"/>
                    <a:pt x="357" y="98"/>
                    <a:pt x="357" y="98"/>
                  </a:cubicBezTo>
                  <a:cubicBezTo>
                    <a:pt x="394" y="154"/>
                    <a:pt x="373" y="135"/>
                    <a:pt x="413" y="162"/>
                  </a:cubicBezTo>
                  <a:cubicBezTo>
                    <a:pt x="433" y="223"/>
                    <a:pt x="426" y="193"/>
                    <a:pt x="437" y="250"/>
                  </a:cubicBezTo>
                  <a:cubicBezTo>
                    <a:pt x="433" y="370"/>
                    <a:pt x="472" y="455"/>
                    <a:pt x="397" y="530"/>
                  </a:cubicBezTo>
                  <a:cubicBezTo>
                    <a:pt x="385" y="567"/>
                    <a:pt x="368" y="607"/>
                    <a:pt x="341" y="634"/>
                  </a:cubicBezTo>
                  <a:cubicBezTo>
                    <a:pt x="319" y="701"/>
                    <a:pt x="233" y="707"/>
                    <a:pt x="173" y="714"/>
                  </a:cubicBezTo>
                  <a:cubicBezTo>
                    <a:pt x="142" y="724"/>
                    <a:pt x="100" y="707"/>
                    <a:pt x="77" y="730"/>
                  </a:cubicBezTo>
                  <a:cubicBezTo>
                    <a:pt x="60" y="747"/>
                    <a:pt x="72" y="778"/>
                    <a:pt x="69" y="802"/>
                  </a:cubicBezTo>
                  <a:cubicBezTo>
                    <a:pt x="53" y="799"/>
                    <a:pt x="23" y="792"/>
                    <a:pt x="7" y="788"/>
                  </a:cubicBezTo>
                  <a:cubicBezTo>
                    <a:pt x="5" y="788"/>
                    <a:pt x="0" y="762"/>
                    <a:pt x="5" y="751"/>
                  </a:cubicBezTo>
                  <a:cubicBezTo>
                    <a:pt x="10" y="740"/>
                    <a:pt x="37" y="735"/>
                    <a:pt x="37" y="722"/>
                  </a:cubicBezTo>
                  <a:cubicBezTo>
                    <a:pt x="26" y="682"/>
                    <a:pt x="22" y="685"/>
                    <a:pt x="5" y="670"/>
                  </a:cubicBezTo>
                  <a:cubicBezTo>
                    <a:pt x="5" y="541"/>
                    <a:pt x="5" y="233"/>
                    <a:pt x="5" y="32"/>
                  </a:cubicBezTo>
                  <a:close/>
                </a:path>
              </a:pathLst>
            </a:custGeom>
            <a:solidFill>
              <a:schemeClr val="folHlink">
                <a:alpha val="50195"/>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nvGrpSpPr>
            <p:cNvPr id="2057" name="Group 4">
              <a:extLst>
                <a:ext uri="{FF2B5EF4-FFF2-40B4-BE49-F238E27FC236}">
                  <a16:creationId xmlns:a16="http://schemas.microsoft.com/office/drawing/2014/main" id="{9C35C48D-44B6-45AF-B25E-7EA6CF38594F}"/>
                </a:ext>
              </a:extLst>
            </p:cNvPr>
            <p:cNvGrpSpPr>
              <a:grpSpLocks/>
            </p:cNvGrpSpPr>
            <p:nvPr/>
          </p:nvGrpSpPr>
          <p:grpSpPr bwMode="auto">
            <a:xfrm rot="14964908" flipH="1">
              <a:off x="104" y="2441"/>
              <a:ext cx="452" cy="444"/>
              <a:chOff x="1727" y="866"/>
              <a:chExt cx="129" cy="157"/>
            </a:xfrm>
          </p:grpSpPr>
          <p:sp>
            <p:nvSpPr>
              <p:cNvPr id="2095" name="Freeform 5">
                <a:extLst>
                  <a:ext uri="{FF2B5EF4-FFF2-40B4-BE49-F238E27FC236}">
                    <a16:creationId xmlns:a16="http://schemas.microsoft.com/office/drawing/2014/main" id="{B49ED31E-E2B5-47D4-B041-5C92D27C7A2B}"/>
                  </a:ext>
                </a:extLst>
              </p:cNvPr>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96" name="Freeform 6">
                <a:extLst>
                  <a:ext uri="{FF2B5EF4-FFF2-40B4-BE49-F238E27FC236}">
                    <a16:creationId xmlns:a16="http://schemas.microsoft.com/office/drawing/2014/main" id="{C17C070F-87FA-44B8-963A-1A0A29CAFDE9}"/>
                  </a:ext>
                </a:extLst>
              </p:cNvPr>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97" name="Freeform 7">
                <a:extLst>
                  <a:ext uri="{FF2B5EF4-FFF2-40B4-BE49-F238E27FC236}">
                    <a16:creationId xmlns:a16="http://schemas.microsoft.com/office/drawing/2014/main" id="{55A82457-3A6B-4ADE-9795-CADF242783D6}"/>
                  </a:ext>
                </a:extLst>
              </p:cNvPr>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grpSp>
        <p:sp>
          <p:nvSpPr>
            <p:cNvPr id="2058" name="Freeform 8">
              <a:extLst>
                <a:ext uri="{FF2B5EF4-FFF2-40B4-BE49-F238E27FC236}">
                  <a16:creationId xmlns:a16="http://schemas.microsoft.com/office/drawing/2014/main" id="{6B3DCBE4-6B79-41C2-B489-F29EF8B9BE2B}"/>
                </a:ext>
              </a:extLst>
            </p:cNvPr>
            <p:cNvSpPr>
              <a:spLocks/>
            </p:cNvSpPr>
            <p:nvPr/>
          </p:nvSpPr>
          <p:spPr bwMode="ltGray">
            <a:xfrm>
              <a:off x="90" y="1736"/>
              <a:ext cx="710" cy="768"/>
            </a:xfrm>
            <a:custGeom>
              <a:avLst/>
              <a:gdLst>
                <a:gd name="T0" fmla="*/ 14 w 710"/>
                <a:gd name="T1" fmla="*/ 416 h 768"/>
                <a:gd name="T2" fmla="*/ 14 w 710"/>
                <a:gd name="T3" fmla="*/ 272 h 768"/>
                <a:gd name="T4" fmla="*/ 102 w 710"/>
                <a:gd name="T5" fmla="*/ 144 h 768"/>
                <a:gd name="T6" fmla="*/ 150 w 710"/>
                <a:gd name="T7" fmla="*/ 96 h 768"/>
                <a:gd name="T8" fmla="*/ 198 w 710"/>
                <a:gd name="T9" fmla="*/ 64 h 768"/>
                <a:gd name="T10" fmla="*/ 350 w 710"/>
                <a:gd name="T11" fmla="*/ 0 h 768"/>
                <a:gd name="T12" fmla="*/ 534 w 710"/>
                <a:gd name="T13" fmla="*/ 8 h 768"/>
                <a:gd name="T14" fmla="*/ 662 w 710"/>
                <a:gd name="T15" fmla="*/ 96 h 768"/>
                <a:gd name="T16" fmla="*/ 710 w 710"/>
                <a:gd name="T17" fmla="*/ 200 h 768"/>
                <a:gd name="T18" fmla="*/ 702 w 710"/>
                <a:gd name="T19" fmla="*/ 400 h 768"/>
                <a:gd name="T20" fmla="*/ 678 w 710"/>
                <a:gd name="T21" fmla="*/ 448 h 768"/>
                <a:gd name="T22" fmla="*/ 550 w 710"/>
                <a:gd name="T23" fmla="*/ 632 h 768"/>
                <a:gd name="T24" fmla="*/ 518 w 710"/>
                <a:gd name="T25" fmla="*/ 656 h 768"/>
                <a:gd name="T26" fmla="*/ 470 w 710"/>
                <a:gd name="T27" fmla="*/ 664 h 768"/>
                <a:gd name="T28" fmla="*/ 518 w 710"/>
                <a:gd name="T29" fmla="*/ 680 h 768"/>
                <a:gd name="T30" fmla="*/ 566 w 710"/>
                <a:gd name="T31" fmla="*/ 696 h 768"/>
                <a:gd name="T32" fmla="*/ 574 w 710"/>
                <a:gd name="T33" fmla="*/ 720 h 768"/>
                <a:gd name="T34" fmla="*/ 526 w 710"/>
                <a:gd name="T35" fmla="*/ 736 h 768"/>
                <a:gd name="T36" fmla="*/ 502 w 710"/>
                <a:gd name="T37" fmla="*/ 752 h 768"/>
                <a:gd name="T38" fmla="*/ 454 w 710"/>
                <a:gd name="T39" fmla="*/ 768 h 768"/>
                <a:gd name="T40" fmla="*/ 438 w 710"/>
                <a:gd name="T41" fmla="*/ 712 h 768"/>
                <a:gd name="T42" fmla="*/ 246 w 710"/>
                <a:gd name="T43" fmla="*/ 688 h 768"/>
                <a:gd name="T44" fmla="*/ 134 w 710"/>
                <a:gd name="T45" fmla="*/ 648 h 768"/>
                <a:gd name="T46" fmla="*/ 110 w 710"/>
                <a:gd name="T47" fmla="*/ 624 h 768"/>
                <a:gd name="T48" fmla="*/ 78 w 710"/>
                <a:gd name="T49" fmla="*/ 576 h 768"/>
                <a:gd name="T50" fmla="*/ 54 w 710"/>
                <a:gd name="T51" fmla="*/ 464 h 768"/>
                <a:gd name="T52" fmla="*/ 30 w 710"/>
                <a:gd name="T53" fmla="*/ 408 h 768"/>
                <a:gd name="T54" fmla="*/ 22 w 710"/>
                <a:gd name="T55" fmla="*/ 384 h 768"/>
                <a:gd name="T56" fmla="*/ 14 w 710"/>
                <a:gd name="T57" fmla="*/ 416 h 76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710" h="768">
                  <a:moveTo>
                    <a:pt x="14" y="416"/>
                  </a:moveTo>
                  <a:cubicBezTo>
                    <a:pt x="6" y="353"/>
                    <a:pt x="0" y="339"/>
                    <a:pt x="14" y="272"/>
                  </a:cubicBezTo>
                  <a:cubicBezTo>
                    <a:pt x="24" y="227"/>
                    <a:pt x="72" y="178"/>
                    <a:pt x="102" y="144"/>
                  </a:cubicBezTo>
                  <a:cubicBezTo>
                    <a:pt x="117" y="127"/>
                    <a:pt x="134" y="112"/>
                    <a:pt x="150" y="96"/>
                  </a:cubicBezTo>
                  <a:cubicBezTo>
                    <a:pt x="164" y="82"/>
                    <a:pt x="198" y="64"/>
                    <a:pt x="198" y="64"/>
                  </a:cubicBezTo>
                  <a:cubicBezTo>
                    <a:pt x="231" y="14"/>
                    <a:pt x="294" y="7"/>
                    <a:pt x="350" y="0"/>
                  </a:cubicBezTo>
                  <a:cubicBezTo>
                    <a:pt x="411" y="3"/>
                    <a:pt x="473" y="1"/>
                    <a:pt x="534" y="8"/>
                  </a:cubicBezTo>
                  <a:cubicBezTo>
                    <a:pt x="582" y="13"/>
                    <a:pt x="624" y="71"/>
                    <a:pt x="662" y="96"/>
                  </a:cubicBezTo>
                  <a:cubicBezTo>
                    <a:pt x="691" y="140"/>
                    <a:pt x="698" y="151"/>
                    <a:pt x="710" y="200"/>
                  </a:cubicBezTo>
                  <a:cubicBezTo>
                    <a:pt x="707" y="267"/>
                    <a:pt x="707" y="333"/>
                    <a:pt x="702" y="400"/>
                  </a:cubicBezTo>
                  <a:cubicBezTo>
                    <a:pt x="700" y="423"/>
                    <a:pt x="688" y="428"/>
                    <a:pt x="678" y="448"/>
                  </a:cubicBezTo>
                  <a:cubicBezTo>
                    <a:pt x="646" y="512"/>
                    <a:pt x="626" y="607"/>
                    <a:pt x="550" y="632"/>
                  </a:cubicBezTo>
                  <a:cubicBezTo>
                    <a:pt x="539" y="640"/>
                    <a:pt x="530" y="651"/>
                    <a:pt x="518" y="656"/>
                  </a:cubicBezTo>
                  <a:cubicBezTo>
                    <a:pt x="503" y="662"/>
                    <a:pt x="470" y="648"/>
                    <a:pt x="470" y="664"/>
                  </a:cubicBezTo>
                  <a:cubicBezTo>
                    <a:pt x="470" y="681"/>
                    <a:pt x="502" y="675"/>
                    <a:pt x="518" y="680"/>
                  </a:cubicBezTo>
                  <a:cubicBezTo>
                    <a:pt x="534" y="685"/>
                    <a:pt x="566" y="696"/>
                    <a:pt x="566" y="696"/>
                  </a:cubicBezTo>
                  <a:cubicBezTo>
                    <a:pt x="569" y="704"/>
                    <a:pt x="580" y="714"/>
                    <a:pt x="574" y="720"/>
                  </a:cubicBezTo>
                  <a:cubicBezTo>
                    <a:pt x="562" y="732"/>
                    <a:pt x="542" y="731"/>
                    <a:pt x="526" y="736"/>
                  </a:cubicBezTo>
                  <a:cubicBezTo>
                    <a:pt x="517" y="739"/>
                    <a:pt x="511" y="748"/>
                    <a:pt x="502" y="752"/>
                  </a:cubicBezTo>
                  <a:cubicBezTo>
                    <a:pt x="487" y="759"/>
                    <a:pt x="454" y="768"/>
                    <a:pt x="454" y="768"/>
                  </a:cubicBezTo>
                  <a:cubicBezTo>
                    <a:pt x="448" y="750"/>
                    <a:pt x="453" y="725"/>
                    <a:pt x="438" y="712"/>
                  </a:cubicBezTo>
                  <a:cubicBezTo>
                    <a:pt x="407" y="685"/>
                    <a:pt x="256" y="689"/>
                    <a:pt x="246" y="688"/>
                  </a:cubicBezTo>
                  <a:cubicBezTo>
                    <a:pt x="207" y="680"/>
                    <a:pt x="166" y="674"/>
                    <a:pt x="134" y="648"/>
                  </a:cubicBezTo>
                  <a:cubicBezTo>
                    <a:pt x="125" y="641"/>
                    <a:pt x="117" y="633"/>
                    <a:pt x="110" y="624"/>
                  </a:cubicBezTo>
                  <a:cubicBezTo>
                    <a:pt x="98" y="609"/>
                    <a:pt x="78" y="576"/>
                    <a:pt x="78" y="576"/>
                  </a:cubicBezTo>
                  <a:cubicBezTo>
                    <a:pt x="66" y="506"/>
                    <a:pt x="74" y="544"/>
                    <a:pt x="54" y="464"/>
                  </a:cubicBezTo>
                  <a:cubicBezTo>
                    <a:pt x="37" y="397"/>
                    <a:pt x="58" y="463"/>
                    <a:pt x="30" y="408"/>
                  </a:cubicBezTo>
                  <a:cubicBezTo>
                    <a:pt x="26" y="400"/>
                    <a:pt x="30" y="380"/>
                    <a:pt x="22" y="384"/>
                  </a:cubicBezTo>
                  <a:cubicBezTo>
                    <a:pt x="12" y="389"/>
                    <a:pt x="17" y="405"/>
                    <a:pt x="14" y="416"/>
                  </a:cubicBezTo>
                  <a:close/>
                </a:path>
              </a:pathLst>
            </a:custGeom>
            <a:solidFill>
              <a:schemeClr val="accent2">
                <a:alpha val="50195"/>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nvGrpSpPr>
            <p:cNvPr id="2059" name="Group 9">
              <a:extLst>
                <a:ext uri="{FF2B5EF4-FFF2-40B4-BE49-F238E27FC236}">
                  <a16:creationId xmlns:a16="http://schemas.microsoft.com/office/drawing/2014/main" id="{65A540B8-EDC4-405E-B449-03D70D15612F}"/>
                </a:ext>
              </a:extLst>
            </p:cNvPr>
            <p:cNvGrpSpPr>
              <a:grpSpLocks/>
            </p:cNvGrpSpPr>
            <p:nvPr/>
          </p:nvGrpSpPr>
          <p:grpSpPr bwMode="auto">
            <a:xfrm rot="416244">
              <a:off x="9" y="1746"/>
              <a:ext cx="1771" cy="1741"/>
              <a:chOff x="41" y="2787"/>
              <a:chExt cx="902" cy="833"/>
            </a:xfrm>
          </p:grpSpPr>
          <p:sp>
            <p:nvSpPr>
              <p:cNvPr id="2086" name="Freeform 10">
                <a:extLst>
                  <a:ext uri="{FF2B5EF4-FFF2-40B4-BE49-F238E27FC236}">
                    <a16:creationId xmlns:a16="http://schemas.microsoft.com/office/drawing/2014/main" id="{BD3302CA-5EA3-46F7-B6DB-4948C84CF38A}"/>
                  </a:ext>
                </a:extLst>
              </p:cNvPr>
              <p:cNvSpPr>
                <a:spLocks/>
              </p:cNvSpPr>
              <p:nvPr userDrawn="1"/>
            </p:nvSpPr>
            <p:spPr bwMode="ltGray">
              <a:xfrm rot="373331" flipH="1">
                <a:off x="125" y="2787"/>
                <a:ext cx="313" cy="303"/>
              </a:xfrm>
              <a:custGeom>
                <a:avLst/>
                <a:gdLst>
                  <a:gd name="T0" fmla="*/ 66 w 217"/>
                  <a:gd name="T1" fmla="*/ 303 h 210"/>
                  <a:gd name="T2" fmla="*/ 53 w 217"/>
                  <a:gd name="T3" fmla="*/ 286 h 210"/>
                  <a:gd name="T4" fmla="*/ 38 w 217"/>
                  <a:gd name="T5" fmla="*/ 261 h 210"/>
                  <a:gd name="T6" fmla="*/ 22 w 217"/>
                  <a:gd name="T7" fmla="*/ 229 h 210"/>
                  <a:gd name="T8" fmla="*/ 7 w 217"/>
                  <a:gd name="T9" fmla="*/ 195 h 210"/>
                  <a:gd name="T10" fmla="*/ 0 w 217"/>
                  <a:gd name="T11" fmla="*/ 157 h 210"/>
                  <a:gd name="T12" fmla="*/ 1 w 217"/>
                  <a:gd name="T13" fmla="*/ 118 h 210"/>
                  <a:gd name="T14" fmla="*/ 13 w 217"/>
                  <a:gd name="T15" fmla="*/ 82 h 210"/>
                  <a:gd name="T16" fmla="*/ 39 w 217"/>
                  <a:gd name="T17" fmla="*/ 51 h 210"/>
                  <a:gd name="T18" fmla="*/ 65 w 217"/>
                  <a:gd name="T19" fmla="*/ 32 h 210"/>
                  <a:gd name="T20" fmla="*/ 87 w 217"/>
                  <a:gd name="T21" fmla="*/ 17 h 210"/>
                  <a:gd name="T22" fmla="*/ 104 w 217"/>
                  <a:gd name="T23" fmla="*/ 10 h 210"/>
                  <a:gd name="T24" fmla="*/ 117 w 217"/>
                  <a:gd name="T25" fmla="*/ 7 h 210"/>
                  <a:gd name="T26" fmla="*/ 127 w 217"/>
                  <a:gd name="T27" fmla="*/ 7 h 210"/>
                  <a:gd name="T28" fmla="*/ 150 w 217"/>
                  <a:gd name="T29" fmla="*/ 0 h 210"/>
                  <a:gd name="T30" fmla="*/ 213 w 217"/>
                  <a:gd name="T31" fmla="*/ 12 h 210"/>
                  <a:gd name="T32" fmla="*/ 231 w 217"/>
                  <a:gd name="T33" fmla="*/ 17 h 210"/>
                  <a:gd name="T34" fmla="*/ 248 w 217"/>
                  <a:gd name="T35" fmla="*/ 22 h 210"/>
                  <a:gd name="T36" fmla="*/ 263 w 217"/>
                  <a:gd name="T37" fmla="*/ 27 h 210"/>
                  <a:gd name="T38" fmla="*/ 274 w 217"/>
                  <a:gd name="T39" fmla="*/ 33 h 210"/>
                  <a:gd name="T40" fmla="*/ 286 w 217"/>
                  <a:gd name="T41" fmla="*/ 39 h 210"/>
                  <a:gd name="T42" fmla="*/ 296 w 217"/>
                  <a:gd name="T43" fmla="*/ 46 h 210"/>
                  <a:gd name="T44" fmla="*/ 304 w 217"/>
                  <a:gd name="T45" fmla="*/ 55 h 210"/>
                  <a:gd name="T46" fmla="*/ 313 w 217"/>
                  <a:gd name="T47" fmla="*/ 65 h 210"/>
                  <a:gd name="T48" fmla="*/ 296 w 217"/>
                  <a:gd name="T49" fmla="*/ 58 h 210"/>
                  <a:gd name="T50" fmla="*/ 280 w 217"/>
                  <a:gd name="T51" fmla="*/ 52 h 210"/>
                  <a:gd name="T52" fmla="*/ 264 w 217"/>
                  <a:gd name="T53" fmla="*/ 48 h 210"/>
                  <a:gd name="T54" fmla="*/ 248 w 217"/>
                  <a:gd name="T55" fmla="*/ 43 h 210"/>
                  <a:gd name="T56" fmla="*/ 235 w 217"/>
                  <a:gd name="T57" fmla="*/ 39 h 210"/>
                  <a:gd name="T58" fmla="*/ 221 w 217"/>
                  <a:gd name="T59" fmla="*/ 38 h 210"/>
                  <a:gd name="T60" fmla="*/ 206 w 217"/>
                  <a:gd name="T61" fmla="*/ 35 h 210"/>
                  <a:gd name="T62" fmla="*/ 193 w 217"/>
                  <a:gd name="T63" fmla="*/ 35 h 210"/>
                  <a:gd name="T64" fmla="*/ 180 w 217"/>
                  <a:gd name="T65" fmla="*/ 35 h 210"/>
                  <a:gd name="T66" fmla="*/ 167 w 217"/>
                  <a:gd name="T67" fmla="*/ 36 h 210"/>
                  <a:gd name="T68" fmla="*/ 154 w 217"/>
                  <a:gd name="T69" fmla="*/ 39 h 210"/>
                  <a:gd name="T70" fmla="*/ 143 w 217"/>
                  <a:gd name="T71" fmla="*/ 42 h 210"/>
                  <a:gd name="T72" fmla="*/ 131 w 217"/>
                  <a:gd name="T73" fmla="*/ 48 h 210"/>
                  <a:gd name="T74" fmla="*/ 118 w 217"/>
                  <a:gd name="T75" fmla="*/ 52 h 210"/>
                  <a:gd name="T76" fmla="*/ 107 w 217"/>
                  <a:gd name="T77" fmla="*/ 59 h 210"/>
                  <a:gd name="T78" fmla="*/ 95 w 217"/>
                  <a:gd name="T79" fmla="*/ 66 h 210"/>
                  <a:gd name="T80" fmla="*/ 75 w 217"/>
                  <a:gd name="T81" fmla="*/ 88 h 210"/>
                  <a:gd name="T82" fmla="*/ 61 w 217"/>
                  <a:gd name="T83" fmla="*/ 115 h 210"/>
                  <a:gd name="T84" fmla="*/ 53 w 217"/>
                  <a:gd name="T85" fmla="*/ 149 h 210"/>
                  <a:gd name="T86" fmla="*/ 50 w 217"/>
                  <a:gd name="T87" fmla="*/ 182 h 210"/>
                  <a:gd name="T88" fmla="*/ 50 w 217"/>
                  <a:gd name="T89" fmla="*/ 218 h 210"/>
                  <a:gd name="T90" fmla="*/ 55 w 217"/>
                  <a:gd name="T91" fmla="*/ 251 h 210"/>
                  <a:gd name="T92" fmla="*/ 59 w 217"/>
                  <a:gd name="T93" fmla="*/ 280 h 210"/>
                  <a:gd name="T94" fmla="*/ 66 w 217"/>
                  <a:gd name="T95" fmla="*/ 303 h 21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217" h="210">
                    <a:moveTo>
                      <a:pt x="46" y="210"/>
                    </a:moveTo>
                    <a:lnTo>
                      <a:pt x="37" y="198"/>
                    </a:lnTo>
                    <a:lnTo>
                      <a:pt x="26" y="181"/>
                    </a:lnTo>
                    <a:lnTo>
                      <a:pt x="15" y="159"/>
                    </a:lnTo>
                    <a:lnTo>
                      <a:pt x="5" y="135"/>
                    </a:lnTo>
                    <a:lnTo>
                      <a:pt x="0" y="109"/>
                    </a:lnTo>
                    <a:lnTo>
                      <a:pt x="1" y="82"/>
                    </a:lnTo>
                    <a:lnTo>
                      <a:pt x="9" y="57"/>
                    </a:lnTo>
                    <a:lnTo>
                      <a:pt x="27" y="35"/>
                    </a:lnTo>
                    <a:lnTo>
                      <a:pt x="45" y="22"/>
                    </a:lnTo>
                    <a:lnTo>
                      <a:pt x="60" y="12"/>
                    </a:lnTo>
                    <a:lnTo>
                      <a:pt x="72" y="7"/>
                    </a:lnTo>
                    <a:lnTo>
                      <a:pt x="81" y="5"/>
                    </a:lnTo>
                    <a:lnTo>
                      <a:pt x="88" y="5"/>
                    </a:lnTo>
                    <a:lnTo>
                      <a:pt x="104" y="0"/>
                    </a:lnTo>
                    <a:lnTo>
                      <a:pt x="148" y="8"/>
                    </a:lnTo>
                    <a:lnTo>
                      <a:pt x="160" y="12"/>
                    </a:lnTo>
                    <a:lnTo>
                      <a:pt x="172" y="15"/>
                    </a:lnTo>
                    <a:lnTo>
                      <a:pt x="182" y="19"/>
                    </a:lnTo>
                    <a:lnTo>
                      <a:pt x="190" y="23"/>
                    </a:lnTo>
                    <a:lnTo>
                      <a:pt x="198" y="27"/>
                    </a:lnTo>
                    <a:lnTo>
                      <a:pt x="205" y="32"/>
                    </a:lnTo>
                    <a:lnTo>
                      <a:pt x="211" y="38"/>
                    </a:lnTo>
                    <a:lnTo>
                      <a:pt x="217" y="45"/>
                    </a:lnTo>
                    <a:lnTo>
                      <a:pt x="205" y="40"/>
                    </a:lnTo>
                    <a:lnTo>
                      <a:pt x="194" y="36"/>
                    </a:lnTo>
                    <a:lnTo>
                      <a:pt x="183" y="33"/>
                    </a:lnTo>
                    <a:lnTo>
                      <a:pt x="172" y="30"/>
                    </a:lnTo>
                    <a:lnTo>
                      <a:pt x="163" y="27"/>
                    </a:lnTo>
                    <a:lnTo>
                      <a:pt x="153" y="26"/>
                    </a:lnTo>
                    <a:lnTo>
                      <a:pt x="143" y="24"/>
                    </a:lnTo>
                    <a:lnTo>
                      <a:pt x="134" y="24"/>
                    </a:lnTo>
                    <a:lnTo>
                      <a:pt x="125" y="24"/>
                    </a:lnTo>
                    <a:lnTo>
                      <a:pt x="116" y="25"/>
                    </a:lnTo>
                    <a:lnTo>
                      <a:pt x="107" y="27"/>
                    </a:lnTo>
                    <a:lnTo>
                      <a:pt x="99" y="29"/>
                    </a:lnTo>
                    <a:lnTo>
                      <a:pt x="91" y="33"/>
                    </a:lnTo>
                    <a:lnTo>
                      <a:pt x="82" y="36"/>
                    </a:lnTo>
                    <a:lnTo>
                      <a:pt x="74" y="41"/>
                    </a:lnTo>
                    <a:lnTo>
                      <a:pt x="66" y="46"/>
                    </a:lnTo>
                    <a:lnTo>
                      <a:pt x="52" y="61"/>
                    </a:lnTo>
                    <a:lnTo>
                      <a:pt x="42" y="80"/>
                    </a:lnTo>
                    <a:lnTo>
                      <a:pt x="37" y="103"/>
                    </a:lnTo>
                    <a:lnTo>
                      <a:pt x="35" y="126"/>
                    </a:lnTo>
                    <a:lnTo>
                      <a:pt x="35" y="151"/>
                    </a:lnTo>
                    <a:lnTo>
                      <a:pt x="38" y="174"/>
                    </a:lnTo>
                    <a:lnTo>
                      <a:pt x="41" y="194"/>
                    </a:lnTo>
                    <a:lnTo>
                      <a:pt x="46" y="21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87" name="Freeform 11">
                <a:extLst>
                  <a:ext uri="{FF2B5EF4-FFF2-40B4-BE49-F238E27FC236}">
                    <a16:creationId xmlns:a16="http://schemas.microsoft.com/office/drawing/2014/main" id="{91E0B637-84A6-4800-A8CB-1D9CEDEE3822}"/>
                  </a:ext>
                </a:extLst>
              </p:cNvPr>
              <p:cNvSpPr>
                <a:spLocks/>
              </p:cNvSpPr>
              <p:nvPr userDrawn="1"/>
            </p:nvSpPr>
            <p:spPr bwMode="ltGray">
              <a:xfrm rot="373331" flipH="1">
                <a:off x="41" y="2843"/>
                <a:ext cx="262" cy="308"/>
              </a:xfrm>
              <a:custGeom>
                <a:avLst/>
                <a:gdLst>
                  <a:gd name="T0" fmla="*/ 157 w 182"/>
                  <a:gd name="T1" fmla="*/ 0 h 213"/>
                  <a:gd name="T2" fmla="*/ 161 w 182"/>
                  <a:gd name="T3" fmla="*/ 3 h 213"/>
                  <a:gd name="T4" fmla="*/ 170 w 182"/>
                  <a:gd name="T5" fmla="*/ 12 h 213"/>
                  <a:gd name="T6" fmla="*/ 183 w 182"/>
                  <a:gd name="T7" fmla="*/ 26 h 213"/>
                  <a:gd name="T8" fmla="*/ 197 w 182"/>
                  <a:gd name="T9" fmla="*/ 48 h 213"/>
                  <a:gd name="T10" fmla="*/ 209 w 182"/>
                  <a:gd name="T11" fmla="*/ 75 h 213"/>
                  <a:gd name="T12" fmla="*/ 216 w 182"/>
                  <a:gd name="T13" fmla="*/ 110 h 213"/>
                  <a:gd name="T14" fmla="*/ 216 w 182"/>
                  <a:gd name="T15" fmla="*/ 152 h 213"/>
                  <a:gd name="T16" fmla="*/ 207 w 182"/>
                  <a:gd name="T17" fmla="*/ 201 h 213"/>
                  <a:gd name="T18" fmla="*/ 202 w 182"/>
                  <a:gd name="T19" fmla="*/ 215 h 213"/>
                  <a:gd name="T20" fmla="*/ 196 w 182"/>
                  <a:gd name="T21" fmla="*/ 227 h 213"/>
                  <a:gd name="T22" fmla="*/ 189 w 182"/>
                  <a:gd name="T23" fmla="*/ 239 h 213"/>
                  <a:gd name="T24" fmla="*/ 180 w 182"/>
                  <a:gd name="T25" fmla="*/ 250 h 213"/>
                  <a:gd name="T26" fmla="*/ 168 w 182"/>
                  <a:gd name="T27" fmla="*/ 260 h 213"/>
                  <a:gd name="T28" fmla="*/ 158 w 182"/>
                  <a:gd name="T29" fmla="*/ 268 h 213"/>
                  <a:gd name="T30" fmla="*/ 147 w 182"/>
                  <a:gd name="T31" fmla="*/ 276 h 213"/>
                  <a:gd name="T32" fmla="*/ 132 w 182"/>
                  <a:gd name="T33" fmla="*/ 282 h 213"/>
                  <a:gd name="T34" fmla="*/ 118 w 182"/>
                  <a:gd name="T35" fmla="*/ 285 h 213"/>
                  <a:gd name="T36" fmla="*/ 104 w 182"/>
                  <a:gd name="T37" fmla="*/ 289 h 213"/>
                  <a:gd name="T38" fmla="*/ 88 w 182"/>
                  <a:gd name="T39" fmla="*/ 291 h 213"/>
                  <a:gd name="T40" fmla="*/ 71 w 182"/>
                  <a:gd name="T41" fmla="*/ 291 h 213"/>
                  <a:gd name="T42" fmla="*/ 53 w 182"/>
                  <a:gd name="T43" fmla="*/ 289 h 213"/>
                  <a:gd name="T44" fmla="*/ 36 w 182"/>
                  <a:gd name="T45" fmla="*/ 285 h 213"/>
                  <a:gd name="T46" fmla="*/ 17 w 182"/>
                  <a:gd name="T47" fmla="*/ 279 h 213"/>
                  <a:gd name="T48" fmla="*/ 0 w 182"/>
                  <a:gd name="T49" fmla="*/ 272 h 213"/>
                  <a:gd name="T50" fmla="*/ 16 w 182"/>
                  <a:gd name="T51" fmla="*/ 282 h 213"/>
                  <a:gd name="T52" fmla="*/ 32 w 182"/>
                  <a:gd name="T53" fmla="*/ 289 h 213"/>
                  <a:gd name="T54" fmla="*/ 48 w 182"/>
                  <a:gd name="T55" fmla="*/ 296 h 213"/>
                  <a:gd name="T56" fmla="*/ 62 w 182"/>
                  <a:gd name="T57" fmla="*/ 301 h 213"/>
                  <a:gd name="T58" fmla="*/ 76 w 182"/>
                  <a:gd name="T59" fmla="*/ 305 h 213"/>
                  <a:gd name="T60" fmla="*/ 91 w 182"/>
                  <a:gd name="T61" fmla="*/ 307 h 213"/>
                  <a:gd name="T62" fmla="*/ 105 w 182"/>
                  <a:gd name="T63" fmla="*/ 308 h 213"/>
                  <a:gd name="T64" fmla="*/ 119 w 182"/>
                  <a:gd name="T65" fmla="*/ 308 h 213"/>
                  <a:gd name="T66" fmla="*/ 131 w 182"/>
                  <a:gd name="T67" fmla="*/ 307 h 213"/>
                  <a:gd name="T68" fmla="*/ 144 w 182"/>
                  <a:gd name="T69" fmla="*/ 304 h 213"/>
                  <a:gd name="T70" fmla="*/ 155 w 182"/>
                  <a:gd name="T71" fmla="*/ 301 h 213"/>
                  <a:gd name="T72" fmla="*/ 167 w 182"/>
                  <a:gd name="T73" fmla="*/ 298 h 213"/>
                  <a:gd name="T74" fmla="*/ 177 w 182"/>
                  <a:gd name="T75" fmla="*/ 294 h 213"/>
                  <a:gd name="T76" fmla="*/ 187 w 182"/>
                  <a:gd name="T77" fmla="*/ 288 h 213"/>
                  <a:gd name="T78" fmla="*/ 196 w 182"/>
                  <a:gd name="T79" fmla="*/ 282 h 213"/>
                  <a:gd name="T80" fmla="*/ 204 w 182"/>
                  <a:gd name="T81" fmla="*/ 276 h 213"/>
                  <a:gd name="T82" fmla="*/ 227 w 182"/>
                  <a:gd name="T83" fmla="*/ 254 h 213"/>
                  <a:gd name="T84" fmla="*/ 243 w 182"/>
                  <a:gd name="T85" fmla="*/ 233 h 213"/>
                  <a:gd name="T86" fmla="*/ 253 w 182"/>
                  <a:gd name="T87" fmla="*/ 208 h 213"/>
                  <a:gd name="T88" fmla="*/ 258 w 182"/>
                  <a:gd name="T89" fmla="*/ 185 h 213"/>
                  <a:gd name="T90" fmla="*/ 261 w 182"/>
                  <a:gd name="T91" fmla="*/ 161 h 213"/>
                  <a:gd name="T92" fmla="*/ 261 w 182"/>
                  <a:gd name="T93" fmla="*/ 137 h 213"/>
                  <a:gd name="T94" fmla="*/ 262 w 182"/>
                  <a:gd name="T95" fmla="*/ 114 h 213"/>
                  <a:gd name="T96" fmla="*/ 249 w 182"/>
                  <a:gd name="T97" fmla="*/ 67 h 213"/>
                  <a:gd name="T98" fmla="*/ 225 w 182"/>
                  <a:gd name="T99" fmla="*/ 30 h 213"/>
                  <a:gd name="T100" fmla="*/ 217 w 182"/>
                  <a:gd name="T101" fmla="*/ 26 h 213"/>
                  <a:gd name="T102" fmla="*/ 212 w 182"/>
                  <a:gd name="T103" fmla="*/ 22 h 213"/>
                  <a:gd name="T104" fmla="*/ 204 w 182"/>
                  <a:gd name="T105" fmla="*/ 19 h 213"/>
                  <a:gd name="T106" fmla="*/ 199 w 182"/>
                  <a:gd name="T107" fmla="*/ 16 h 213"/>
                  <a:gd name="T108" fmla="*/ 190 w 182"/>
                  <a:gd name="T109" fmla="*/ 13 h 213"/>
                  <a:gd name="T110" fmla="*/ 181 w 182"/>
                  <a:gd name="T111" fmla="*/ 9 h 213"/>
                  <a:gd name="T112" fmla="*/ 171 w 182"/>
                  <a:gd name="T113" fmla="*/ 4 h 213"/>
                  <a:gd name="T114" fmla="*/ 157 w 182"/>
                  <a:gd name="T115" fmla="*/ 0 h 2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82" h="213">
                    <a:moveTo>
                      <a:pt x="109" y="0"/>
                    </a:moveTo>
                    <a:lnTo>
                      <a:pt x="112" y="2"/>
                    </a:lnTo>
                    <a:lnTo>
                      <a:pt x="118" y="8"/>
                    </a:lnTo>
                    <a:lnTo>
                      <a:pt x="127" y="18"/>
                    </a:lnTo>
                    <a:lnTo>
                      <a:pt x="137" y="33"/>
                    </a:lnTo>
                    <a:lnTo>
                      <a:pt x="145" y="52"/>
                    </a:lnTo>
                    <a:lnTo>
                      <a:pt x="150" y="76"/>
                    </a:lnTo>
                    <a:lnTo>
                      <a:pt x="150" y="105"/>
                    </a:lnTo>
                    <a:lnTo>
                      <a:pt x="144" y="139"/>
                    </a:lnTo>
                    <a:lnTo>
                      <a:pt x="140" y="149"/>
                    </a:lnTo>
                    <a:lnTo>
                      <a:pt x="136" y="157"/>
                    </a:lnTo>
                    <a:lnTo>
                      <a:pt x="131" y="165"/>
                    </a:lnTo>
                    <a:lnTo>
                      <a:pt x="125" y="173"/>
                    </a:lnTo>
                    <a:lnTo>
                      <a:pt x="117" y="180"/>
                    </a:lnTo>
                    <a:lnTo>
                      <a:pt x="110" y="185"/>
                    </a:lnTo>
                    <a:lnTo>
                      <a:pt x="102" y="191"/>
                    </a:lnTo>
                    <a:lnTo>
                      <a:pt x="92" y="195"/>
                    </a:lnTo>
                    <a:lnTo>
                      <a:pt x="82" y="197"/>
                    </a:lnTo>
                    <a:lnTo>
                      <a:pt x="72" y="200"/>
                    </a:lnTo>
                    <a:lnTo>
                      <a:pt x="61" y="201"/>
                    </a:lnTo>
                    <a:lnTo>
                      <a:pt x="49" y="201"/>
                    </a:lnTo>
                    <a:lnTo>
                      <a:pt x="37" y="200"/>
                    </a:lnTo>
                    <a:lnTo>
                      <a:pt x="25" y="197"/>
                    </a:lnTo>
                    <a:lnTo>
                      <a:pt x="12" y="193"/>
                    </a:lnTo>
                    <a:lnTo>
                      <a:pt x="0" y="188"/>
                    </a:lnTo>
                    <a:lnTo>
                      <a:pt x="11" y="195"/>
                    </a:lnTo>
                    <a:lnTo>
                      <a:pt x="22" y="200"/>
                    </a:lnTo>
                    <a:lnTo>
                      <a:pt x="33" y="205"/>
                    </a:lnTo>
                    <a:lnTo>
                      <a:pt x="43" y="208"/>
                    </a:lnTo>
                    <a:lnTo>
                      <a:pt x="53" y="211"/>
                    </a:lnTo>
                    <a:lnTo>
                      <a:pt x="63" y="212"/>
                    </a:lnTo>
                    <a:lnTo>
                      <a:pt x="73" y="213"/>
                    </a:lnTo>
                    <a:lnTo>
                      <a:pt x="83" y="213"/>
                    </a:lnTo>
                    <a:lnTo>
                      <a:pt x="91" y="212"/>
                    </a:lnTo>
                    <a:lnTo>
                      <a:pt x="100" y="210"/>
                    </a:lnTo>
                    <a:lnTo>
                      <a:pt x="108" y="208"/>
                    </a:lnTo>
                    <a:lnTo>
                      <a:pt x="116" y="206"/>
                    </a:lnTo>
                    <a:lnTo>
                      <a:pt x="123" y="203"/>
                    </a:lnTo>
                    <a:lnTo>
                      <a:pt x="130" y="199"/>
                    </a:lnTo>
                    <a:lnTo>
                      <a:pt x="136" y="195"/>
                    </a:lnTo>
                    <a:lnTo>
                      <a:pt x="142" y="191"/>
                    </a:lnTo>
                    <a:lnTo>
                      <a:pt x="158" y="176"/>
                    </a:lnTo>
                    <a:lnTo>
                      <a:pt x="169" y="161"/>
                    </a:lnTo>
                    <a:lnTo>
                      <a:pt x="176" y="144"/>
                    </a:lnTo>
                    <a:lnTo>
                      <a:pt x="179" y="128"/>
                    </a:lnTo>
                    <a:lnTo>
                      <a:pt x="181" y="111"/>
                    </a:lnTo>
                    <a:lnTo>
                      <a:pt x="181" y="95"/>
                    </a:lnTo>
                    <a:lnTo>
                      <a:pt x="182" y="79"/>
                    </a:lnTo>
                    <a:lnTo>
                      <a:pt x="173" y="46"/>
                    </a:lnTo>
                    <a:lnTo>
                      <a:pt x="156" y="21"/>
                    </a:lnTo>
                    <a:lnTo>
                      <a:pt x="151" y="18"/>
                    </a:lnTo>
                    <a:lnTo>
                      <a:pt x="147" y="15"/>
                    </a:lnTo>
                    <a:lnTo>
                      <a:pt x="142" y="13"/>
                    </a:lnTo>
                    <a:lnTo>
                      <a:pt x="138" y="11"/>
                    </a:lnTo>
                    <a:lnTo>
                      <a:pt x="132" y="9"/>
                    </a:lnTo>
                    <a:lnTo>
                      <a:pt x="126" y="6"/>
                    </a:lnTo>
                    <a:lnTo>
                      <a:pt x="119" y="3"/>
                    </a:lnTo>
                    <a:lnTo>
                      <a:pt x="109"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88" name="Freeform 12">
                <a:extLst>
                  <a:ext uri="{FF2B5EF4-FFF2-40B4-BE49-F238E27FC236}">
                    <a16:creationId xmlns:a16="http://schemas.microsoft.com/office/drawing/2014/main" id="{E26D4BF9-40C5-4D42-8A19-AACFBFE808EB}"/>
                  </a:ext>
                </a:extLst>
              </p:cNvPr>
              <p:cNvSpPr>
                <a:spLocks/>
              </p:cNvSpPr>
              <p:nvPr userDrawn="1"/>
            </p:nvSpPr>
            <p:spPr bwMode="ltGray">
              <a:xfrm rot="373331" flipH="1">
                <a:off x="121" y="2907"/>
                <a:ext cx="93" cy="156"/>
              </a:xfrm>
              <a:custGeom>
                <a:avLst/>
                <a:gdLst>
                  <a:gd name="T0" fmla="*/ 68 w 128"/>
                  <a:gd name="T1" fmla="*/ 0 h 217"/>
                  <a:gd name="T2" fmla="*/ 76 w 128"/>
                  <a:gd name="T3" fmla="*/ 6 h 217"/>
                  <a:gd name="T4" fmla="*/ 84 w 128"/>
                  <a:gd name="T5" fmla="*/ 19 h 217"/>
                  <a:gd name="T6" fmla="*/ 89 w 128"/>
                  <a:gd name="T7" fmla="*/ 36 h 217"/>
                  <a:gd name="T8" fmla="*/ 93 w 128"/>
                  <a:gd name="T9" fmla="*/ 56 h 217"/>
                  <a:gd name="T10" fmla="*/ 92 w 128"/>
                  <a:gd name="T11" fmla="*/ 80 h 217"/>
                  <a:gd name="T12" fmla="*/ 84 w 128"/>
                  <a:gd name="T13" fmla="*/ 104 h 217"/>
                  <a:gd name="T14" fmla="*/ 68 w 128"/>
                  <a:gd name="T15" fmla="*/ 130 h 217"/>
                  <a:gd name="T16" fmla="*/ 44 w 128"/>
                  <a:gd name="T17" fmla="*/ 156 h 217"/>
                  <a:gd name="T18" fmla="*/ 36 w 128"/>
                  <a:gd name="T19" fmla="*/ 153 h 217"/>
                  <a:gd name="T20" fmla="*/ 28 w 128"/>
                  <a:gd name="T21" fmla="*/ 151 h 217"/>
                  <a:gd name="T22" fmla="*/ 19 w 128"/>
                  <a:gd name="T23" fmla="*/ 147 h 217"/>
                  <a:gd name="T24" fmla="*/ 12 w 128"/>
                  <a:gd name="T25" fmla="*/ 144 h 217"/>
                  <a:gd name="T26" fmla="*/ 6 w 128"/>
                  <a:gd name="T27" fmla="*/ 141 h 217"/>
                  <a:gd name="T28" fmla="*/ 1 w 128"/>
                  <a:gd name="T29" fmla="*/ 137 h 217"/>
                  <a:gd name="T30" fmla="*/ 0 w 128"/>
                  <a:gd name="T31" fmla="*/ 132 h 217"/>
                  <a:gd name="T32" fmla="*/ 1 w 128"/>
                  <a:gd name="T33" fmla="*/ 128 h 217"/>
                  <a:gd name="T34" fmla="*/ 9 w 128"/>
                  <a:gd name="T35" fmla="*/ 123 h 217"/>
                  <a:gd name="T36" fmla="*/ 21 w 128"/>
                  <a:gd name="T37" fmla="*/ 116 h 217"/>
                  <a:gd name="T38" fmla="*/ 33 w 128"/>
                  <a:gd name="T39" fmla="*/ 108 h 217"/>
                  <a:gd name="T40" fmla="*/ 46 w 128"/>
                  <a:gd name="T41" fmla="*/ 96 h 217"/>
                  <a:gd name="T42" fmla="*/ 57 w 128"/>
                  <a:gd name="T43" fmla="*/ 81 h 217"/>
                  <a:gd name="T44" fmla="*/ 66 w 128"/>
                  <a:gd name="T45" fmla="*/ 60 h 217"/>
                  <a:gd name="T46" fmla="*/ 70 w 128"/>
                  <a:gd name="T47" fmla="*/ 33 h 217"/>
                  <a:gd name="T48" fmla="*/ 68 w 128"/>
                  <a:gd name="T49" fmla="*/ 0 h 21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89" name="Freeform 13">
                <a:extLst>
                  <a:ext uri="{FF2B5EF4-FFF2-40B4-BE49-F238E27FC236}">
                    <a16:creationId xmlns:a16="http://schemas.microsoft.com/office/drawing/2014/main" id="{6E16D714-1035-4FDA-BA20-0A88973F1878}"/>
                  </a:ext>
                </a:extLst>
              </p:cNvPr>
              <p:cNvSpPr>
                <a:spLocks/>
              </p:cNvSpPr>
              <p:nvPr userDrawn="1"/>
            </p:nvSpPr>
            <p:spPr bwMode="ltGray">
              <a:xfrm rot="373331" flipH="1">
                <a:off x="313" y="3110"/>
                <a:ext cx="85" cy="93"/>
              </a:xfrm>
              <a:custGeom>
                <a:avLst/>
                <a:gdLst>
                  <a:gd name="T0" fmla="*/ 54 w 117"/>
                  <a:gd name="T1" fmla="*/ 0 h 132"/>
                  <a:gd name="T2" fmla="*/ 0 w 117"/>
                  <a:gd name="T3" fmla="*/ 18 h 132"/>
                  <a:gd name="T4" fmla="*/ 2 w 117"/>
                  <a:gd name="T5" fmla="*/ 18 h 132"/>
                  <a:gd name="T6" fmla="*/ 10 w 117"/>
                  <a:gd name="T7" fmla="*/ 20 h 132"/>
                  <a:gd name="T8" fmla="*/ 21 w 117"/>
                  <a:gd name="T9" fmla="*/ 25 h 132"/>
                  <a:gd name="T10" fmla="*/ 33 w 117"/>
                  <a:gd name="T11" fmla="*/ 33 h 132"/>
                  <a:gd name="T12" fmla="*/ 48 w 117"/>
                  <a:gd name="T13" fmla="*/ 44 h 132"/>
                  <a:gd name="T14" fmla="*/ 61 w 117"/>
                  <a:gd name="T15" fmla="*/ 56 h 132"/>
                  <a:gd name="T16" fmla="*/ 74 w 117"/>
                  <a:gd name="T17" fmla="*/ 73 h 132"/>
                  <a:gd name="T18" fmla="*/ 84 w 117"/>
                  <a:gd name="T19" fmla="*/ 93 h 132"/>
                  <a:gd name="T20" fmla="*/ 85 w 117"/>
                  <a:gd name="T21" fmla="*/ 85 h 132"/>
                  <a:gd name="T22" fmla="*/ 84 w 117"/>
                  <a:gd name="T23" fmla="*/ 75 h 132"/>
                  <a:gd name="T24" fmla="*/ 78 w 117"/>
                  <a:gd name="T25" fmla="*/ 63 h 132"/>
                  <a:gd name="T26" fmla="*/ 72 w 117"/>
                  <a:gd name="T27" fmla="*/ 52 h 132"/>
                  <a:gd name="T28" fmla="*/ 65 w 117"/>
                  <a:gd name="T29" fmla="*/ 41 h 132"/>
                  <a:gd name="T30" fmla="*/ 57 w 117"/>
                  <a:gd name="T31" fmla="*/ 32 h 132"/>
                  <a:gd name="T32" fmla="*/ 49 w 117"/>
                  <a:gd name="T33" fmla="*/ 25 h 132"/>
                  <a:gd name="T34" fmla="*/ 42 w 117"/>
                  <a:gd name="T35" fmla="*/ 23 h 132"/>
                  <a:gd name="T36" fmla="*/ 50 w 117"/>
                  <a:gd name="T37" fmla="*/ 20 h 132"/>
                  <a:gd name="T38" fmla="*/ 57 w 117"/>
                  <a:gd name="T39" fmla="*/ 20 h 132"/>
                  <a:gd name="T40" fmla="*/ 65 w 117"/>
                  <a:gd name="T41" fmla="*/ 18 h 132"/>
                  <a:gd name="T42" fmla="*/ 71 w 117"/>
                  <a:gd name="T43" fmla="*/ 18 h 132"/>
                  <a:gd name="T44" fmla="*/ 76 w 117"/>
                  <a:gd name="T45" fmla="*/ 17 h 132"/>
                  <a:gd name="T46" fmla="*/ 79 w 117"/>
                  <a:gd name="T47" fmla="*/ 16 h 132"/>
                  <a:gd name="T48" fmla="*/ 82 w 117"/>
                  <a:gd name="T49" fmla="*/ 15 h 132"/>
                  <a:gd name="T50" fmla="*/ 83 w 117"/>
                  <a:gd name="T51" fmla="*/ 15 h 132"/>
                  <a:gd name="T52" fmla="*/ 54 w 117"/>
                  <a:gd name="T53" fmla="*/ 0 h 1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90" name="Freeform 14">
                <a:extLst>
                  <a:ext uri="{FF2B5EF4-FFF2-40B4-BE49-F238E27FC236}">
                    <a16:creationId xmlns:a16="http://schemas.microsoft.com/office/drawing/2014/main" id="{94D3AC7A-5124-4976-817E-94EF0DB2F24C}"/>
                  </a:ext>
                </a:extLst>
              </p:cNvPr>
              <p:cNvSpPr>
                <a:spLocks/>
              </p:cNvSpPr>
              <p:nvPr userDrawn="1"/>
            </p:nvSpPr>
            <p:spPr bwMode="ltGray">
              <a:xfrm rot="373331" flipH="1">
                <a:off x="289" y="3135"/>
                <a:ext cx="21" cy="55"/>
              </a:xfrm>
              <a:custGeom>
                <a:avLst/>
                <a:gdLst>
                  <a:gd name="T0" fmla="*/ 21 w 29"/>
                  <a:gd name="T1" fmla="*/ 0 h 77"/>
                  <a:gd name="T2" fmla="*/ 17 w 29"/>
                  <a:gd name="T3" fmla="*/ 0 h 77"/>
                  <a:gd name="T4" fmla="*/ 12 w 29"/>
                  <a:gd name="T5" fmla="*/ 3 h 77"/>
                  <a:gd name="T6" fmla="*/ 7 w 29"/>
                  <a:gd name="T7" fmla="*/ 6 h 77"/>
                  <a:gd name="T8" fmla="*/ 3 w 29"/>
                  <a:gd name="T9" fmla="*/ 14 h 77"/>
                  <a:gd name="T10" fmla="*/ 1 w 29"/>
                  <a:gd name="T11" fmla="*/ 21 h 77"/>
                  <a:gd name="T12" fmla="*/ 0 w 29"/>
                  <a:gd name="T13" fmla="*/ 31 h 77"/>
                  <a:gd name="T14" fmla="*/ 2 w 29"/>
                  <a:gd name="T15" fmla="*/ 43 h 77"/>
                  <a:gd name="T16" fmla="*/ 8 w 29"/>
                  <a:gd name="T17" fmla="*/ 55 h 77"/>
                  <a:gd name="T18" fmla="*/ 11 w 29"/>
                  <a:gd name="T19" fmla="*/ 38 h 77"/>
                  <a:gd name="T20" fmla="*/ 14 w 29"/>
                  <a:gd name="T21" fmla="*/ 26 h 77"/>
                  <a:gd name="T22" fmla="*/ 17 w 29"/>
                  <a:gd name="T23" fmla="*/ 16 h 77"/>
                  <a:gd name="T24" fmla="*/ 21 w 29"/>
                  <a:gd name="T25" fmla="*/ 0 h 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grpSp>
            <p:nvGrpSpPr>
              <p:cNvPr id="2091" name="Group 15">
                <a:extLst>
                  <a:ext uri="{FF2B5EF4-FFF2-40B4-BE49-F238E27FC236}">
                    <a16:creationId xmlns:a16="http://schemas.microsoft.com/office/drawing/2014/main" id="{215DF8F3-8838-4C2B-AF0C-6B4FC4492E7C}"/>
                  </a:ext>
                </a:extLst>
              </p:cNvPr>
              <p:cNvGrpSpPr>
                <a:grpSpLocks/>
              </p:cNvGrpSpPr>
              <p:nvPr userDrawn="1"/>
            </p:nvGrpSpPr>
            <p:grpSpPr bwMode="auto">
              <a:xfrm rot="10886446" flipH="1">
                <a:off x="335" y="3251"/>
                <a:ext cx="608" cy="369"/>
                <a:chOff x="-366" y="1704"/>
                <a:chExt cx="608" cy="369"/>
              </a:xfrm>
            </p:grpSpPr>
            <p:sp>
              <p:nvSpPr>
                <p:cNvPr id="2092" name="Freeform 16">
                  <a:extLst>
                    <a:ext uri="{FF2B5EF4-FFF2-40B4-BE49-F238E27FC236}">
                      <a16:creationId xmlns:a16="http://schemas.microsoft.com/office/drawing/2014/main" id="{02F48BB1-08EA-4FAD-B35D-F740A8849905}"/>
                    </a:ext>
                  </a:extLst>
                </p:cNvPr>
                <p:cNvSpPr>
                  <a:spLocks/>
                </p:cNvSpPr>
                <p:nvPr userDrawn="1"/>
              </p:nvSpPr>
              <p:spPr bwMode="ltGray">
                <a:xfrm rot="4200091">
                  <a:off x="-243" y="1807"/>
                  <a:ext cx="143" cy="390"/>
                </a:xfrm>
                <a:custGeom>
                  <a:avLst/>
                  <a:gdLst>
                    <a:gd name="T0" fmla="*/ 8 w 207"/>
                    <a:gd name="T1" fmla="*/ 30 h 564"/>
                    <a:gd name="T2" fmla="*/ 4 w 207"/>
                    <a:gd name="T3" fmla="*/ 50 h 564"/>
                    <a:gd name="T4" fmla="*/ 2 w 207"/>
                    <a:gd name="T5" fmla="*/ 68 h 564"/>
                    <a:gd name="T6" fmla="*/ 0 w 207"/>
                    <a:gd name="T7" fmla="*/ 86 h 564"/>
                    <a:gd name="T8" fmla="*/ 0 w 207"/>
                    <a:gd name="T9" fmla="*/ 104 h 564"/>
                    <a:gd name="T10" fmla="*/ 2 w 207"/>
                    <a:gd name="T11" fmla="*/ 124 h 564"/>
                    <a:gd name="T12" fmla="*/ 5 w 207"/>
                    <a:gd name="T13" fmla="*/ 146 h 564"/>
                    <a:gd name="T14" fmla="*/ 11 w 207"/>
                    <a:gd name="T15" fmla="*/ 171 h 564"/>
                    <a:gd name="T16" fmla="*/ 20 w 207"/>
                    <a:gd name="T17" fmla="*/ 198 h 564"/>
                    <a:gd name="T18" fmla="*/ 30 w 207"/>
                    <a:gd name="T19" fmla="*/ 225 h 564"/>
                    <a:gd name="T20" fmla="*/ 42 w 207"/>
                    <a:gd name="T21" fmla="*/ 252 h 564"/>
                    <a:gd name="T22" fmla="*/ 57 w 207"/>
                    <a:gd name="T23" fmla="*/ 281 h 564"/>
                    <a:gd name="T24" fmla="*/ 73 w 207"/>
                    <a:gd name="T25" fmla="*/ 308 h 564"/>
                    <a:gd name="T26" fmla="*/ 91 w 207"/>
                    <a:gd name="T27" fmla="*/ 334 h 564"/>
                    <a:gd name="T28" fmla="*/ 108 w 207"/>
                    <a:gd name="T29" fmla="*/ 357 h 564"/>
                    <a:gd name="T30" fmla="*/ 126 w 207"/>
                    <a:gd name="T31" fmla="*/ 376 h 564"/>
                    <a:gd name="T32" fmla="*/ 143 w 207"/>
                    <a:gd name="T33" fmla="*/ 390 h 564"/>
                    <a:gd name="T34" fmla="*/ 111 w 207"/>
                    <a:gd name="T35" fmla="*/ 346 h 564"/>
                    <a:gd name="T36" fmla="*/ 88 w 207"/>
                    <a:gd name="T37" fmla="*/ 310 h 564"/>
                    <a:gd name="T38" fmla="*/ 71 w 207"/>
                    <a:gd name="T39" fmla="*/ 280 h 564"/>
                    <a:gd name="T40" fmla="*/ 60 w 207"/>
                    <a:gd name="T41" fmla="*/ 254 h 564"/>
                    <a:gd name="T42" fmla="*/ 52 w 207"/>
                    <a:gd name="T43" fmla="*/ 233 h 564"/>
                    <a:gd name="T44" fmla="*/ 47 w 207"/>
                    <a:gd name="T45" fmla="*/ 214 h 564"/>
                    <a:gd name="T46" fmla="*/ 44 w 207"/>
                    <a:gd name="T47" fmla="*/ 197 h 564"/>
                    <a:gd name="T48" fmla="*/ 39 w 207"/>
                    <a:gd name="T49" fmla="*/ 180 h 564"/>
                    <a:gd name="T50" fmla="*/ 30 w 207"/>
                    <a:gd name="T51" fmla="*/ 142 h 564"/>
                    <a:gd name="T52" fmla="*/ 28 w 207"/>
                    <a:gd name="T53" fmla="*/ 97 h 564"/>
                    <a:gd name="T54" fmla="*/ 30 w 207"/>
                    <a:gd name="T55" fmla="*/ 47 h 564"/>
                    <a:gd name="T56" fmla="*/ 35 w 207"/>
                    <a:gd name="T57" fmla="*/ 0 h 564"/>
                    <a:gd name="T58" fmla="*/ 8 w 207"/>
                    <a:gd name="T59" fmla="*/ 30 h 56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07" h="564">
                      <a:moveTo>
                        <a:pt x="12" y="44"/>
                      </a:moveTo>
                      <a:lnTo>
                        <a:pt x="6" y="72"/>
                      </a:lnTo>
                      <a:lnTo>
                        <a:pt x="3" y="99"/>
                      </a:lnTo>
                      <a:lnTo>
                        <a:pt x="0" y="125"/>
                      </a:lnTo>
                      <a:lnTo>
                        <a:pt x="0" y="151"/>
                      </a:lnTo>
                      <a:lnTo>
                        <a:pt x="3" y="180"/>
                      </a:lnTo>
                      <a:lnTo>
                        <a:pt x="7" y="211"/>
                      </a:lnTo>
                      <a:lnTo>
                        <a:pt x="16" y="247"/>
                      </a:lnTo>
                      <a:lnTo>
                        <a:pt x="29" y="287"/>
                      </a:lnTo>
                      <a:lnTo>
                        <a:pt x="43" y="325"/>
                      </a:lnTo>
                      <a:lnTo>
                        <a:pt x="61" y="364"/>
                      </a:lnTo>
                      <a:lnTo>
                        <a:pt x="83" y="406"/>
                      </a:lnTo>
                      <a:lnTo>
                        <a:pt x="106" y="446"/>
                      </a:lnTo>
                      <a:lnTo>
                        <a:pt x="132" y="483"/>
                      </a:lnTo>
                      <a:lnTo>
                        <a:pt x="157" y="516"/>
                      </a:lnTo>
                      <a:lnTo>
                        <a:pt x="182" y="544"/>
                      </a:lnTo>
                      <a:lnTo>
                        <a:pt x="207" y="564"/>
                      </a:lnTo>
                      <a:lnTo>
                        <a:pt x="160" y="501"/>
                      </a:lnTo>
                      <a:lnTo>
                        <a:pt x="127" y="448"/>
                      </a:lnTo>
                      <a:lnTo>
                        <a:pt x="103" y="405"/>
                      </a:lnTo>
                      <a:lnTo>
                        <a:pt x="87" y="368"/>
                      </a:lnTo>
                      <a:lnTo>
                        <a:pt x="75" y="337"/>
                      </a:lnTo>
                      <a:lnTo>
                        <a:pt x="68" y="309"/>
                      </a:lnTo>
                      <a:lnTo>
                        <a:pt x="63" y="285"/>
                      </a:lnTo>
                      <a:lnTo>
                        <a:pt x="56" y="261"/>
                      </a:lnTo>
                      <a:lnTo>
                        <a:pt x="44" y="205"/>
                      </a:lnTo>
                      <a:lnTo>
                        <a:pt x="41" y="140"/>
                      </a:lnTo>
                      <a:lnTo>
                        <a:pt x="43" y="68"/>
                      </a:lnTo>
                      <a:lnTo>
                        <a:pt x="50" y="0"/>
                      </a:lnTo>
                      <a:lnTo>
                        <a:pt x="12" y="4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93" name="Freeform 17">
                  <a:extLst>
                    <a:ext uri="{FF2B5EF4-FFF2-40B4-BE49-F238E27FC236}">
                      <a16:creationId xmlns:a16="http://schemas.microsoft.com/office/drawing/2014/main" id="{E911D749-E71D-40BE-93EA-21F7546612A9}"/>
                    </a:ext>
                  </a:extLst>
                </p:cNvPr>
                <p:cNvSpPr>
                  <a:spLocks/>
                </p:cNvSpPr>
                <p:nvPr userDrawn="1"/>
              </p:nvSpPr>
              <p:spPr bwMode="ltGray">
                <a:xfrm rot="4200091">
                  <a:off x="124" y="1761"/>
                  <a:ext cx="33" cy="160"/>
                </a:xfrm>
                <a:custGeom>
                  <a:avLst/>
                  <a:gdLst>
                    <a:gd name="T0" fmla="*/ 0 w 47"/>
                    <a:gd name="T1" fmla="*/ 13 h 232"/>
                    <a:gd name="T2" fmla="*/ 10 w 47"/>
                    <a:gd name="T3" fmla="*/ 38 h 232"/>
                    <a:gd name="T4" fmla="*/ 15 w 47"/>
                    <a:gd name="T5" fmla="*/ 70 h 232"/>
                    <a:gd name="T6" fmla="*/ 17 w 47"/>
                    <a:gd name="T7" fmla="*/ 110 h 232"/>
                    <a:gd name="T8" fmla="*/ 13 w 47"/>
                    <a:gd name="T9" fmla="*/ 160 h 232"/>
                    <a:gd name="T10" fmla="*/ 32 w 47"/>
                    <a:gd name="T11" fmla="*/ 150 h 232"/>
                    <a:gd name="T12" fmla="*/ 33 w 47"/>
                    <a:gd name="T13" fmla="*/ 123 h 232"/>
                    <a:gd name="T14" fmla="*/ 33 w 47"/>
                    <a:gd name="T15" fmla="*/ 97 h 232"/>
                    <a:gd name="T16" fmla="*/ 32 w 47"/>
                    <a:gd name="T17" fmla="*/ 71 h 232"/>
                    <a:gd name="T18" fmla="*/ 29 w 47"/>
                    <a:gd name="T19" fmla="*/ 49 h 232"/>
                    <a:gd name="T20" fmla="*/ 25 w 47"/>
                    <a:gd name="T21" fmla="*/ 36 h 232"/>
                    <a:gd name="T22" fmla="*/ 20 w 47"/>
                    <a:gd name="T23" fmla="*/ 23 h 232"/>
                    <a:gd name="T24" fmla="*/ 15 w 47"/>
                    <a:gd name="T25" fmla="*/ 12 h 232"/>
                    <a:gd name="T26" fmla="*/ 9 w 47"/>
                    <a:gd name="T27" fmla="*/ 0 h 232"/>
                    <a:gd name="T28" fmla="*/ 0 w 47"/>
                    <a:gd name="T29" fmla="*/ 13 h 23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7" h="232">
                      <a:moveTo>
                        <a:pt x="0" y="19"/>
                      </a:moveTo>
                      <a:lnTo>
                        <a:pt x="14" y="55"/>
                      </a:lnTo>
                      <a:lnTo>
                        <a:pt x="22" y="101"/>
                      </a:lnTo>
                      <a:lnTo>
                        <a:pt x="24" y="159"/>
                      </a:lnTo>
                      <a:lnTo>
                        <a:pt x="19" y="232"/>
                      </a:lnTo>
                      <a:lnTo>
                        <a:pt x="45" y="217"/>
                      </a:lnTo>
                      <a:lnTo>
                        <a:pt x="47" y="178"/>
                      </a:lnTo>
                      <a:lnTo>
                        <a:pt x="47" y="140"/>
                      </a:lnTo>
                      <a:lnTo>
                        <a:pt x="45" y="103"/>
                      </a:lnTo>
                      <a:lnTo>
                        <a:pt x="41" y="71"/>
                      </a:lnTo>
                      <a:lnTo>
                        <a:pt x="36" y="52"/>
                      </a:lnTo>
                      <a:lnTo>
                        <a:pt x="29" y="34"/>
                      </a:lnTo>
                      <a:lnTo>
                        <a:pt x="22" y="17"/>
                      </a:lnTo>
                      <a:lnTo>
                        <a:pt x="13" y="0"/>
                      </a:lnTo>
                      <a:lnTo>
                        <a:pt x="0" y="1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94" name="Freeform 18">
                  <a:extLst>
                    <a:ext uri="{FF2B5EF4-FFF2-40B4-BE49-F238E27FC236}">
                      <a16:creationId xmlns:a16="http://schemas.microsoft.com/office/drawing/2014/main" id="{8DDACC3B-C7D2-49DA-8615-89FE17A77C53}"/>
                    </a:ext>
                  </a:extLst>
                </p:cNvPr>
                <p:cNvSpPr>
                  <a:spLocks/>
                </p:cNvSpPr>
                <p:nvPr userDrawn="1"/>
              </p:nvSpPr>
              <p:spPr bwMode="ltGray">
                <a:xfrm rot="4200091">
                  <a:off x="199" y="1720"/>
                  <a:ext cx="60" cy="27"/>
                </a:xfrm>
                <a:custGeom>
                  <a:avLst/>
                  <a:gdLst>
                    <a:gd name="T0" fmla="*/ 60 w 87"/>
                    <a:gd name="T1" fmla="*/ 15 h 40"/>
                    <a:gd name="T2" fmla="*/ 53 w 87"/>
                    <a:gd name="T3" fmla="*/ 11 h 40"/>
                    <a:gd name="T4" fmla="*/ 47 w 87"/>
                    <a:gd name="T5" fmla="*/ 8 h 40"/>
                    <a:gd name="T6" fmla="*/ 40 w 87"/>
                    <a:gd name="T7" fmla="*/ 5 h 40"/>
                    <a:gd name="T8" fmla="*/ 32 w 87"/>
                    <a:gd name="T9" fmla="*/ 3 h 40"/>
                    <a:gd name="T10" fmla="*/ 26 w 87"/>
                    <a:gd name="T11" fmla="*/ 2 h 40"/>
                    <a:gd name="T12" fmla="*/ 18 w 87"/>
                    <a:gd name="T13" fmla="*/ 1 h 40"/>
                    <a:gd name="T14" fmla="*/ 9 w 87"/>
                    <a:gd name="T15" fmla="*/ 0 h 40"/>
                    <a:gd name="T16" fmla="*/ 0 w 87"/>
                    <a:gd name="T17" fmla="*/ 1 h 40"/>
                    <a:gd name="T18" fmla="*/ 4 w 87"/>
                    <a:gd name="T19" fmla="*/ 4 h 40"/>
                    <a:gd name="T20" fmla="*/ 10 w 87"/>
                    <a:gd name="T21" fmla="*/ 7 h 40"/>
                    <a:gd name="T22" fmla="*/ 15 w 87"/>
                    <a:gd name="T23" fmla="*/ 9 h 40"/>
                    <a:gd name="T24" fmla="*/ 23 w 87"/>
                    <a:gd name="T25" fmla="*/ 12 h 40"/>
                    <a:gd name="T26" fmla="*/ 29 w 87"/>
                    <a:gd name="T27" fmla="*/ 15 h 40"/>
                    <a:gd name="T28" fmla="*/ 36 w 87"/>
                    <a:gd name="T29" fmla="*/ 18 h 40"/>
                    <a:gd name="T30" fmla="*/ 44 w 87"/>
                    <a:gd name="T31" fmla="*/ 22 h 40"/>
                    <a:gd name="T32" fmla="*/ 51 w 87"/>
                    <a:gd name="T33" fmla="*/ 27 h 40"/>
                    <a:gd name="T34" fmla="*/ 60 w 87"/>
                    <a:gd name="T35" fmla="*/ 15 h 4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87" h="40">
                      <a:moveTo>
                        <a:pt x="87" y="22"/>
                      </a:moveTo>
                      <a:lnTo>
                        <a:pt x="77" y="17"/>
                      </a:lnTo>
                      <a:lnTo>
                        <a:pt x="68" y="12"/>
                      </a:lnTo>
                      <a:lnTo>
                        <a:pt x="58" y="7"/>
                      </a:lnTo>
                      <a:lnTo>
                        <a:pt x="47" y="5"/>
                      </a:lnTo>
                      <a:lnTo>
                        <a:pt x="37" y="3"/>
                      </a:lnTo>
                      <a:lnTo>
                        <a:pt x="26" y="2"/>
                      </a:lnTo>
                      <a:lnTo>
                        <a:pt x="13" y="0"/>
                      </a:lnTo>
                      <a:lnTo>
                        <a:pt x="0" y="2"/>
                      </a:lnTo>
                      <a:lnTo>
                        <a:pt x="6" y="6"/>
                      </a:lnTo>
                      <a:lnTo>
                        <a:pt x="14" y="10"/>
                      </a:lnTo>
                      <a:lnTo>
                        <a:pt x="22" y="14"/>
                      </a:lnTo>
                      <a:lnTo>
                        <a:pt x="33" y="18"/>
                      </a:lnTo>
                      <a:lnTo>
                        <a:pt x="42" y="22"/>
                      </a:lnTo>
                      <a:lnTo>
                        <a:pt x="52" y="27"/>
                      </a:lnTo>
                      <a:lnTo>
                        <a:pt x="64" y="33"/>
                      </a:lnTo>
                      <a:lnTo>
                        <a:pt x="74" y="40"/>
                      </a:lnTo>
                      <a:lnTo>
                        <a:pt x="87" y="22"/>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grpSp>
        </p:grpSp>
        <p:grpSp>
          <p:nvGrpSpPr>
            <p:cNvPr id="2060" name="Group 19">
              <a:extLst>
                <a:ext uri="{FF2B5EF4-FFF2-40B4-BE49-F238E27FC236}">
                  <a16:creationId xmlns:a16="http://schemas.microsoft.com/office/drawing/2014/main" id="{6623720A-FE90-4DB9-826A-81A448D5CE64}"/>
                </a:ext>
              </a:extLst>
            </p:cNvPr>
            <p:cNvGrpSpPr>
              <a:grpSpLocks/>
            </p:cNvGrpSpPr>
            <p:nvPr/>
          </p:nvGrpSpPr>
          <p:grpSpPr bwMode="auto">
            <a:xfrm rot="6248562">
              <a:off x="343" y="3854"/>
              <a:ext cx="392" cy="424"/>
              <a:chOff x="1727" y="866"/>
              <a:chExt cx="129" cy="157"/>
            </a:xfrm>
          </p:grpSpPr>
          <p:sp>
            <p:nvSpPr>
              <p:cNvPr id="2083" name="Freeform 20">
                <a:extLst>
                  <a:ext uri="{FF2B5EF4-FFF2-40B4-BE49-F238E27FC236}">
                    <a16:creationId xmlns:a16="http://schemas.microsoft.com/office/drawing/2014/main" id="{410A1281-5002-42DF-A6CD-647A11E95409}"/>
                  </a:ext>
                </a:extLst>
              </p:cNvPr>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84" name="Freeform 21">
                <a:extLst>
                  <a:ext uri="{FF2B5EF4-FFF2-40B4-BE49-F238E27FC236}">
                    <a16:creationId xmlns:a16="http://schemas.microsoft.com/office/drawing/2014/main" id="{2E7E7FD8-B909-4971-9088-DC00AA6AE67E}"/>
                  </a:ext>
                </a:extLst>
              </p:cNvPr>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85" name="Freeform 22">
                <a:extLst>
                  <a:ext uri="{FF2B5EF4-FFF2-40B4-BE49-F238E27FC236}">
                    <a16:creationId xmlns:a16="http://schemas.microsoft.com/office/drawing/2014/main" id="{79C482C4-EA78-424C-AC27-04ED376350A7}"/>
                  </a:ext>
                </a:extLst>
              </p:cNvPr>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grpSp>
        <p:grpSp>
          <p:nvGrpSpPr>
            <p:cNvPr id="2061" name="Group 23">
              <a:extLst>
                <a:ext uri="{FF2B5EF4-FFF2-40B4-BE49-F238E27FC236}">
                  <a16:creationId xmlns:a16="http://schemas.microsoft.com/office/drawing/2014/main" id="{E38C2845-FC14-4299-940B-4ED98ECB4234}"/>
                </a:ext>
              </a:extLst>
            </p:cNvPr>
            <p:cNvGrpSpPr>
              <a:grpSpLocks/>
            </p:cNvGrpSpPr>
            <p:nvPr/>
          </p:nvGrpSpPr>
          <p:grpSpPr bwMode="auto">
            <a:xfrm rot="5003157">
              <a:off x="249" y="1102"/>
              <a:ext cx="412" cy="500"/>
              <a:chOff x="1727" y="866"/>
              <a:chExt cx="129" cy="157"/>
            </a:xfrm>
          </p:grpSpPr>
          <p:sp>
            <p:nvSpPr>
              <p:cNvPr id="2080" name="Freeform 24">
                <a:extLst>
                  <a:ext uri="{FF2B5EF4-FFF2-40B4-BE49-F238E27FC236}">
                    <a16:creationId xmlns:a16="http://schemas.microsoft.com/office/drawing/2014/main" id="{4824DC87-BE4B-4AF3-AA9F-67F62F6BD1FD}"/>
                  </a:ext>
                </a:extLst>
              </p:cNvPr>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81" name="Freeform 25">
                <a:extLst>
                  <a:ext uri="{FF2B5EF4-FFF2-40B4-BE49-F238E27FC236}">
                    <a16:creationId xmlns:a16="http://schemas.microsoft.com/office/drawing/2014/main" id="{88894AF2-CED7-41EC-A847-15C1740C5A72}"/>
                  </a:ext>
                </a:extLst>
              </p:cNvPr>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82" name="Freeform 26">
                <a:extLst>
                  <a:ext uri="{FF2B5EF4-FFF2-40B4-BE49-F238E27FC236}">
                    <a16:creationId xmlns:a16="http://schemas.microsoft.com/office/drawing/2014/main" id="{2E424A27-9836-415D-868B-1A4F671E599D}"/>
                  </a:ext>
                </a:extLst>
              </p:cNvPr>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grpSp>
        <p:grpSp>
          <p:nvGrpSpPr>
            <p:cNvPr id="2062" name="Group 27">
              <a:extLst>
                <a:ext uri="{FF2B5EF4-FFF2-40B4-BE49-F238E27FC236}">
                  <a16:creationId xmlns:a16="http://schemas.microsoft.com/office/drawing/2014/main" id="{8E62B21D-C1C9-4513-BDCB-9D3C25881119}"/>
                </a:ext>
              </a:extLst>
            </p:cNvPr>
            <p:cNvGrpSpPr>
              <a:grpSpLocks/>
            </p:cNvGrpSpPr>
            <p:nvPr/>
          </p:nvGrpSpPr>
          <p:grpSpPr bwMode="auto">
            <a:xfrm>
              <a:off x="815" y="0"/>
              <a:ext cx="345" cy="367"/>
              <a:chOff x="1727" y="866"/>
              <a:chExt cx="129" cy="157"/>
            </a:xfrm>
          </p:grpSpPr>
          <p:sp>
            <p:nvSpPr>
              <p:cNvPr id="2077" name="Freeform 28">
                <a:extLst>
                  <a:ext uri="{FF2B5EF4-FFF2-40B4-BE49-F238E27FC236}">
                    <a16:creationId xmlns:a16="http://schemas.microsoft.com/office/drawing/2014/main" id="{5577BAB1-C22C-4EDB-B346-09F3D0C53162}"/>
                  </a:ext>
                </a:extLst>
              </p:cNvPr>
              <p:cNvSpPr>
                <a:spLocks/>
              </p:cNvSpPr>
              <p:nvPr userDrawn="1"/>
            </p:nvSpPr>
            <p:spPr bwMode="ltGray">
              <a:xfrm>
                <a:off x="1727" y="866"/>
                <a:ext cx="41" cy="59"/>
              </a:xfrm>
              <a:custGeom>
                <a:avLst/>
                <a:gdLst>
                  <a:gd name="T0" fmla="*/ 41 w 83"/>
                  <a:gd name="T1" fmla="*/ 14 h 117"/>
                  <a:gd name="T2" fmla="*/ 13 w 83"/>
                  <a:gd name="T3" fmla="*/ 0 h 117"/>
                  <a:gd name="T4" fmla="*/ 0 w 83"/>
                  <a:gd name="T5" fmla="*/ 59 h 117"/>
                  <a:gd name="T6" fmla="*/ 41 w 83"/>
                  <a:gd name="T7" fmla="*/ 14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78" name="Freeform 29">
                <a:extLst>
                  <a:ext uri="{FF2B5EF4-FFF2-40B4-BE49-F238E27FC236}">
                    <a16:creationId xmlns:a16="http://schemas.microsoft.com/office/drawing/2014/main" id="{F25D8CAC-F5D1-4678-BD46-F59FD12DC13E}"/>
                  </a:ext>
                </a:extLst>
              </p:cNvPr>
              <p:cNvSpPr>
                <a:spLocks/>
              </p:cNvSpPr>
              <p:nvPr userDrawn="1"/>
            </p:nvSpPr>
            <p:spPr bwMode="ltGray">
              <a:xfrm>
                <a:off x="1786" y="894"/>
                <a:ext cx="70" cy="49"/>
              </a:xfrm>
              <a:custGeom>
                <a:avLst/>
                <a:gdLst>
                  <a:gd name="T0" fmla="*/ 0 w 140"/>
                  <a:gd name="T1" fmla="*/ 49 h 98"/>
                  <a:gd name="T2" fmla="*/ 59 w 140"/>
                  <a:gd name="T3" fmla="*/ 0 h 98"/>
                  <a:gd name="T4" fmla="*/ 70 w 140"/>
                  <a:gd name="T5" fmla="*/ 25 h 98"/>
                  <a:gd name="T6" fmla="*/ 0 w 140"/>
                  <a:gd name="T7" fmla="*/ 49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79" name="Freeform 30">
                <a:extLst>
                  <a:ext uri="{FF2B5EF4-FFF2-40B4-BE49-F238E27FC236}">
                    <a16:creationId xmlns:a16="http://schemas.microsoft.com/office/drawing/2014/main" id="{1AAB0161-B624-417B-93EB-B2F5C80B09A1}"/>
                  </a:ext>
                </a:extLst>
              </p:cNvPr>
              <p:cNvSpPr>
                <a:spLocks/>
              </p:cNvSpPr>
              <p:nvPr userDrawn="1"/>
            </p:nvSpPr>
            <p:spPr bwMode="ltGray">
              <a:xfrm>
                <a:off x="1772" y="998"/>
                <a:ext cx="73" cy="25"/>
              </a:xfrm>
              <a:custGeom>
                <a:avLst/>
                <a:gdLst>
                  <a:gd name="T0" fmla="*/ 0 w 145"/>
                  <a:gd name="T1" fmla="*/ 4 h 49"/>
                  <a:gd name="T2" fmla="*/ 73 w 145"/>
                  <a:gd name="T3" fmla="*/ 0 h 49"/>
                  <a:gd name="T4" fmla="*/ 66 w 145"/>
                  <a:gd name="T5" fmla="*/ 25 h 49"/>
                  <a:gd name="T6" fmla="*/ 0 w 145"/>
                  <a:gd name="T7" fmla="*/ 4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grpSp>
        <p:sp>
          <p:nvSpPr>
            <p:cNvPr id="2063" name="Freeform 31">
              <a:extLst>
                <a:ext uri="{FF2B5EF4-FFF2-40B4-BE49-F238E27FC236}">
                  <a16:creationId xmlns:a16="http://schemas.microsoft.com/office/drawing/2014/main" id="{BA8C7CCC-66B7-4EBA-A874-DB6E66A7CD28}"/>
                </a:ext>
              </a:extLst>
            </p:cNvPr>
            <p:cNvSpPr>
              <a:spLocks/>
            </p:cNvSpPr>
            <p:nvPr/>
          </p:nvSpPr>
          <p:spPr bwMode="ltGray">
            <a:xfrm>
              <a:off x="87" y="94"/>
              <a:ext cx="699" cy="756"/>
            </a:xfrm>
            <a:custGeom>
              <a:avLst/>
              <a:gdLst>
                <a:gd name="T0" fmla="*/ 1 w 699"/>
                <a:gd name="T1" fmla="*/ 392 h 756"/>
                <a:gd name="T2" fmla="*/ 3 w 699"/>
                <a:gd name="T3" fmla="*/ 252 h 756"/>
                <a:gd name="T4" fmla="*/ 21 w 699"/>
                <a:gd name="T5" fmla="*/ 210 h 756"/>
                <a:gd name="T6" fmla="*/ 29 w 699"/>
                <a:gd name="T7" fmla="*/ 182 h 756"/>
                <a:gd name="T8" fmla="*/ 39 w 699"/>
                <a:gd name="T9" fmla="*/ 154 h 756"/>
                <a:gd name="T10" fmla="*/ 51 w 699"/>
                <a:gd name="T11" fmla="*/ 138 h 756"/>
                <a:gd name="T12" fmla="*/ 111 w 699"/>
                <a:gd name="T13" fmla="*/ 74 h 756"/>
                <a:gd name="T14" fmla="*/ 169 w 699"/>
                <a:gd name="T15" fmla="*/ 30 h 756"/>
                <a:gd name="T16" fmla="*/ 225 w 699"/>
                <a:gd name="T17" fmla="*/ 10 h 756"/>
                <a:gd name="T18" fmla="*/ 249 w 699"/>
                <a:gd name="T19" fmla="*/ 4 h 756"/>
                <a:gd name="T20" fmla="*/ 265 w 699"/>
                <a:gd name="T21" fmla="*/ 0 h 756"/>
                <a:gd name="T22" fmla="*/ 357 w 699"/>
                <a:gd name="T23" fmla="*/ 2 h 756"/>
                <a:gd name="T24" fmla="*/ 385 w 699"/>
                <a:gd name="T25" fmla="*/ 6 h 756"/>
                <a:gd name="T26" fmla="*/ 489 w 699"/>
                <a:gd name="T27" fmla="*/ 40 h 756"/>
                <a:gd name="T28" fmla="*/ 619 w 699"/>
                <a:gd name="T29" fmla="*/ 128 h 756"/>
                <a:gd name="T30" fmla="*/ 653 w 699"/>
                <a:gd name="T31" fmla="*/ 178 h 756"/>
                <a:gd name="T32" fmla="*/ 693 w 699"/>
                <a:gd name="T33" fmla="*/ 322 h 756"/>
                <a:gd name="T34" fmla="*/ 687 w 699"/>
                <a:gd name="T35" fmla="*/ 434 h 756"/>
                <a:gd name="T36" fmla="*/ 665 w 699"/>
                <a:gd name="T37" fmla="*/ 538 h 756"/>
                <a:gd name="T38" fmla="*/ 639 w 699"/>
                <a:gd name="T39" fmla="*/ 564 h 756"/>
                <a:gd name="T40" fmla="*/ 631 w 699"/>
                <a:gd name="T41" fmla="*/ 580 h 756"/>
                <a:gd name="T42" fmla="*/ 607 w 699"/>
                <a:gd name="T43" fmla="*/ 588 h 756"/>
                <a:gd name="T44" fmla="*/ 473 w 699"/>
                <a:gd name="T45" fmla="*/ 664 h 756"/>
                <a:gd name="T46" fmla="*/ 449 w 699"/>
                <a:gd name="T47" fmla="*/ 678 h 756"/>
                <a:gd name="T48" fmla="*/ 405 w 699"/>
                <a:gd name="T49" fmla="*/ 684 h 756"/>
                <a:gd name="T50" fmla="*/ 375 w 699"/>
                <a:gd name="T51" fmla="*/ 690 h 756"/>
                <a:gd name="T52" fmla="*/ 267 w 699"/>
                <a:gd name="T53" fmla="*/ 684 h 756"/>
                <a:gd name="T54" fmla="*/ 259 w 699"/>
                <a:gd name="T55" fmla="*/ 722 h 756"/>
                <a:gd name="T56" fmla="*/ 241 w 699"/>
                <a:gd name="T57" fmla="*/ 756 h 756"/>
                <a:gd name="T58" fmla="*/ 185 w 699"/>
                <a:gd name="T59" fmla="*/ 728 h 756"/>
                <a:gd name="T60" fmla="*/ 163 w 699"/>
                <a:gd name="T61" fmla="*/ 720 h 756"/>
                <a:gd name="T62" fmla="*/ 151 w 699"/>
                <a:gd name="T63" fmla="*/ 716 h 756"/>
                <a:gd name="T64" fmla="*/ 195 w 699"/>
                <a:gd name="T65" fmla="*/ 674 h 756"/>
                <a:gd name="T66" fmla="*/ 211 w 699"/>
                <a:gd name="T67" fmla="*/ 644 h 756"/>
                <a:gd name="T68" fmla="*/ 209 w 699"/>
                <a:gd name="T69" fmla="*/ 626 h 756"/>
                <a:gd name="T70" fmla="*/ 195 w 699"/>
                <a:gd name="T71" fmla="*/ 620 h 756"/>
                <a:gd name="T72" fmla="*/ 165 w 699"/>
                <a:gd name="T73" fmla="*/ 596 h 756"/>
                <a:gd name="T74" fmla="*/ 99 w 699"/>
                <a:gd name="T75" fmla="*/ 534 h 756"/>
                <a:gd name="T76" fmla="*/ 61 w 699"/>
                <a:gd name="T77" fmla="*/ 506 h 756"/>
                <a:gd name="T78" fmla="*/ 23 w 699"/>
                <a:gd name="T79" fmla="*/ 470 h 756"/>
                <a:gd name="T80" fmla="*/ 7 w 699"/>
                <a:gd name="T81" fmla="*/ 434 h 756"/>
                <a:gd name="T82" fmla="*/ 5 w 699"/>
                <a:gd name="T83" fmla="*/ 396 h 756"/>
                <a:gd name="T84" fmla="*/ 1 w 699"/>
                <a:gd name="T85" fmla="*/ 392 h 75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99" h="756">
                  <a:moveTo>
                    <a:pt x="1" y="392"/>
                  </a:moveTo>
                  <a:cubicBezTo>
                    <a:pt x="2" y="345"/>
                    <a:pt x="2" y="299"/>
                    <a:pt x="3" y="252"/>
                  </a:cubicBezTo>
                  <a:cubicBezTo>
                    <a:pt x="3" y="238"/>
                    <a:pt x="16" y="224"/>
                    <a:pt x="21" y="210"/>
                  </a:cubicBezTo>
                  <a:cubicBezTo>
                    <a:pt x="24" y="202"/>
                    <a:pt x="29" y="182"/>
                    <a:pt x="29" y="182"/>
                  </a:cubicBezTo>
                  <a:cubicBezTo>
                    <a:pt x="32" y="173"/>
                    <a:pt x="34" y="163"/>
                    <a:pt x="39" y="154"/>
                  </a:cubicBezTo>
                  <a:cubicBezTo>
                    <a:pt x="42" y="148"/>
                    <a:pt x="51" y="138"/>
                    <a:pt x="51" y="138"/>
                  </a:cubicBezTo>
                  <a:cubicBezTo>
                    <a:pt x="58" y="116"/>
                    <a:pt x="88" y="82"/>
                    <a:pt x="111" y="74"/>
                  </a:cubicBezTo>
                  <a:cubicBezTo>
                    <a:pt x="128" y="61"/>
                    <a:pt x="149" y="37"/>
                    <a:pt x="169" y="30"/>
                  </a:cubicBezTo>
                  <a:cubicBezTo>
                    <a:pt x="182" y="17"/>
                    <a:pt x="207" y="15"/>
                    <a:pt x="225" y="10"/>
                  </a:cubicBezTo>
                  <a:cubicBezTo>
                    <a:pt x="233" y="8"/>
                    <a:pt x="241" y="6"/>
                    <a:pt x="249" y="4"/>
                  </a:cubicBezTo>
                  <a:cubicBezTo>
                    <a:pt x="254" y="3"/>
                    <a:pt x="265" y="0"/>
                    <a:pt x="265" y="0"/>
                  </a:cubicBezTo>
                  <a:cubicBezTo>
                    <a:pt x="296" y="1"/>
                    <a:pt x="326" y="0"/>
                    <a:pt x="357" y="2"/>
                  </a:cubicBezTo>
                  <a:cubicBezTo>
                    <a:pt x="366" y="2"/>
                    <a:pt x="385" y="6"/>
                    <a:pt x="385" y="6"/>
                  </a:cubicBezTo>
                  <a:cubicBezTo>
                    <a:pt x="417" y="17"/>
                    <a:pt x="463" y="14"/>
                    <a:pt x="489" y="40"/>
                  </a:cubicBezTo>
                  <a:cubicBezTo>
                    <a:pt x="528" y="60"/>
                    <a:pt x="592" y="105"/>
                    <a:pt x="619" y="128"/>
                  </a:cubicBezTo>
                  <a:cubicBezTo>
                    <a:pt x="635" y="134"/>
                    <a:pt x="643" y="164"/>
                    <a:pt x="653" y="178"/>
                  </a:cubicBezTo>
                  <a:cubicBezTo>
                    <a:pt x="667" y="234"/>
                    <a:pt x="687" y="265"/>
                    <a:pt x="693" y="322"/>
                  </a:cubicBezTo>
                  <a:cubicBezTo>
                    <a:pt x="699" y="365"/>
                    <a:pt x="692" y="398"/>
                    <a:pt x="687" y="434"/>
                  </a:cubicBezTo>
                  <a:cubicBezTo>
                    <a:pt x="686" y="469"/>
                    <a:pt x="691" y="510"/>
                    <a:pt x="665" y="538"/>
                  </a:cubicBezTo>
                  <a:cubicBezTo>
                    <a:pt x="657" y="547"/>
                    <a:pt x="644" y="553"/>
                    <a:pt x="639" y="564"/>
                  </a:cubicBezTo>
                  <a:cubicBezTo>
                    <a:pt x="636" y="569"/>
                    <a:pt x="636" y="576"/>
                    <a:pt x="631" y="580"/>
                  </a:cubicBezTo>
                  <a:cubicBezTo>
                    <a:pt x="624" y="585"/>
                    <a:pt x="607" y="588"/>
                    <a:pt x="607" y="588"/>
                  </a:cubicBezTo>
                  <a:cubicBezTo>
                    <a:pt x="581" y="602"/>
                    <a:pt x="499" y="649"/>
                    <a:pt x="473" y="664"/>
                  </a:cubicBezTo>
                  <a:cubicBezTo>
                    <a:pt x="465" y="666"/>
                    <a:pt x="449" y="678"/>
                    <a:pt x="449" y="678"/>
                  </a:cubicBezTo>
                  <a:cubicBezTo>
                    <a:pt x="438" y="685"/>
                    <a:pt x="417" y="679"/>
                    <a:pt x="405" y="684"/>
                  </a:cubicBezTo>
                  <a:cubicBezTo>
                    <a:pt x="396" y="687"/>
                    <a:pt x="385" y="688"/>
                    <a:pt x="375" y="690"/>
                  </a:cubicBezTo>
                  <a:cubicBezTo>
                    <a:pt x="328" y="689"/>
                    <a:pt x="307" y="687"/>
                    <a:pt x="267" y="684"/>
                  </a:cubicBezTo>
                  <a:cubicBezTo>
                    <a:pt x="249" y="690"/>
                    <a:pt x="264" y="683"/>
                    <a:pt x="259" y="722"/>
                  </a:cubicBezTo>
                  <a:cubicBezTo>
                    <a:pt x="258" y="733"/>
                    <a:pt x="250" y="750"/>
                    <a:pt x="241" y="756"/>
                  </a:cubicBezTo>
                  <a:cubicBezTo>
                    <a:pt x="218" y="752"/>
                    <a:pt x="207" y="735"/>
                    <a:pt x="185" y="728"/>
                  </a:cubicBezTo>
                  <a:cubicBezTo>
                    <a:pt x="176" y="725"/>
                    <a:pt x="171" y="724"/>
                    <a:pt x="163" y="720"/>
                  </a:cubicBezTo>
                  <a:cubicBezTo>
                    <a:pt x="159" y="718"/>
                    <a:pt x="151" y="716"/>
                    <a:pt x="151" y="716"/>
                  </a:cubicBezTo>
                  <a:cubicBezTo>
                    <a:pt x="157" y="695"/>
                    <a:pt x="180" y="689"/>
                    <a:pt x="195" y="674"/>
                  </a:cubicBezTo>
                  <a:cubicBezTo>
                    <a:pt x="198" y="665"/>
                    <a:pt x="205" y="652"/>
                    <a:pt x="211" y="644"/>
                  </a:cubicBezTo>
                  <a:cubicBezTo>
                    <a:pt x="210" y="638"/>
                    <a:pt x="212" y="631"/>
                    <a:pt x="209" y="626"/>
                  </a:cubicBezTo>
                  <a:cubicBezTo>
                    <a:pt x="207" y="621"/>
                    <a:pt x="199" y="623"/>
                    <a:pt x="195" y="620"/>
                  </a:cubicBezTo>
                  <a:cubicBezTo>
                    <a:pt x="185" y="612"/>
                    <a:pt x="173" y="606"/>
                    <a:pt x="165" y="596"/>
                  </a:cubicBezTo>
                  <a:cubicBezTo>
                    <a:pt x="146" y="573"/>
                    <a:pt x="123" y="552"/>
                    <a:pt x="99" y="534"/>
                  </a:cubicBezTo>
                  <a:cubicBezTo>
                    <a:pt x="87" y="525"/>
                    <a:pt x="72" y="517"/>
                    <a:pt x="61" y="506"/>
                  </a:cubicBezTo>
                  <a:cubicBezTo>
                    <a:pt x="49" y="494"/>
                    <a:pt x="37" y="480"/>
                    <a:pt x="23" y="470"/>
                  </a:cubicBezTo>
                  <a:cubicBezTo>
                    <a:pt x="13" y="456"/>
                    <a:pt x="10" y="451"/>
                    <a:pt x="7" y="434"/>
                  </a:cubicBezTo>
                  <a:cubicBezTo>
                    <a:pt x="6" y="421"/>
                    <a:pt x="7" y="408"/>
                    <a:pt x="5" y="396"/>
                  </a:cubicBezTo>
                  <a:cubicBezTo>
                    <a:pt x="5" y="394"/>
                    <a:pt x="0" y="391"/>
                    <a:pt x="1" y="392"/>
                  </a:cubicBezTo>
                  <a:close/>
                </a:path>
              </a:pathLst>
            </a:custGeom>
            <a:solidFill>
              <a:schemeClr val="accent1">
                <a:alpha val="50195"/>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2064" name="Freeform 32">
              <a:extLst>
                <a:ext uri="{FF2B5EF4-FFF2-40B4-BE49-F238E27FC236}">
                  <a16:creationId xmlns:a16="http://schemas.microsoft.com/office/drawing/2014/main" id="{2628CACD-0831-4F71-8BB3-BAD060838EB8}"/>
                </a:ext>
              </a:extLst>
            </p:cNvPr>
            <p:cNvSpPr>
              <a:spLocks/>
            </p:cNvSpPr>
            <p:nvPr/>
          </p:nvSpPr>
          <p:spPr bwMode="ltGray">
            <a:xfrm rot="828663">
              <a:off x="242" y="3404"/>
              <a:ext cx="132" cy="167"/>
            </a:xfrm>
            <a:custGeom>
              <a:avLst/>
              <a:gdLst>
                <a:gd name="T0" fmla="*/ 0 w 109"/>
                <a:gd name="T1" fmla="*/ 0 h 156"/>
                <a:gd name="T2" fmla="*/ 6 w 109"/>
                <a:gd name="T3" fmla="*/ 1 h 156"/>
                <a:gd name="T4" fmla="*/ 22 w 109"/>
                <a:gd name="T5" fmla="*/ 5 h 156"/>
                <a:gd name="T6" fmla="*/ 45 w 109"/>
                <a:gd name="T7" fmla="*/ 13 h 156"/>
                <a:gd name="T8" fmla="*/ 70 w 109"/>
                <a:gd name="T9" fmla="*/ 26 h 156"/>
                <a:gd name="T10" fmla="*/ 94 w 109"/>
                <a:gd name="T11" fmla="*/ 47 h 156"/>
                <a:gd name="T12" fmla="*/ 116 w 109"/>
                <a:gd name="T13" fmla="*/ 76 h 156"/>
                <a:gd name="T14" fmla="*/ 130 w 109"/>
                <a:gd name="T15" fmla="*/ 116 h 156"/>
                <a:gd name="T16" fmla="*/ 132 w 109"/>
                <a:gd name="T17" fmla="*/ 167 h 156"/>
                <a:gd name="T18" fmla="*/ 127 w 109"/>
                <a:gd name="T19" fmla="*/ 167 h 156"/>
                <a:gd name="T20" fmla="*/ 120 w 109"/>
                <a:gd name="T21" fmla="*/ 167 h 156"/>
                <a:gd name="T22" fmla="*/ 113 w 109"/>
                <a:gd name="T23" fmla="*/ 167 h 156"/>
                <a:gd name="T24" fmla="*/ 105 w 109"/>
                <a:gd name="T25" fmla="*/ 165 h 156"/>
                <a:gd name="T26" fmla="*/ 98 w 109"/>
                <a:gd name="T27" fmla="*/ 164 h 156"/>
                <a:gd name="T28" fmla="*/ 90 w 109"/>
                <a:gd name="T29" fmla="*/ 161 h 156"/>
                <a:gd name="T30" fmla="*/ 80 w 109"/>
                <a:gd name="T31" fmla="*/ 155 h 156"/>
                <a:gd name="T32" fmla="*/ 70 w 109"/>
                <a:gd name="T33" fmla="*/ 149 h 156"/>
                <a:gd name="T34" fmla="*/ 64 w 109"/>
                <a:gd name="T35" fmla="*/ 135 h 156"/>
                <a:gd name="T36" fmla="*/ 64 w 109"/>
                <a:gd name="T37" fmla="*/ 119 h 156"/>
                <a:gd name="T38" fmla="*/ 68 w 109"/>
                <a:gd name="T39" fmla="*/ 103 h 156"/>
                <a:gd name="T40" fmla="*/ 71 w 109"/>
                <a:gd name="T41" fmla="*/ 86 h 156"/>
                <a:gd name="T42" fmla="*/ 68 w 109"/>
                <a:gd name="T43" fmla="*/ 66 h 156"/>
                <a:gd name="T44" fmla="*/ 58 w 109"/>
                <a:gd name="T45" fmla="*/ 46 h 156"/>
                <a:gd name="T46" fmla="*/ 38 w 109"/>
                <a:gd name="T47" fmla="*/ 25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65" name="Freeform 33">
              <a:extLst>
                <a:ext uri="{FF2B5EF4-FFF2-40B4-BE49-F238E27FC236}">
                  <a16:creationId xmlns:a16="http://schemas.microsoft.com/office/drawing/2014/main" id="{ED60341C-A892-4FA0-91E1-439BF1126EC6}"/>
                </a:ext>
              </a:extLst>
            </p:cNvPr>
            <p:cNvSpPr>
              <a:spLocks/>
            </p:cNvSpPr>
            <p:nvPr/>
          </p:nvSpPr>
          <p:spPr bwMode="ltGray">
            <a:xfrm rot="828663">
              <a:off x="266" y="3592"/>
              <a:ext cx="66" cy="43"/>
            </a:xfrm>
            <a:custGeom>
              <a:avLst/>
              <a:gdLst>
                <a:gd name="T0" fmla="*/ 0 w 54"/>
                <a:gd name="T1" fmla="*/ 0 h 40"/>
                <a:gd name="T2" fmla="*/ 1 w 54"/>
                <a:gd name="T3" fmla="*/ 1 h 40"/>
                <a:gd name="T4" fmla="*/ 7 w 54"/>
                <a:gd name="T5" fmla="*/ 3 h 40"/>
                <a:gd name="T6" fmla="*/ 16 w 54"/>
                <a:gd name="T7" fmla="*/ 9 h 40"/>
                <a:gd name="T8" fmla="*/ 26 w 54"/>
                <a:gd name="T9" fmla="*/ 13 h 40"/>
                <a:gd name="T10" fmla="*/ 35 w 54"/>
                <a:gd name="T11" fmla="*/ 16 h 40"/>
                <a:gd name="T12" fmla="*/ 46 w 54"/>
                <a:gd name="T13" fmla="*/ 18 h 40"/>
                <a:gd name="T14" fmla="*/ 56 w 54"/>
                <a:gd name="T15" fmla="*/ 19 h 40"/>
                <a:gd name="T16" fmla="*/ 66 w 54"/>
                <a:gd name="T17" fmla="*/ 17 h 40"/>
                <a:gd name="T18" fmla="*/ 65 w 54"/>
                <a:gd name="T19" fmla="*/ 27 h 40"/>
                <a:gd name="T20" fmla="*/ 61 w 54"/>
                <a:gd name="T21" fmla="*/ 35 h 40"/>
                <a:gd name="T22" fmla="*/ 54 w 54"/>
                <a:gd name="T23" fmla="*/ 41 h 40"/>
                <a:gd name="T24" fmla="*/ 45 w 54"/>
                <a:gd name="T25" fmla="*/ 43 h 40"/>
                <a:gd name="T26" fmla="*/ 34 w 54"/>
                <a:gd name="T27" fmla="*/ 42 h 40"/>
                <a:gd name="T28" fmla="*/ 23 w 54"/>
                <a:gd name="T29" fmla="*/ 34 h 40"/>
                <a:gd name="T30" fmla="*/ 12 w 54"/>
                <a:gd name="T31" fmla="*/ 22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66" name="Freeform 34">
              <a:extLst>
                <a:ext uri="{FF2B5EF4-FFF2-40B4-BE49-F238E27FC236}">
                  <a16:creationId xmlns:a16="http://schemas.microsoft.com/office/drawing/2014/main" id="{13299450-2A78-4E2C-A912-949204AC9FA2}"/>
                </a:ext>
              </a:extLst>
            </p:cNvPr>
            <p:cNvSpPr>
              <a:spLocks/>
            </p:cNvSpPr>
            <p:nvPr/>
          </p:nvSpPr>
          <p:spPr bwMode="ltGray">
            <a:xfrm>
              <a:off x="11" y="4110"/>
              <a:ext cx="118" cy="209"/>
            </a:xfrm>
            <a:custGeom>
              <a:avLst/>
              <a:gdLst>
                <a:gd name="T0" fmla="*/ 0 w 118"/>
                <a:gd name="T1" fmla="*/ 0 h 209"/>
                <a:gd name="T2" fmla="*/ 6 w 118"/>
                <a:gd name="T3" fmla="*/ 8 h 209"/>
                <a:gd name="T4" fmla="*/ 15 w 118"/>
                <a:gd name="T5" fmla="*/ 19 h 209"/>
                <a:gd name="T6" fmla="*/ 26 w 118"/>
                <a:gd name="T7" fmla="*/ 33 h 209"/>
                <a:gd name="T8" fmla="*/ 38 w 118"/>
                <a:gd name="T9" fmla="*/ 51 h 209"/>
                <a:gd name="T10" fmla="*/ 54 w 118"/>
                <a:gd name="T11" fmla="*/ 72 h 209"/>
                <a:gd name="T12" fmla="*/ 67 w 118"/>
                <a:gd name="T13" fmla="*/ 94 h 209"/>
                <a:gd name="T14" fmla="*/ 79 w 118"/>
                <a:gd name="T15" fmla="*/ 119 h 209"/>
                <a:gd name="T16" fmla="*/ 87 w 118"/>
                <a:gd name="T17" fmla="*/ 146 h 209"/>
                <a:gd name="T18" fmla="*/ 94 w 118"/>
                <a:gd name="T19" fmla="*/ 175 h 209"/>
                <a:gd name="T20" fmla="*/ 91 w 118"/>
                <a:gd name="T21" fmla="*/ 209 h 209"/>
                <a:gd name="T22" fmla="*/ 118 w 118"/>
                <a:gd name="T23" fmla="*/ 209 h 209"/>
                <a:gd name="T24" fmla="*/ 117 w 118"/>
                <a:gd name="T25" fmla="*/ 177 h 209"/>
                <a:gd name="T26" fmla="*/ 104 w 118"/>
                <a:gd name="T27" fmla="*/ 119 h 209"/>
                <a:gd name="T28" fmla="*/ 82 w 118"/>
                <a:gd name="T29" fmla="*/ 69 h 209"/>
                <a:gd name="T30" fmla="*/ 47 w 118"/>
                <a:gd name="T31" fmla="*/ 27 h 209"/>
                <a:gd name="T32" fmla="*/ 0 w 118"/>
                <a:gd name="T33" fmla="*/ 0 h 20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18" h="209">
                  <a:moveTo>
                    <a:pt x="0" y="0"/>
                  </a:moveTo>
                  <a:lnTo>
                    <a:pt x="6" y="8"/>
                  </a:lnTo>
                  <a:lnTo>
                    <a:pt x="15" y="19"/>
                  </a:lnTo>
                  <a:lnTo>
                    <a:pt x="26" y="33"/>
                  </a:lnTo>
                  <a:lnTo>
                    <a:pt x="38" y="51"/>
                  </a:lnTo>
                  <a:lnTo>
                    <a:pt x="54" y="72"/>
                  </a:lnTo>
                  <a:lnTo>
                    <a:pt x="67" y="94"/>
                  </a:lnTo>
                  <a:lnTo>
                    <a:pt x="79" y="119"/>
                  </a:lnTo>
                  <a:lnTo>
                    <a:pt x="87" y="146"/>
                  </a:lnTo>
                  <a:lnTo>
                    <a:pt x="94" y="175"/>
                  </a:lnTo>
                  <a:lnTo>
                    <a:pt x="91" y="209"/>
                  </a:lnTo>
                  <a:lnTo>
                    <a:pt x="118" y="209"/>
                  </a:lnTo>
                  <a:lnTo>
                    <a:pt x="117" y="177"/>
                  </a:lnTo>
                  <a:lnTo>
                    <a:pt x="104" y="119"/>
                  </a:lnTo>
                  <a:lnTo>
                    <a:pt x="82" y="69"/>
                  </a:lnTo>
                  <a:lnTo>
                    <a:pt x="47" y="27"/>
                  </a:lnTo>
                  <a:lnTo>
                    <a:pt x="0"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67" name="Freeform 35">
              <a:extLst>
                <a:ext uri="{FF2B5EF4-FFF2-40B4-BE49-F238E27FC236}">
                  <a16:creationId xmlns:a16="http://schemas.microsoft.com/office/drawing/2014/main" id="{4E772596-0BB1-4479-948B-CC4F315A772F}"/>
                </a:ext>
              </a:extLst>
            </p:cNvPr>
            <p:cNvSpPr>
              <a:spLocks/>
            </p:cNvSpPr>
            <p:nvPr/>
          </p:nvSpPr>
          <p:spPr bwMode="ltGray">
            <a:xfrm>
              <a:off x="0" y="3968"/>
              <a:ext cx="130" cy="128"/>
            </a:xfrm>
            <a:custGeom>
              <a:avLst/>
              <a:gdLst>
                <a:gd name="T0" fmla="*/ 103 w 130"/>
                <a:gd name="T1" fmla="*/ 0 h 128"/>
                <a:gd name="T2" fmla="*/ 130 w 130"/>
                <a:gd name="T3" fmla="*/ 128 h 128"/>
                <a:gd name="T4" fmla="*/ 125 w 130"/>
                <a:gd name="T5" fmla="*/ 126 h 128"/>
                <a:gd name="T6" fmla="*/ 111 w 130"/>
                <a:gd name="T7" fmla="*/ 121 h 128"/>
                <a:gd name="T8" fmla="*/ 92 w 130"/>
                <a:gd name="T9" fmla="*/ 111 h 128"/>
                <a:gd name="T10" fmla="*/ 68 w 130"/>
                <a:gd name="T11" fmla="*/ 103 h 128"/>
                <a:gd name="T12" fmla="*/ 41 w 130"/>
                <a:gd name="T13" fmla="*/ 94 h 128"/>
                <a:gd name="T14" fmla="*/ 19 w 130"/>
                <a:gd name="T15" fmla="*/ 90 h 128"/>
                <a:gd name="T16" fmla="*/ 0 w 130"/>
                <a:gd name="T17" fmla="*/ 93 h 128"/>
                <a:gd name="T18" fmla="*/ 0 w 130"/>
                <a:gd name="T19" fmla="*/ 72 h 128"/>
                <a:gd name="T20" fmla="*/ 12 w 130"/>
                <a:gd name="T21" fmla="*/ 70 h 128"/>
                <a:gd name="T22" fmla="*/ 24 w 130"/>
                <a:gd name="T23" fmla="*/ 66 h 128"/>
                <a:gd name="T24" fmla="*/ 38 w 130"/>
                <a:gd name="T25" fmla="*/ 66 h 128"/>
                <a:gd name="T26" fmla="*/ 51 w 130"/>
                <a:gd name="T27" fmla="*/ 67 h 128"/>
                <a:gd name="T28" fmla="*/ 65 w 130"/>
                <a:gd name="T29" fmla="*/ 70 h 128"/>
                <a:gd name="T30" fmla="*/ 78 w 130"/>
                <a:gd name="T31" fmla="*/ 78 h 128"/>
                <a:gd name="T32" fmla="*/ 81 w 130"/>
                <a:gd name="T33" fmla="*/ 74 h 128"/>
                <a:gd name="T34" fmla="*/ 81 w 130"/>
                <a:gd name="T35" fmla="*/ 58 h 128"/>
                <a:gd name="T36" fmla="*/ 82 w 130"/>
                <a:gd name="T37" fmla="*/ 37 h 128"/>
                <a:gd name="T38" fmla="*/ 82 w 130"/>
                <a:gd name="T39" fmla="*/ 29 h 128"/>
                <a:gd name="T40" fmla="*/ 80 w 130"/>
                <a:gd name="T41" fmla="*/ 29 h 128"/>
                <a:gd name="T42" fmla="*/ 77 w 130"/>
                <a:gd name="T43" fmla="*/ 27 h 128"/>
                <a:gd name="T44" fmla="*/ 76 w 130"/>
                <a:gd name="T45" fmla="*/ 22 h 128"/>
                <a:gd name="T46" fmla="*/ 75 w 130"/>
                <a:gd name="T47" fmla="*/ 19 h 128"/>
                <a:gd name="T48" fmla="*/ 76 w 130"/>
                <a:gd name="T49" fmla="*/ 15 h 128"/>
                <a:gd name="T50" fmla="*/ 79 w 130"/>
                <a:gd name="T51" fmla="*/ 10 h 128"/>
                <a:gd name="T52" fmla="*/ 89 w 130"/>
                <a:gd name="T53" fmla="*/ 6 h 128"/>
                <a:gd name="T54" fmla="*/ 103 w 130"/>
                <a:gd name="T55" fmla="*/ 0 h 12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30" h="128">
                  <a:moveTo>
                    <a:pt x="103" y="0"/>
                  </a:moveTo>
                  <a:lnTo>
                    <a:pt x="130" y="128"/>
                  </a:lnTo>
                  <a:lnTo>
                    <a:pt x="125" y="126"/>
                  </a:lnTo>
                  <a:lnTo>
                    <a:pt x="111" y="121"/>
                  </a:lnTo>
                  <a:lnTo>
                    <a:pt x="92" y="111"/>
                  </a:lnTo>
                  <a:lnTo>
                    <a:pt x="68" y="103"/>
                  </a:lnTo>
                  <a:lnTo>
                    <a:pt x="41" y="94"/>
                  </a:lnTo>
                  <a:lnTo>
                    <a:pt x="19" y="90"/>
                  </a:lnTo>
                  <a:lnTo>
                    <a:pt x="0" y="93"/>
                  </a:lnTo>
                  <a:lnTo>
                    <a:pt x="0" y="72"/>
                  </a:lnTo>
                  <a:lnTo>
                    <a:pt x="12" y="70"/>
                  </a:lnTo>
                  <a:lnTo>
                    <a:pt x="24" y="66"/>
                  </a:lnTo>
                  <a:lnTo>
                    <a:pt x="38" y="66"/>
                  </a:lnTo>
                  <a:lnTo>
                    <a:pt x="51" y="67"/>
                  </a:lnTo>
                  <a:lnTo>
                    <a:pt x="65" y="70"/>
                  </a:lnTo>
                  <a:lnTo>
                    <a:pt x="78" y="78"/>
                  </a:lnTo>
                  <a:lnTo>
                    <a:pt x="81" y="74"/>
                  </a:lnTo>
                  <a:lnTo>
                    <a:pt x="81" y="58"/>
                  </a:lnTo>
                  <a:lnTo>
                    <a:pt x="82" y="37"/>
                  </a:lnTo>
                  <a:lnTo>
                    <a:pt x="82" y="29"/>
                  </a:lnTo>
                  <a:lnTo>
                    <a:pt x="80" y="29"/>
                  </a:lnTo>
                  <a:lnTo>
                    <a:pt x="77" y="27"/>
                  </a:lnTo>
                  <a:lnTo>
                    <a:pt x="76" y="22"/>
                  </a:lnTo>
                  <a:lnTo>
                    <a:pt x="75" y="19"/>
                  </a:lnTo>
                  <a:lnTo>
                    <a:pt x="76" y="15"/>
                  </a:lnTo>
                  <a:lnTo>
                    <a:pt x="79" y="10"/>
                  </a:lnTo>
                  <a:lnTo>
                    <a:pt x="89" y="6"/>
                  </a:lnTo>
                  <a:lnTo>
                    <a:pt x="103"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68" name="Freeform 36">
              <a:extLst>
                <a:ext uri="{FF2B5EF4-FFF2-40B4-BE49-F238E27FC236}">
                  <a16:creationId xmlns:a16="http://schemas.microsoft.com/office/drawing/2014/main" id="{07746708-1319-4830-91F8-A1BF4D8F62E0}"/>
                </a:ext>
              </a:extLst>
            </p:cNvPr>
            <p:cNvSpPr>
              <a:spLocks/>
            </p:cNvSpPr>
            <p:nvPr/>
          </p:nvSpPr>
          <p:spPr bwMode="ltGray">
            <a:xfrm>
              <a:off x="0" y="3949"/>
              <a:ext cx="47" cy="86"/>
            </a:xfrm>
            <a:custGeom>
              <a:avLst/>
              <a:gdLst>
                <a:gd name="T0" fmla="*/ 37 w 47"/>
                <a:gd name="T1" fmla="*/ 0 h 86"/>
                <a:gd name="T2" fmla="*/ 15 w 47"/>
                <a:gd name="T3" fmla="*/ 37 h 86"/>
                <a:gd name="T4" fmla="*/ 0 w 47"/>
                <a:gd name="T5" fmla="*/ 59 h 86"/>
                <a:gd name="T6" fmla="*/ 0 w 47"/>
                <a:gd name="T7" fmla="*/ 86 h 86"/>
                <a:gd name="T8" fmla="*/ 8 w 47"/>
                <a:gd name="T9" fmla="*/ 82 h 86"/>
                <a:gd name="T10" fmla="*/ 20 w 47"/>
                <a:gd name="T11" fmla="*/ 73 h 86"/>
                <a:gd name="T12" fmla="*/ 33 w 47"/>
                <a:gd name="T13" fmla="*/ 63 h 86"/>
                <a:gd name="T14" fmla="*/ 42 w 47"/>
                <a:gd name="T15" fmla="*/ 51 h 86"/>
                <a:gd name="T16" fmla="*/ 47 w 47"/>
                <a:gd name="T17" fmla="*/ 36 h 86"/>
                <a:gd name="T18" fmla="*/ 46 w 47"/>
                <a:gd name="T19" fmla="*/ 19 h 86"/>
                <a:gd name="T20" fmla="*/ 37 w 47"/>
                <a:gd name="T21" fmla="*/ 0 h 8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7" h="86">
                  <a:moveTo>
                    <a:pt x="37" y="0"/>
                  </a:moveTo>
                  <a:lnTo>
                    <a:pt x="15" y="37"/>
                  </a:lnTo>
                  <a:lnTo>
                    <a:pt x="0" y="59"/>
                  </a:lnTo>
                  <a:lnTo>
                    <a:pt x="0" y="86"/>
                  </a:lnTo>
                  <a:lnTo>
                    <a:pt x="8" y="82"/>
                  </a:lnTo>
                  <a:lnTo>
                    <a:pt x="20" y="73"/>
                  </a:lnTo>
                  <a:lnTo>
                    <a:pt x="33" y="63"/>
                  </a:lnTo>
                  <a:lnTo>
                    <a:pt x="42" y="51"/>
                  </a:lnTo>
                  <a:lnTo>
                    <a:pt x="47" y="36"/>
                  </a:lnTo>
                  <a:lnTo>
                    <a:pt x="46" y="19"/>
                  </a:lnTo>
                  <a:lnTo>
                    <a:pt x="37"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69" name="Freeform 37">
              <a:extLst>
                <a:ext uri="{FF2B5EF4-FFF2-40B4-BE49-F238E27FC236}">
                  <a16:creationId xmlns:a16="http://schemas.microsoft.com/office/drawing/2014/main" id="{3A1184BC-C960-4042-9DA7-6B769CE591A2}"/>
                </a:ext>
              </a:extLst>
            </p:cNvPr>
            <p:cNvSpPr>
              <a:spLocks/>
            </p:cNvSpPr>
            <p:nvPr/>
          </p:nvSpPr>
          <p:spPr bwMode="ltGray">
            <a:xfrm>
              <a:off x="0" y="3239"/>
              <a:ext cx="497" cy="740"/>
            </a:xfrm>
            <a:custGeom>
              <a:avLst/>
              <a:gdLst>
                <a:gd name="T0" fmla="*/ 0 w 497"/>
                <a:gd name="T1" fmla="*/ 13 h 740"/>
                <a:gd name="T2" fmla="*/ 41 w 497"/>
                <a:gd name="T3" fmla="*/ 4 h 740"/>
                <a:gd name="T4" fmla="*/ 101 w 497"/>
                <a:gd name="T5" fmla="*/ 0 h 740"/>
                <a:gd name="T6" fmla="*/ 170 w 497"/>
                <a:gd name="T7" fmla="*/ 4 h 740"/>
                <a:gd name="T8" fmla="*/ 248 w 497"/>
                <a:gd name="T9" fmla="*/ 21 h 740"/>
                <a:gd name="T10" fmla="*/ 323 w 497"/>
                <a:gd name="T11" fmla="*/ 50 h 740"/>
                <a:gd name="T12" fmla="*/ 382 w 497"/>
                <a:gd name="T13" fmla="*/ 90 h 740"/>
                <a:gd name="T14" fmla="*/ 428 w 497"/>
                <a:gd name="T15" fmla="*/ 141 h 740"/>
                <a:gd name="T16" fmla="*/ 463 w 497"/>
                <a:gd name="T17" fmla="*/ 199 h 740"/>
                <a:gd name="T18" fmla="*/ 485 w 497"/>
                <a:gd name="T19" fmla="*/ 262 h 740"/>
                <a:gd name="T20" fmla="*/ 496 w 497"/>
                <a:gd name="T21" fmla="*/ 327 h 740"/>
                <a:gd name="T22" fmla="*/ 497 w 497"/>
                <a:gd name="T23" fmla="*/ 396 h 740"/>
                <a:gd name="T24" fmla="*/ 487 w 497"/>
                <a:gd name="T25" fmla="*/ 462 h 740"/>
                <a:gd name="T26" fmla="*/ 470 w 497"/>
                <a:gd name="T27" fmla="*/ 527 h 740"/>
                <a:gd name="T28" fmla="*/ 443 w 497"/>
                <a:gd name="T29" fmla="*/ 586 h 740"/>
                <a:gd name="T30" fmla="*/ 406 w 497"/>
                <a:gd name="T31" fmla="*/ 639 h 740"/>
                <a:gd name="T32" fmla="*/ 364 w 497"/>
                <a:gd name="T33" fmla="*/ 683 h 740"/>
                <a:gd name="T34" fmla="*/ 315 w 497"/>
                <a:gd name="T35" fmla="*/ 715 h 740"/>
                <a:gd name="T36" fmla="*/ 259 w 497"/>
                <a:gd name="T37" fmla="*/ 736 h 740"/>
                <a:gd name="T38" fmla="*/ 198 w 497"/>
                <a:gd name="T39" fmla="*/ 740 h 740"/>
                <a:gd name="T40" fmla="*/ 131 w 497"/>
                <a:gd name="T41" fmla="*/ 727 h 740"/>
                <a:gd name="T42" fmla="*/ 167 w 497"/>
                <a:gd name="T43" fmla="*/ 728 h 740"/>
                <a:gd name="T44" fmla="*/ 204 w 497"/>
                <a:gd name="T45" fmla="*/ 718 h 740"/>
                <a:gd name="T46" fmla="*/ 238 w 497"/>
                <a:gd name="T47" fmla="*/ 700 h 740"/>
                <a:gd name="T48" fmla="*/ 272 w 497"/>
                <a:gd name="T49" fmla="*/ 670 h 740"/>
                <a:gd name="T50" fmla="*/ 304 w 497"/>
                <a:gd name="T51" fmla="*/ 635 h 740"/>
                <a:gd name="T52" fmla="*/ 333 w 497"/>
                <a:gd name="T53" fmla="*/ 594 h 740"/>
                <a:gd name="T54" fmla="*/ 358 w 497"/>
                <a:gd name="T55" fmla="*/ 549 h 740"/>
                <a:gd name="T56" fmla="*/ 381 w 497"/>
                <a:gd name="T57" fmla="*/ 500 h 740"/>
                <a:gd name="T58" fmla="*/ 396 w 497"/>
                <a:gd name="T59" fmla="*/ 449 h 740"/>
                <a:gd name="T60" fmla="*/ 408 w 497"/>
                <a:gd name="T61" fmla="*/ 397 h 740"/>
                <a:gd name="T62" fmla="*/ 414 w 497"/>
                <a:gd name="T63" fmla="*/ 346 h 740"/>
                <a:gd name="T64" fmla="*/ 412 w 497"/>
                <a:gd name="T65" fmla="*/ 296 h 740"/>
                <a:gd name="T66" fmla="*/ 402 w 497"/>
                <a:gd name="T67" fmla="*/ 251 h 740"/>
                <a:gd name="T68" fmla="*/ 384 w 497"/>
                <a:gd name="T69" fmla="*/ 208 h 740"/>
                <a:gd name="T70" fmla="*/ 357 w 497"/>
                <a:gd name="T71" fmla="*/ 172 h 740"/>
                <a:gd name="T72" fmla="*/ 320 w 497"/>
                <a:gd name="T73" fmla="*/ 142 h 740"/>
                <a:gd name="T74" fmla="*/ 260 w 497"/>
                <a:gd name="T75" fmla="*/ 107 h 740"/>
                <a:gd name="T76" fmla="*/ 203 w 497"/>
                <a:gd name="T77" fmla="*/ 82 h 740"/>
                <a:gd name="T78" fmla="*/ 154 w 497"/>
                <a:gd name="T79" fmla="*/ 65 h 740"/>
                <a:gd name="T80" fmla="*/ 108 w 497"/>
                <a:gd name="T81" fmla="*/ 56 h 740"/>
                <a:gd name="T82" fmla="*/ 68 w 497"/>
                <a:gd name="T83" fmla="*/ 55 h 740"/>
                <a:gd name="T84" fmla="*/ 32 w 497"/>
                <a:gd name="T85" fmla="*/ 61 h 740"/>
                <a:gd name="T86" fmla="*/ 0 w 497"/>
                <a:gd name="T87" fmla="*/ 70 h 740"/>
                <a:gd name="T88" fmla="*/ 0 w 497"/>
                <a:gd name="T89" fmla="*/ 13 h 74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497" h="740">
                  <a:moveTo>
                    <a:pt x="0" y="13"/>
                  </a:moveTo>
                  <a:lnTo>
                    <a:pt x="41" y="4"/>
                  </a:lnTo>
                  <a:lnTo>
                    <a:pt x="101" y="0"/>
                  </a:lnTo>
                  <a:lnTo>
                    <a:pt x="170" y="4"/>
                  </a:lnTo>
                  <a:lnTo>
                    <a:pt x="248" y="21"/>
                  </a:lnTo>
                  <a:lnTo>
                    <a:pt x="323" y="50"/>
                  </a:lnTo>
                  <a:lnTo>
                    <a:pt x="382" y="90"/>
                  </a:lnTo>
                  <a:lnTo>
                    <a:pt x="428" y="141"/>
                  </a:lnTo>
                  <a:lnTo>
                    <a:pt x="463" y="199"/>
                  </a:lnTo>
                  <a:lnTo>
                    <a:pt x="485" y="262"/>
                  </a:lnTo>
                  <a:lnTo>
                    <a:pt x="496" y="327"/>
                  </a:lnTo>
                  <a:lnTo>
                    <a:pt x="497" y="396"/>
                  </a:lnTo>
                  <a:lnTo>
                    <a:pt x="487" y="462"/>
                  </a:lnTo>
                  <a:lnTo>
                    <a:pt x="470" y="527"/>
                  </a:lnTo>
                  <a:lnTo>
                    <a:pt x="443" y="586"/>
                  </a:lnTo>
                  <a:lnTo>
                    <a:pt x="406" y="639"/>
                  </a:lnTo>
                  <a:lnTo>
                    <a:pt x="364" y="683"/>
                  </a:lnTo>
                  <a:lnTo>
                    <a:pt x="315" y="715"/>
                  </a:lnTo>
                  <a:lnTo>
                    <a:pt x="259" y="736"/>
                  </a:lnTo>
                  <a:lnTo>
                    <a:pt x="198" y="740"/>
                  </a:lnTo>
                  <a:lnTo>
                    <a:pt x="131" y="727"/>
                  </a:lnTo>
                  <a:lnTo>
                    <a:pt x="167" y="728"/>
                  </a:lnTo>
                  <a:lnTo>
                    <a:pt x="204" y="718"/>
                  </a:lnTo>
                  <a:lnTo>
                    <a:pt x="238" y="700"/>
                  </a:lnTo>
                  <a:lnTo>
                    <a:pt x="272" y="670"/>
                  </a:lnTo>
                  <a:lnTo>
                    <a:pt x="304" y="635"/>
                  </a:lnTo>
                  <a:lnTo>
                    <a:pt x="333" y="594"/>
                  </a:lnTo>
                  <a:lnTo>
                    <a:pt x="358" y="549"/>
                  </a:lnTo>
                  <a:lnTo>
                    <a:pt x="381" y="500"/>
                  </a:lnTo>
                  <a:lnTo>
                    <a:pt x="396" y="449"/>
                  </a:lnTo>
                  <a:lnTo>
                    <a:pt x="408" y="397"/>
                  </a:lnTo>
                  <a:lnTo>
                    <a:pt x="414" y="346"/>
                  </a:lnTo>
                  <a:lnTo>
                    <a:pt x="412" y="296"/>
                  </a:lnTo>
                  <a:lnTo>
                    <a:pt x="402" y="251"/>
                  </a:lnTo>
                  <a:lnTo>
                    <a:pt x="384" y="208"/>
                  </a:lnTo>
                  <a:lnTo>
                    <a:pt x="357" y="172"/>
                  </a:lnTo>
                  <a:lnTo>
                    <a:pt x="320" y="142"/>
                  </a:lnTo>
                  <a:lnTo>
                    <a:pt x="260" y="107"/>
                  </a:lnTo>
                  <a:lnTo>
                    <a:pt x="203" y="82"/>
                  </a:lnTo>
                  <a:lnTo>
                    <a:pt x="154" y="65"/>
                  </a:lnTo>
                  <a:lnTo>
                    <a:pt x="108" y="56"/>
                  </a:lnTo>
                  <a:lnTo>
                    <a:pt x="68" y="55"/>
                  </a:lnTo>
                  <a:lnTo>
                    <a:pt x="32" y="61"/>
                  </a:lnTo>
                  <a:lnTo>
                    <a:pt x="0" y="70"/>
                  </a:lnTo>
                  <a:lnTo>
                    <a:pt x="0" y="13"/>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70" name="Freeform 38">
              <a:extLst>
                <a:ext uri="{FF2B5EF4-FFF2-40B4-BE49-F238E27FC236}">
                  <a16:creationId xmlns:a16="http://schemas.microsoft.com/office/drawing/2014/main" id="{C8FE93D4-4267-487E-82E1-7DE6CDE76B66}"/>
                </a:ext>
              </a:extLst>
            </p:cNvPr>
            <p:cNvSpPr>
              <a:spLocks/>
            </p:cNvSpPr>
            <p:nvPr/>
          </p:nvSpPr>
          <p:spPr bwMode="ltGray">
            <a:xfrm rot="1584153">
              <a:off x="20" y="410"/>
              <a:ext cx="344" cy="245"/>
            </a:xfrm>
            <a:custGeom>
              <a:avLst/>
              <a:gdLst>
                <a:gd name="T0" fmla="*/ 0 w 257"/>
                <a:gd name="T1" fmla="*/ 0 h 237"/>
                <a:gd name="T2" fmla="*/ 0 w 257"/>
                <a:gd name="T3" fmla="*/ 26 h 237"/>
                <a:gd name="T4" fmla="*/ 4 w 257"/>
                <a:gd name="T5" fmla="*/ 52 h 237"/>
                <a:gd name="T6" fmla="*/ 8 w 257"/>
                <a:gd name="T7" fmla="*/ 78 h 237"/>
                <a:gd name="T8" fmla="*/ 15 w 257"/>
                <a:gd name="T9" fmla="*/ 101 h 237"/>
                <a:gd name="T10" fmla="*/ 24 w 257"/>
                <a:gd name="T11" fmla="*/ 123 h 237"/>
                <a:gd name="T12" fmla="*/ 36 w 257"/>
                <a:gd name="T13" fmla="*/ 146 h 237"/>
                <a:gd name="T14" fmla="*/ 51 w 257"/>
                <a:gd name="T15" fmla="*/ 166 h 237"/>
                <a:gd name="T16" fmla="*/ 68 w 257"/>
                <a:gd name="T17" fmla="*/ 184 h 237"/>
                <a:gd name="T18" fmla="*/ 90 w 257"/>
                <a:gd name="T19" fmla="*/ 201 h 237"/>
                <a:gd name="T20" fmla="*/ 115 w 257"/>
                <a:gd name="T21" fmla="*/ 215 h 237"/>
                <a:gd name="T22" fmla="*/ 142 w 257"/>
                <a:gd name="T23" fmla="*/ 226 h 237"/>
                <a:gd name="T24" fmla="*/ 175 w 257"/>
                <a:gd name="T25" fmla="*/ 236 h 237"/>
                <a:gd name="T26" fmla="*/ 211 w 257"/>
                <a:gd name="T27" fmla="*/ 242 h 237"/>
                <a:gd name="T28" fmla="*/ 252 w 257"/>
                <a:gd name="T29" fmla="*/ 245 h 237"/>
                <a:gd name="T30" fmla="*/ 294 w 257"/>
                <a:gd name="T31" fmla="*/ 244 h 237"/>
                <a:gd name="T32" fmla="*/ 344 w 257"/>
                <a:gd name="T33" fmla="*/ 240 h 237"/>
                <a:gd name="T34" fmla="*/ 300 w 257"/>
                <a:gd name="T35" fmla="*/ 235 h 237"/>
                <a:gd name="T36" fmla="*/ 261 w 257"/>
                <a:gd name="T37" fmla="*/ 227 h 237"/>
                <a:gd name="T38" fmla="*/ 228 w 257"/>
                <a:gd name="T39" fmla="*/ 219 h 237"/>
                <a:gd name="T40" fmla="*/ 198 w 257"/>
                <a:gd name="T41" fmla="*/ 211 h 237"/>
                <a:gd name="T42" fmla="*/ 171 w 257"/>
                <a:gd name="T43" fmla="*/ 200 h 237"/>
                <a:gd name="T44" fmla="*/ 150 w 257"/>
                <a:gd name="T45" fmla="*/ 188 h 237"/>
                <a:gd name="T46" fmla="*/ 130 w 257"/>
                <a:gd name="T47" fmla="*/ 175 h 237"/>
                <a:gd name="T48" fmla="*/ 112 w 257"/>
                <a:gd name="T49" fmla="*/ 160 h 237"/>
                <a:gd name="T50" fmla="*/ 96 w 257"/>
                <a:gd name="T51" fmla="*/ 146 h 237"/>
                <a:gd name="T52" fmla="*/ 82 w 257"/>
                <a:gd name="T53" fmla="*/ 129 h 237"/>
                <a:gd name="T54" fmla="*/ 70 w 257"/>
                <a:gd name="T55" fmla="*/ 111 h 237"/>
                <a:gd name="T56" fmla="*/ 58 w 257"/>
                <a:gd name="T57" fmla="*/ 91 h 237"/>
                <a:gd name="T58" fmla="*/ 44 w 257"/>
                <a:gd name="T59" fmla="*/ 71 h 237"/>
                <a:gd name="T60" fmla="*/ 31 w 257"/>
                <a:gd name="T61" fmla="*/ 49 h 237"/>
                <a:gd name="T62" fmla="*/ 16 w 257"/>
                <a:gd name="T63" fmla="*/ 25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71" name="Freeform 39">
              <a:extLst>
                <a:ext uri="{FF2B5EF4-FFF2-40B4-BE49-F238E27FC236}">
                  <a16:creationId xmlns:a16="http://schemas.microsoft.com/office/drawing/2014/main" id="{109A307F-8359-4AB1-B72E-20A373847565}"/>
                </a:ext>
              </a:extLst>
            </p:cNvPr>
            <p:cNvSpPr>
              <a:spLocks/>
            </p:cNvSpPr>
            <p:nvPr/>
          </p:nvSpPr>
          <p:spPr bwMode="ltGray">
            <a:xfrm rot="1584153">
              <a:off x="242" y="756"/>
              <a:ext cx="167" cy="115"/>
            </a:xfrm>
            <a:custGeom>
              <a:avLst/>
              <a:gdLst>
                <a:gd name="T0" fmla="*/ 104 w 124"/>
                <a:gd name="T1" fmla="*/ 0 h 110"/>
                <a:gd name="T2" fmla="*/ 167 w 124"/>
                <a:gd name="T3" fmla="*/ 113 h 110"/>
                <a:gd name="T4" fmla="*/ 162 w 124"/>
                <a:gd name="T5" fmla="*/ 112 h 110"/>
                <a:gd name="T6" fmla="*/ 144 w 124"/>
                <a:gd name="T7" fmla="*/ 110 h 110"/>
                <a:gd name="T8" fmla="*/ 120 w 124"/>
                <a:gd name="T9" fmla="*/ 106 h 110"/>
                <a:gd name="T10" fmla="*/ 92 w 124"/>
                <a:gd name="T11" fmla="*/ 104 h 110"/>
                <a:gd name="T12" fmla="*/ 61 w 124"/>
                <a:gd name="T13" fmla="*/ 101 h 110"/>
                <a:gd name="T14" fmla="*/ 34 w 124"/>
                <a:gd name="T15" fmla="*/ 102 h 110"/>
                <a:gd name="T16" fmla="*/ 12 w 124"/>
                <a:gd name="T17" fmla="*/ 107 h 110"/>
                <a:gd name="T18" fmla="*/ 0 w 124"/>
                <a:gd name="T19" fmla="*/ 115 h 110"/>
                <a:gd name="T20" fmla="*/ 5 w 124"/>
                <a:gd name="T21" fmla="*/ 102 h 110"/>
                <a:gd name="T22" fmla="*/ 11 w 124"/>
                <a:gd name="T23" fmla="*/ 93 h 110"/>
                <a:gd name="T24" fmla="*/ 22 w 124"/>
                <a:gd name="T25" fmla="*/ 86 h 110"/>
                <a:gd name="T26" fmla="*/ 34 w 124"/>
                <a:gd name="T27" fmla="*/ 79 h 110"/>
                <a:gd name="T28" fmla="*/ 48 w 124"/>
                <a:gd name="T29" fmla="*/ 75 h 110"/>
                <a:gd name="T30" fmla="*/ 63 w 124"/>
                <a:gd name="T31" fmla="*/ 74 h 110"/>
                <a:gd name="T32" fmla="*/ 79 w 124"/>
                <a:gd name="T33" fmla="*/ 74 h 110"/>
                <a:gd name="T34" fmla="*/ 97 w 124"/>
                <a:gd name="T35" fmla="*/ 77 h 110"/>
                <a:gd name="T36" fmla="*/ 98 w 124"/>
                <a:gd name="T37" fmla="*/ 74 h 110"/>
                <a:gd name="T38" fmla="*/ 94 w 124"/>
                <a:gd name="T39" fmla="*/ 59 h 110"/>
                <a:gd name="T40" fmla="*/ 90 w 124"/>
                <a:gd name="T41" fmla="*/ 40 h 110"/>
                <a:gd name="T42" fmla="*/ 88 w 124"/>
                <a:gd name="T43" fmla="*/ 31 h 110"/>
                <a:gd name="T44" fmla="*/ 85 w 124"/>
                <a:gd name="T45" fmla="*/ 31 h 110"/>
                <a:gd name="T46" fmla="*/ 82 w 124"/>
                <a:gd name="T47" fmla="*/ 30 h 110"/>
                <a:gd name="T48" fmla="*/ 79 w 124"/>
                <a:gd name="T49" fmla="*/ 27 h 110"/>
                <a:gd name="T50" fmla="*/ 77 w 124"/>
                <a:gd name="T51" fmla="*/ 24 h 110"/>
                <a:gd name="T52" fmla="*/ 77 w 124"/>
                <a:gd name="T53" fmla="*/ 20 h 110"/>
                <a:gd name="T54" fmla="*/ 79 w 124"/>
                <a:gd name="T55" fmla="*/ 15 h 110"/>
                <a:gd name="T56" fmla="*/ 89 w 124"/>
                <a:gd name="T57" fmla="*/ 8 h 110"/>
                <a:gd name="T58" fmla="*/ 104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72" name="Freeform 40">
              <a:extLst>
                <a:ext uri="{FF2B5EF4-FFF2-40B4-BE49-F238E27FC236}">
                  <a16:creationId xmlns:a16="http://schemas.microsoft.com/office/drawing/2014/main" id="{551C83FC-A088-42E2-90E7-297BBA22B1F1}"/>
                </a:ext>
              </a:extLst>
            </p:cNvPr>
            <p:cNvSpPr>
              <a:spLocks/>
            </p:cNvSpPr>
            <p:nvPr/>
          </p:nvSpPr>
          <p:spPr bwMode="ltGray">
            <a:xfrm rot="1584153">
              <a:off x="574" y="286"/>
              <a:ext cx="147" cy="160"/>
            </a:xfrm>
            <a:custGeom>
              <a:avLst/>
              <a:gdLst>
                <a:gd name="T0" fmla="*/ 0 w 109"/>
                <a:gd name="T1" fmla="*/ 0 h 156"/>
                <a:gd name="T2" fmla="*/ 7 w 109"/>
                <a:gd name="T3" fmla="*/ 1 h 156"/>
                <a:gd name="T4" fmla="*/ 24 w 109"/>
                <a:gd name="T5" fmla="*/ 5 h 156"/>
                <a:gd name="T6" fmla="*/ 50 w 109"/>
                <a:gd name="T7" fmla="*/ 12 h 156"/>
                <a:gd name="T8" fmla="*/ 78 w 109"/>
                <a:gd name="T9" fmla="*/ 25 h 156"/>
                <a:gd name="T10" fmla="*/ 105 w 109"/>
                <a:gd name="T11" fmla="*/ 45 h 156"/>
                <a:gd name="T12" fmla="*/ 129 w 109"/>
                <a:gd name="T13" fmla="*/ 73 h 156"/>
                <a:gd name="T14" fmla="*/ 144 w 109"/>
                <a:gd name="T15" fmla="*/ 111 h 156"/>
                <a:gd name="T16" fmla="*/ 147 w 109"/>
                <a:gd name="T17" fmla="*/ 160 h 156"/>
                <a:gd name="T18" fmla="*/ 142 w 109"/>
                <a:gd name="T19" fmla="*/ 160 h 156"/>
                <a:gd name="T20" fmla="*/ 134 w 109"/>
                <a:gd name="T21" fmla="*/ 160 h 156"/>
                <a:gd name="T22" fmla="*/ 125 w 109"/>
                <a:gd name="T23" fmla="*/ 160 h 156"/>
                <a:gd name="T24" fmla="*/ 117 w 109"/>
                <a:gd name="T25" fmla="*/ 158 h 156"/>
                <a:gd name="T26" fmla="*/ 109 w 109"/>
                <a:gd name="T27" fmla="*/ 157 h 156"/>
                <a:gd name="T28" fmla="*/ 100 w 109"/>
                <a:gd name="T29" fmla="*/ 154 h 156"/>
                <a:gd name="T30" fmla="*/ 89 w 109"/>
                <a:gd name="T31" fmla="*/ 149 h 156"/>
                <a:gd name="T32" fmla="*/ 78 w 109"/>
                <a:gd name="T33" fmla="*/ 143 h 156"/>
                <a:gd name="T34" fmla="*/ 71 w 109"/>
                <a:gd name="T35" fmla="*/ 129 h 156"/>
                <a:gd name="T36" fmla="*/ 71 w 109"/>
                <a:gd name="T37" fmla="*/ 114 h 156"/>
                <a:gd name="T38" fmla="*/ 76 w 109"/>
                <a:gd name="T39" fmla="*/ 98 h 156"/>
                <a:gd name="T40" fmla="*/ 80 w 109"/>
                <a:gd name="T41" fmla="*/ 82 h 156"/>
                <a:gd name="T42" fmla="*/ 76 w 109"/>
                <a:gd name="T43" fmla="*/ 64 h 156"/>
                <a:gd name="T44" fmla="*/ 65 w 109"/>
                <a:gd name="T45" fmla="*/ 44 h 156"/>
                <a:gd name="T46" fmla="*/ 42 w 109"/>
                <a:gd name="T47" fmla="*/ 24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73" name="Freeform 41">
              <a:extLst>
                <a:ext uri="{FF2B5EF4-FFF2-40B4-BE49-F238E27FC236}">
                  <a16:creationId xmlns:a16="http://schemas.microsoft.com/office/drawing/2014/main" id="{4825C28A-6120-41D7-850E-8E9FB54CD590}"/>
                </a:ext>
              </a:extLst>
            </p:cNvPr>
            <p:cNvSpPr>
              <a:spLocks/>
            </p:cNvSpPr>
            <p:nvPr/>
          </p:nvSpPr>
          <p:spPr bwMode="ltGray">
            <a:xfrm rot="1584153">
              <a:off x="236" y="721"/>
              <a:ext cx="62" cy="97"/>
            </a:xfrm>
            <a:custGeom>
              <a:avLst/>
              <a:gdLst>
                <a:gd name="T0" fmla="*/ 42 w 46"/>
                <a:gd name="T1" fmla="*/ 0 h 94"/>
                <a:gd name="T2" fmla="*/ 27 w 46"/>
                <a:gd name="T3" fmla="*/ 39 h 94"/>
                <a:gd name="T4" fmla="*/ 20 w 46"/>
                <a:gd name="T5" fmla="*/ 64 h 94"/>
                <a:gd name="T6" fmla="*/ 15 w 46"/>
                <a:gd name="T7" fmla="*/ 82 h 94"/>
                <a:gd name="T8" fmla="*/ 0 w 46"/>
                <a:gd name="T9" fmla="*/ 97 h 94"/>
                <a:gd name="T10" fmla="*/ 16 w 46"/>
                <a:gd name="T11" fmla="*/ 91 h 94"/>
                <a:gd name="T12" fmla="*/ 31 w 46"/>
                <a:gd name="T13" fmla="*/ 83 h 94"/>
                <a:gd name="T14" fmla="*/ 43 w 46"/>
                <a:gd name="T15" fmla="*/ 71 h 94"/>
                <a:gd name="T16" fmla="*/ 54 w 46"/>
                <a:gd name="T17" fmla="*/ 59 h 94"/>
                <a:gd name="T18" fmla="*/ 61 w 46"/>
                <a:gd name="T19" fmla="*/ 45 h 94"/>
                <a:gd name="T20" fmla="*/ 62 w 46"/>
                <a:gd name="T21" fmla="*/ 31 h 94"/>
                <a:gd name="T22" fmla="*/ 57 w 46"/>
                <a:gd name="T23" fmla="*/ 15 h 94"/>
                <a:gd name="T24" fmla="*/ 42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74" name="Freeform 42">
              <a:extLst>
                <a:ext uri="{FF2B5EF4-FFF2-40B4-BE49-F238E27FC236}">
                  <a16:creationId xmlns:a16="http://schemas.microsoft.com/office/drawing/2014/main" id="{F2A92306-31B5-4C2E-9847-3E713E168AE7}"/>
                </a:ext>
              </a:extLst>
            </p:cNvPr>
            <p:cNvSpPr>
              <a:spLocks/>
            </p:cNvSpPr>
            <p:nvPr/>
          </p:nvSpPr>
          <p:spPr bwMode="ltGray">
            <a:xfrm rot="1584153">
              <a:off x="585" y="466"/>
              <a:ext cx="72" cy="41"/>
            </a:xfrm>
            <a:custGeom>
              <a:avLst/>
              <a:gdLst>
                <a:gd name="T0" fmla="*/ 0 w 54"/>
                <a:gd name="T1" fmla="*/ 0 h 40"/>
                <a:gd name="T2" fmla="*/ 1 w 54"/>
                <a:gd name="T3" fmla="*/ 1 h 40"/>
                <a:gd name="T4" fmla="*/ 8 w 54"/>
                <a:gd name="T5" fmla="*/ 3 h 40"/>
                <a:gd name="T6" fmla="*/ 17 w 54"/>
                <a:gd name="T7" fmla="*/ 8 h 40"/>
                <a:gd name="T8" fmla="*/ 28 w 54"/>
                <a:gd name="T9" fmla="*/ 12 h 40"/>
                <a:gd name="T10" fmla="*/ 39 w 54"/>
                <a:gd name="T11" fmla="*/ 15 h 40"/>
                <a:gd name="T12" fmla="*/ 51 w 54"/>
                <a:gd name="T13" fmla="*/ 17 h 40"/>
                <a:gd name="T14" fmla="*/ 61 w 54"/>
                <a:gd name="T15" fmla="*/ 18 h 40"/>
                <a:gd name="T16" fmla="*/ 72 w 54"/>
                <a:gd name="T17" fmla="*/ 16 h 40"/>
                <a:gd name="T18" fmla="*/ 71 w 54"/>
                <a:gd name="T19" fmla="*/ 26 h 40"/>
                <a:gd name="T20" fmla="*/ 67 w 54"/>
                <a:gd name="T21" fmla="*/ 34 h 40"/>
                <a:gd name="T22" fmla="*/ 59 w 54"/>
                <a:gd name="T23" fmla="*/ 39 h 40"/>
                <a:gd name="T24" fmla="*/ 49 w 54"/>
                <a:gd name="T25" fmla="*/ 41 h 40"/>
                <a:gd name="T26" fmla="*/ 37 w 54"/>
                <a:gd name="T27" fmla="*/ 40 h 40"/>
                <a:gd name="T28" fmla="*/ 25 w 54"/>
                <a:gd name="T29" fmla="*/ 33 h 40"/>
                <a:gd name="T30" fmla="*/ 13 w 54"/>
                <a:gd name="T31" fmla="*/ 21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75" name="Freeform 43">
              <a:extLst>
                <a:ext uri="{FF2B5EF4-FFF2-40B4-BE49-F238E27FC236}">
                  <a16:creationId xmlns:a16="http://schemas.microsoft.com/office/drawing/2014/main" id="{E71093DA-F850-4684-8EB8-B8AC57AEE5C2}"/>
                </a:ext>
              </a:extLst>
            </p:cNvPr>
            <p:cNvSpPr>
              <a:spLocks/>
            </p:cNvSpPr>
            <p:nvPr/>
          </p:nvSpPr>
          <p:spPr bwMode="ltGray">
            <a:xfrm>
              <a:off x="0" y="886"/>
              <a:ext cx="360" cy="650"/>
            </a:xfrm>
            <a:custGeom>
              <a:avLst/>
              <a:gdLst>
                <a:gd name="T0" fmla="*/ 264 w 360"/>
                <a:gd name="T1" fmla="*/ 0 h 650"/>
                <a:gd name="T2" fmla="*/ 269 w 360"/>
                <a:gd name="T3" fmla="*/ 9 h 650"/>
                <a:gd name="T4" fmla="*/ 277 w 360"/>
                <a:gd name="T5" fmla="*/ 22 h 650"/>
                <a:gd name="T6" fmla="*/ 286 w 360"/>
                <a:gd name="T7" fmla="*/ 39 h 650"/>
                <a:gd name="T8" fmla="*/ 297 w 360"/>
                <a:gd name="T9" fmla="*/ 58 h 650"/>
                <a:gd name="T10" fmla="*/ 309 w 360"/>
                <a:gd name="T11" fmla="*/ 83 h 650"/>
                <a:gd name="T12" fmla="*/ 319 w 360"/>
                <a:gd name="T13" fmla="*/ 108 h 650"/>
                <a:gd name="T14" fmla="*/ 329 w 360"/>
                <a:gd name="T15" fmla="*/ 136 h 650"/>
                <a:gd name="T16" fmla="*/ 333 w 360"/>
                <a:gd name="T17" fmla="*/ 163 h 650"/>
                <a:gd name="T18" fmla="*/ 336 w 360"/>
                <a:gd name="T19" fmla="*/ 193 h 650"/>
                <a:gd name="T20" fmla="*/ 332 w 360"/>
                <a:gd name="T21" fmla="*/ 223 h 650"/>
                <a:gd name="T22" fmla="*/ 323 w 360"/>
                <a:gd name="T23" fmla="*/ 255 h 650"/>
                <a:gd name="T24" fmla="*/ 310 w 360"/>
                <a:gd name="T25" fmla="*/ 285 h 650"/>
                <a:gd name="T26" fmla="*/ 287 w 360"/>
                <a:gd name="T27" fmla="*/ 315 h 650"/>
                <a:gd name="T28" fmla="*/ 257 w 360"/>
                <a:gd name="T29" fmla="*/ 343 h 650"/>
                <a:gd name="T30" fmla="*/ 218 w 360"/>
                <a:gd name="T31" fmla="*/ 370 h 650"/>
                <a:gd name="T32" fmla="*/ 167 w 360"/>
                <a:gd name="T33" fmla="*/ 396 h 650"/>
                <a:gd name="T34" fmla="*/ 111 w 360"/>
                <a:gd name="T35" fmla="*/ 425 h 650"/>
                <a:gd name="T36" fmla="*/ 69 w 360"/>
                <a:gd name="T37" fmla="*/ 457 h 650"/>
                <a:gd name="T38" fmla="*/ 35 w 360"/>
                <a:gd name="T39" fmla="*/ 490 h 650"/>
                <a:gd name="T40" fmla="*/ 12 w 360"/>
                <a:gd name="T41" fmla="*/ 526 h 650"/>
                <a:gd name="T42" fmla="*/ 0 w 360"/>
                <a:gd name="T43" fmla="*/ 553 h 650"/>
                <a:gd name="T44" fmla="*/ 0 w 360"/>
                <a:gd name="T45" fmla="*/ 650 h 650"/>
                <a:gd name="T46" fmla="*/ 6 w 360"/>
                <a:gd name="T47" fmla="*/ 628 h 650"/>
                <a:gd name="T48" fmla="*/ 19 w 360"/>
                <a:gd name="T49" fmla="*/ 594 h 650"/>
                <a:gd name="T50" fmla="*/ 43 w 360"/>
                <a:gd name="T51" fmla="*/ 551 h 650"/>
                <a:gd name="T52" fmla="*/ 76 w 360"/>
                <a:gd name="T53" fmla="*/ 503 h 650"/>
                <a:gd name="T54" fmla="*/ 125 w 360"/>
                <a:gd name="T55" fmla="*/ 454 h 650"/>
                <a:gd name="T56" fmla="*/ 190 w 360"/>
                <a:gd name="T57" fmla="*/ 408 h 650"/>
                <a:gd name="T58" fmla="*/ 275 w 360"/>
                <a:gd name="T59" fmla="*/ 365 h 650"/>
                <a:gd name="T60" fmla="*/ 308 w 360"/>
                <a:gd name="T61" fmla="*/ 342 h 650"/>
                <a:gd name="T62" fmla="*/ 335 w 360"/>
                <a:gd name="T63" fmla="*/ 305 h 650"/>
                <a:gd name="T64" fmla="*/ 352 w 360"/>
                <a:gd name="T65" fmla="*/ 255 h 650"/>
                <a:gd name="T66" fmla="*/ 360 w 360"/>
                <a:gd name="T67" fmla="*/ 201 h 650"/>
                <a:gd name="T68" fmla="*/ 356 w 360"/>
                <a:gd name="T69" fmla="*/ 144 h 650"/>
                <a:gd name="T70" fmla="*/ 341 w 360"/>
                <a:gd name="T71" fmla="*/ 88 h 650"/>
                <a:gd name="T72" fmla="*/ 311 w 360"/>
                <a:gd name="T73" fmla="*/ 39 h 650"/>
                <a:gd name="T74" fmla="*/ 264 w 360"/>
                <a:gd name="T75" fmla="*/ 0 h 65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360" h="650">
                  <a:moveTo>
                    <a:pt x="264" y="0"/>
                  </a:moveTo>
                  <a:lnTo>
                    <a:pt x="269" y="9"/>
                  </a:lnTo>
                  <a:lnTo>
                    <a:pt x="277" y="22"/>
                  </a:lnTo>
                  <a:lnTo>
                    <a:pt x="286" y="39"/>
                  </a:lnTo>
                  <a:lnTo>
                    <a:pt x="297" y="58"/>
                  </a:lnTo>
                  <a:lnTo>
                    <a:pt x="309" y="83"/>
                  </a:lnTo>
                  <a:lnTo>
                    <a:pt x="319" y="108"/>
                  </a:lnTo>
                  <a:lnTo>
                    <a:pt x="329" y="136"/>
                  </a:lnTo>
                  <a:lnTo>
                    <a:pt x="333" y="163"/>
                  </a:lnTo>
                  <a:lnTo>
                    <a:pt x="336" y="193"/>
                  </a:lnTo>
                  <a:lnTo>
                    <a:pt x="332" y="223"/>
                  </a:lnTo>
                  <a:lnTo>
                    <a:pt x="323" y="255"/>
                  </a:lnTo>
                  <a:lnTo>
                    <a:pt x="310" y="285"/>
                  </a:lnTo>
                  <a:lnTo>
                    <a:pt x="287" y="315"/>
                  </a:lnTo>
                  <a:lnTo>
                    <a:pt x="257" y="343"/>
                  </a:lnTo>
                  <a:lnTo>
                    <a:pt x="218" y="370"/>
                  </a:lnTo>
                  <a:lnTo>
                    <a:pt x="167" y="396"/>
                  </a:lnTo>
                  <a:lnTo>
                    <a:pt x="111" y="425"/>
                  </a:lnTo>
                  <a:lnTo>
                    <a:pt x="69" y="457"/>
                  </a:lnTo>
                  <a:lnTo>
                    <a:pt x="35" y="490"/>
                  </a:lnTo>
                  <a:lnTo>
                    <a:pt x="12" y="526"/>
                  </a:lnTo>
                  <a:lnTo>
                    <a:pt x="0" y="553"/>
                  </a:lnTo>
                  <a:lnTo>
                    <a:pt x="0" y="650"/>
                  </a:lnTo>
                  <a:lnTo>
                    <a:pt x="6" y="628"/>
                  </a:lnTo>
                  <a:lnTo>
                    <a:pt x="19" y="594"/>
                  </a:lnTo>
                  <a:lnTo>
                    <a:pt x="43" y="551"/>
                  </a:lnTo>
                  <a:lnTo>
                    <a:pt x="76" y="503"/>
                  </a:lnTo>
                  <a:lnTo>
                    <a:pt x="125" y="454"/>
                  </a:lnTo>
                  <a:lnTo>
                    <a:pt x="190" y="408"/>
                  </a:lnTo>
                  <a:lnTo>
                    <a:pt x="275" y="365"/>
                  </a:lnTo>
                  <a:lnTo>
                    <a:pt x="308" y="342"/>
                  </a:lnTo>
                  <a:lnTo>
                    <a:pt x="335" y="305"/>
                  </a:lnTo>
                  <a:lnTo>
                    <a:pt x="352" y="255"/>
                  </a:lnTo>
                  <a:lnTo>
                    <a:pt x="360" y="201"/>
                  </a:lnTo>
                  <a:lnTo>
                    <a:pt x="356" y="144"/>
                  </a:lnTo>
                  <a:lnTo>
                    <a:pt x="341" y="88"/>
                  </a:lnTo>
                  <a:lnTo>
                    <a:pt x="311" y="39"/>
                  </a:lnTo>
                  <a:lnTo>
                    <a:pt x="264"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076" name="Freeform 44">
              <a:extLst>
                <a:ext uri="{FF2B5EF4-FFF2-40B4-BE49-F238E27FC236}">
                  <a16:creationId xmlns:a16="http://schemas.microsoft.com/office/drawing/2014/main" id="{180820D8-D9C6-4AD1-A730-C0052962A43F}"/>
                </a:ext>
              </a:extLst>
            </p:cNvPr>
            <p:cNvSpPr>
              <a:spLocks/>
            </p:cNvSpPr>
            <p:nvPr/>
          </p:nvSpPr>
          <p:spPr bwMode="ltGray">
            <a:xfrm rot="1584153">
              <a:off x="56" y="84"/>
              <a:ext cx="804" cy="686"/>
            </a:xfrm>
            <a:custGeom>
              <a:avLst/>
              <a:gdLst>
                <a:gd name="T0" fmla="*/ 22 w 596"/>
                <a:gd name="T1" fmla="*/ 381 h 666"/>
                <a:gd name="T2" fmla="*/ 8 w 596"/>
                <a:gd name="T3" fmla="*/ 351 h 666"/>
                <a:gd name="T4" fmla="*/ 0 w 596"/>
                <a:gd name="T5" fmla="*/ 298 h 666"/>
                <a:gd name="T6" fmla="*/ 5 w 596"/>
                <a:gd name="T7" fmla="*/ 229 h 666"/>
                <a:gd name="T8" fmla="*/ 34 w 596"/>
                <a:gd name="T9" fmla="*/ 156 h 666"/>
                <a:gd name="T10" fmla="*/ 93 w 596"/>
                <a:gd name="T11" fmla="*/ 87 h 666"/>
                <a:gd name="T12" fmla="*/ 192 w 596"/>
                <a:gd name="T13" fmla="*/ 32 h 666"/>
                <a:gd name="T14" fmla="*/ 333 w 596"/>
                <a:gd name="T15" fmla="*/ 2 h 666"/>
                <a:gd name="T16" fmla="*/ 513 w 596"/>
                <a:gd name="T17" fmla="*/ 9 h 666"/>
                <a:gd name="T18" fmla="*/ 653 w 596"/>
                <a:gd name="T19" fmla="*/ 70 h 666"/>
                <a:gd name="T20" fmla="*/ 747 w 596"/>
                <a:gd name="T21" fmla="*/ 170 h 666"/>
                <a:gd name="T22" fmla="*/ 797 w 596"/>
                <a:gd name="T23" fmla="*/ 293 h 666"/>
                <a:gd name="T24" fmla="*/ 803 w 596"/>
                <a:gd name="T25" fmla="*/ 421 h 666"/>
                <a:gd name="T26" fmla="*/ 764 w 596"/>
                <a:gd name="T27" fmla="*/ 541 h 666"/>
                <a:gd name="T28" fmla="*/ 684 w 596"/>
                <a:gd name="T29" fmla="*/ 633 h 666"/>
                <a:gd name="T30" fmla="*/ 563 w 596"/>
                <a:gd name="T31" fmla="*/ 683 h 666"/>
                <a:gd name="T32" fmla="*/ 525 w 596"/>
                <a:gd name="T33" fmla="*/ 679 h 666"/>
                <a:gd name="T34" fmla="*/ 595 w 596"/>
                <a:gd name="T35" fmla="*/ 636 h 666"/>
                <a:gd name="T36" fmla="*/ 650 w 596"/>
                <a:gd name="T37" fmla="*/ 560 h 666"/>
                <a:gd name="T38" fmla="*/ 687 w 596"/>
                <a:gd name="T39" fmla="*/ 468 h 666"/>
                <a:gd name="T40" fmla="*/ 701 w 596"/>
                <a:gd name="T41" fmla="*/ 366 h 666"/>
                <a:gd name="T42" fmla="*/ 693 w 596"/>
                <a:gd name="T43" fmla="*/ 266 h 666"/>
                <a:gd name="T44" fmla="*/ 654 w 596"/>
                <a:gd name="T45" fmla="*/ 179 h 666"/>
                <a:gd name="T46" fmla="*/ 584 w 596"/>
                <a:gd name="T47" fmla="*/ 115 h 666"/>
                <a:gd name="T48" fmla="*/ 460 w 596"/>
                <a:gd name="T49" fmla="*/ 77 h 666"/>
                <a:gd name="T50" fmla="*/ 332 w 596"/>
                <a:gd name="T51" fmla="*/ 63 h 666"/>
                <a:gd name="T52" fmla="*/ 235 w 596"/>
                <a:gd name="T53" fmla="*/ 73 h 666"/>
                <a:gd name="T54" fmla="*/ 163 w 596"/>
                <a:gd name="T55" fmla="*/ 104 h 666"/>
                <a:gd name="T56" fmla="*/ 113 w 596"/>
                <a:gd name="T57" fmla="*/ 153 h 666"/>
                <a:gd name="T58" fmla="*/ 77 w 596"/>
                <a:gd name="T59" fmla="*/ 212 h 666"/>
                <a:gd name="T60" fmla="*/ 54 w 596"/>
                <a:gd name="T61" fmla="*/ 280 h 666"/>
                <a:gd name="T62" fmla="*/ 38 w 596"/>
                <a:gd name="T63" fmla="*/ 349 h 66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grpSp>
      <p:sp>
        <p:nvSpPr>
          <p:cNvPr id="172077" name="Rectangle 45">
            <a:extLst>
              <a:ext uri="{FF2B5EF4-FFF2-40B4-BE49-F238E27FC236}">
                <a16:creationId xmlns:a16="http://schemas.microsoft.com/office/drawing/2014/main" id="{8051A6E9-2B4E-46AE-AED9-0E6AE5146772}"/>
              </a:ext>
            </a:extLst>
          </p:cNvPr>
          <p:cNvSpPr>
            <a:spLocks noGrp="1" noChangeArrowheads="1"/>
          </p:cNvSpPr>
          <p:nvPr>
            <p:ph type="title"/>
          </p:nvPr>
        </p:nvSpPr>
        <p:spPr bwMode="auto">
          <a:xfrm>
            <a:off x="442913" y="103188"/>
            <a:ext cx="8243887" cy="1314450"/>
          </a:xfrm>
          <a:prstGeom prst="rect">
            <a:avLst/>
          </a:prstGeom>
          <a:noFill/>
          <a:ln>
            <a:noFill/>
          </a:ln>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2052" name="Rectangle 46">
            <a:extLst>
              <a:ext uri="{FF2B5EF4-FFF2-40B4-BE49-F238E27FC236}">
                <a16:creationId xmlns:a16="http://schemas.microsoft.com/office/drawing/2014/main" id="{A33735B5-11B1-4A09-A12D-902EB7EDFF89}"/>
              </a:ext>
            </a:extLst>
          </p:cNvPr>
          <p:cNvSpPr>
            <a:spLocks noGrp="1" noChangeArrowheads="1"/>
          </p:cNvSpPr>
          <p:nvPr>
            <p:ph type="body" idx="1"/>
          </p:nvPr>
        </p:nvSpPr>
        <p:spPr bwMode="auto">
          <a:xfrm>
            <a:off x="457200" y="1600200"/>
            <a:ext cx="8229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72079" name="Rectangle 47">
            <a:extLst>
              <a:ext uri="{FF2B5EF4-FFF2-40B4-BE49-F238E27FC236}">
                <a16:creationId xmlns:a16="http://schemas.microsoft.com/office/drawing/2014/main" id="{024868D1-99AF-4068-96CC-82DCB3C5CB73}"/>
              </a:ext>
            </a:extLst>
          </p:cNvPr>
          <p:cNvSpPr>
            <a:spLocks noGrp="1" noChangeArrowheads="1"/>
          </p:cNvSpPr>
          <p:nvPr>
            <p:ph type="dt" sz="half" idx="2"/>
          </p:nvPr>
        </p:nvSpPr>
        <p:spPr bwMode="auto">
          <a:xfrm>
            <a:off x="457200" y="6243638"/>
            <a:ext cx="2133600" cy="457200"/>
          </a:xfrm>
          <a:prstGeom prst="rect">
            <a:avLst/>
          </a:prstGeom>
          <a:noFill/>
          <a:ln>
            <a:noFill/>
          </a:ln>
        </p:spPr>
        <p:txBody>
          <a:bodyPr vert="horz" wrap="square" lIns="91440" tIns="45720" rIns="91440" bIns="45720" numCol="1" anchor="t" anchorCtr="0" compatLnSpc="1">
            <a:prstTxWarp prst="textNoShape">
              <a:avLst/>
            </a:prstTxWarp>
          </a:bodyPr>
          <a:lstStyle>
            <a:lvl1pPr algn="l" eaLnBrk="1" hangingPunct="1">
              <a:defRPr sz="1400">
                <a:latin typeface="+mn-lt"/>
              </a:defRPr>
            </a:lvl1pPr>
          </a:lstStyle>
          <a:p>
            <a:pPr>
              <a:defRPr/>
            </a:pPr>
            <a:endParaRPr lang="en-US" altLang="en-US"/>
          </a:p>
        </p:txBody>
      </p:sp>
      <p:sp>
        <p:nvSpPr>
          <p:cNvPr id="172080" name="Rectangle 48">
            <a:extLst>
              <a:ext uri="{FF2B5EF4-FFF2-40B4-BE49-F238E27FC236}">
                <a16:creationId xmlns:a16="http://schemas.microsoft.com/office/drawing/2014/main" id="{E9A4B089-8375-4E0C-B134-F33A9B99DC32}"/>
              </a:ext>
            </a:extLst>
          </p:cNvPr>
          <p:cNvSpPr>
            <a:spLocks noGrp="1" noChangeArrowheads="1"/>
          </p:cNvSpPr>
          <p:nvPr>
            <p:ph type="ftr" sz="quarter" idx="3"/>
          </p:nvPr>
        </p:nvSpPr>
        <p:spPr bwMode="auto">
          <a:xfrm>
            <a:off x="3124200" y="6248400"/>
            <a:ext cx="28956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ltLang="en-US"/>
          </a:p>
        </p:txBody>
      </p:sp>
      <p:sp>
        <p:nvSpPr>
          <p:cNvPr id="172081" name="Rectangle 49">
            <a:extLst>
              <a:ext uri="{FF2B5EF4-FFF2-40B4-BE49-F238E27FC236}">
                <a16:creationId xmlns:a16="http://schemas.microsoft.com/office/drawing/2014/main" id="{D08C0A47-1CB8-4198-B5B8-F63137F21D85}"/>
              </a:ext>
            </a:extLst>
          </p:cNvPr>
          <p:cNvSpPr>
            <a:spLocks noGrp="1" noChangeArrowheads="1"/>
          </p:cNvSpPr>
          <p:nvPr>
            <p:ph type="sldNum" sz="quarter" idx="4"/>
          </p:nvPr>
        </p:nvSpPr>
        <p:spPr bwMode="auto">
          <a:xfrm>
            <a:off x="6553200" y="6243638"/>
            <a:ext cx="21336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hangingPunct="1">
              <a:defRPr sz="1400" smtClean="0">
                <a:latin typeface="+mn-lt"/>
              </a:defRPr>
            </a:lvl1pPr>
          </a:lstStyle>
          <a:p>
            <a:pPr>
              <a:defRPr/>
            </a:pPr>
            <a:fld id="{73D593B2-0846-46DE-B033-0C7C5CE1DD0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95"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txStyles>
    <p:titleStyle>
      <a:lvl1pPr algn="ctr" rtl="0" eaLnBrk="0" fontAlgn="base" hangingPunct="0">
        <a:lnSpc>
          <a:spcPct val="90000"/>
        </a:lnSpc>
        <a:spcBef>
          <a:spcPct val="0"/>
        </a:spcBef>
        <a:spcAft>
          <a:spcPct val="0"/>
        </a:spcAft>
        <a:defRPr sz="4400" kern="1200">
          <a:solidFill>
            <a:schemeClr val="tx2"/>
          </a:solidFill>
          <a:effectLst>
            <a:outerShdw blurRad="38100" dist="38100" dir="2700000" algn="tl">
              <a:srgbClr val="C0C0C0"/>
            </a:outerShdw>
          </a:effectLst>
          <a:latin typeface="+mj-lt"/>
          <a:ea typeface="+mj-ea"/>
          <a:cs typeface="+mj-cs"/>
        </a:defRPr>
      </a:lvl1pPr>
      <a:lvl2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anose="020B0604030504040204" pitchFamily="34" charset="0"/>
          <a:cs typeface="Arial" panose="020B0604020202020204" pitchFamily="34" charset="0"/>
        </a:defRPr>
      </a:lvl2pPr>
      <a:lvl3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anose="020B0604030504040204" pitchFamily="34" charset="0"/>
          <a:cs typeface="Arial" panose="020B0604020202020204" pitchFamily="34" charset="0"/>
        </a:defRPr>
      </a:lvl3pPr>
      <a:lvl4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anose="020B0604030504040204" pitchFamily="34" charset="0"/>
          <a:cs typeface="Arial" panose="020B0604020202020204" pitchFamily="34" charset="0"/>
        </a:defRPr>
      </a:lvl4pPr>
      <a:lvl5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anose="020B0604030504040204" pitchFamily="34" charset="0"/>
          <a:cs typeface="Arial" panose="020B0604020202020204" pitchFamily="34" charset="0"/>
        </a:defRPr>
      </a:lvl5pPr>
      <a:lvl6pPr marL="4572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anose="020B0604030504040204" pitchFamily="34" charset="0"/>
          <a:cs typeface="Arial" panose="020B0604020202020204" pitchFamily="34" charset="0"/>
        </a:defRPr>
      </a:lvl6pPr>
      <a:lvl7pPr marL="9144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anose="020B0604030504040204" pitchFamily="34" charset="0"/>
          <a:cs typeface="Arial" panose="020B0604020202020204" pitchFamily="34" charset="0"/>
        </a:defRPr>
      </a:lvl7pPr>
      <a:lvl8pPr marL="13716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anose="020B0604030504040204" pitchFamily="34" charset="0"/>
          <a:cs typeface="Arial" panose="020B0604020202020204" pitchFamily="34" charset="0"/>
        </a:defRPr>
      </a:lvl8pPr>
      <a:lvl9pPr marL="18288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anose="020B060403050404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4" name="Group 16">
            <a:extLst>
              <a:ext uri="{FF2B5EF4-FFF2-40B4-BE49-F238E27FC236}">
                <a16:creationId xmlns:a16="http://schemas.microsoft.com/office/drawing/2014/main" id="{BCECA7EF-80CE-4BE2-9E3E-78BFDAB02D9F}"/>
              </a:ext>
            </a:extLst>
          </p:cNvPr>
          <p:cNvGrpSpPr>
            <a:grpSpLocks/>
          </p:cNvGrpSpPr>
          <p:nvPr/>
        </p:nvGrpSpPr>
        <p:grpSpPr bwMode="auto">
          <a:xfrm>
            <a:off x="-7938" y="-7938"/>
            <a:ext cx="9169401" cy="6873876"/>
            <a:chOff x="-8467" y="-8468"/>
            <a:chExt cx="9169805" cy="6874935"/>
          </a:xfrm>
        </p:grpSpPr>
        <p:sp>
          <p:nvSpPr>
            <p:cNvPr id="7" name="Freeform 6">
              <a:extLst>
                <a:ext uri="{FF2B5EF4-FFF2-40B4-BE49-F238E27FC236}">
                  <a16:creationId xmlns:a16="http://schemas.microsoft.com/office/drawing/2014/main" id="{DE9882DD-28C3-4A50-9C6C-A7BD71822648}"/>
                </a:ext>
              </a:extLst>
            </p:cNvPr>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a:extLst>
                <a:ext uri="{FF2B5EF4-FFF2-40B4-BE49-F238E27FC236}">
                  <a16:creationId xmlns:a16="http://schemas.microsoft.com/office/drawing/2014/main" id="{44336BBA-7D84-4137-A7AC-240CFD3ABAAA}"/>
                </a:ext>
              </a:extLst>
            </p:cNvPr>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D2A4AD10-4D06-492A-8006-8E0F5BE3A7C5}"/>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4FEFAF0C-6A62-4B65-BFF7-2C2C91F54117}"/>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BF442783-3A80-42AA-9A4E-F8417219C178}"/>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5B1E9B1E-16F8-45EB-85D8-E40C9D5E42A2}"/>
                </a:ext>
              </a:extLst>
            </p:cNvPr>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7E3E5B49-F7F4-4069-B354-5DC5F85BE6B2}"/>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8A8D8AF3-8789-4F2C-B885-053E888DB1C7}"/>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6A380B6F-6C89-4529-83C2-FB82AA489B6E}"/>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8CCDD6A5-187B-4BD4-86B5-EFCED1343D48}"/>
                </a:ext>
              </a:extLst>
            </p:cNvPr>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075" name="Title Placeholder 1">
            <a:extLst>
              <a:ext uri="{FF2B5EF4-FFF2-40B4-BE49-F238E27FC236}">
                <a16:creationId xmlns:a16="http://schemas.microsoft.com/office/drawing/2014/main" id="{559AF676-1640-4289-98F9-928125C1C0B5}"/>
              </a:ext>
            </a:extLst>
          </p:cNvPr>
          <p:cNvSpPr>
            <a:spLocks noGrp="1" noChangeArrowheads="1"/>
          </p:cNvSpPr>
          <p:nvPr>
            <p:ph type="title"/>
          </p:nvPr>
        </p:nvSpPr>
        <p:spPr bwMode="auto">
          <a:xfrm>
            <a:off x="609600" y="609600"/>
            <a:ext cx="6348413"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CN"/>
              <a:t>Click to edit Master title style</a:t>
            </a:r>
          </a:p>
        </p:txBody>
      </p:sp>
      <p:sp>
        <p:nvSpPr>
          <p:cNvPr id="3076" name="Text Placeholder 2">
            <a:extLst>
              <a:ext uri="{FF2B5EF4-FFF2-40B4-BE49-F238E27FC236}">
                <a16:creationId xmlns:a16="http://schemas.microsoft.com/office/drawing/2014/main" id="{AF55C9DE-0B50-4FE2-8409-FB662D045891}"/>
              </a:ext>
            </a:extLst>
          </p:cNvPr>
          <p:cNvSpPr>
            <a:spLocks noGrp="1" noChangeArrowheads="1"/>
          </p:cNvSpPr>
          <p:nvPr>
            <p:ph type="body" idx="1"/>
          </p:nvPr>
        </p:nvSpPr>
        <p:spPr bwMode="auto">
          <a:xfrm>
            <a:off x="609600" y="2160588"/>
            <a:ext cx="6348413"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p>
        </p:txBody>
      </p:sp>
      <p:sp>
        <p:nvSpPr>
          <p:cNvPr id="4" name="Date Placeholder 3">
            <a:extLst>
              <a:ext uri="{FF2B5EF4-FFF2-40B4-BE49-F238E27FC236}">
                <a16:creationId xmlns:a16="http://schemas.microsoft.com/office/drawing/2014/main" id="{0079DFFE-E256-4C2F-A9F6-2CB556F835D0}"/>
              </a:ext>
            </a:extLst>
          </p:cNvPr>
          <p:cNvSpPr>
            <a:spLocks noGrp="1"/>
          </p:cNvSpPr>
          <p:nvPr>
            <p:ph type="dt" sz="half" idx="2"/>
          </p:nvPr>
        </p:nvSpPr>
        <p:spPr>
          <a:xfrm>
            <a:off x="5405438" y="6042025"/>
            <a:ext cx="684212" cy="365125"/>
          </a:xfrm>
          <a:prstGeom prst="rect">
            <a:avLst/>
          </a:prstGeom>
        </p:spPr>
        <p:txBody>
          <a:bodyPr vert="horz" lIns="91440" tIns="45720" rIns="91440" bIns="45720" rtlCol="0" anchor="ctr"/>
          <a:lstStyle>
            <a:lvl1pPr algn="r" eaLnBrk="1" hangingPunct="1">
              <a:defRPr sz="900">
                <a:solidFill>
                  <a:schemeClr val="tx1">
                    <a:tint val="75000"/>
                  </a:schemeClr>
                </a:solidFill>
              </a:defRPr>
            </a:lvl1pPr>
          </a:lstStyle>
          <a:p>
            <a:pPr>
              <a:defRPr/>
            </a:pPr>
            <a:endParaRPr lang="en-US" altLang="en-US"/>
          </a:p>
        </p:txBody>
      </p:sp>
      <p:sp>
        <p:nvSpPr>
          <p:cNvPr id="5" name="Footer Placeholder 4">
            <a:extLst>
              <a:ext uri="{FF2B5EF4-FFF2-40B4-BE49-F238E27FC236}">
                <a16:creationId xmlns:a16="http://schemas.microsoft.com/office/drawing/2014/main" id="{96CF87E8-3BC9-410D-A5E4-E6A793440242}"/>
              </a:ext>
            </a:extLst>
          </p:cNvPr>
          <p:cNvSpPr>
            <a:spLocks noGrp="1"/>
          </p:cNvSpPr>
          <p:nvPr>
            <p:ph type="ftr" sz="quarter" idx="3"/>
          </p:nvPr>
        </p:nvSpPr>
        <p:spPr>
          <a:xfrm>
            <a:off x="609600" y="6042025"/>
            <a:ext cx="4622800" cy="365125"/>
          </a:xfrm>
          <a:prstGeom prst="rect">
            <a:avLst/>
          </a:prstGeom>
        </p:spPr>
        <p:txBody>
          <a:bodyPr vert="horz" lIns="91440" tIns="45720" rIns="91440" bIns="45720" rtlCol="0" anchor="ctr"/>
          <a:lstStyle>
            <a:lvl1pPr algn="l" eaLnBrk="1" hangingPunct="1">
              <a:defRPr sz="900">
                <a:solidFill>
                  <a:schemeClr val="tx1">
                    <a:tint val="75000"/>
                  </a:schemeClr>
                </a:solidFill>
              </a:defRPr>
            </a:lvl1pPr>
          </a:lstStyle>
          <a:p>
            <a:pPr>
              <a:defRPr/>
            </a:pPr>
            <a:endParaRPr lang="en-US" altLang="en-US"/>
          </a:p>
        </p:txBody>
      </p:sp>
      <p:sp>
        <p:nvSpPr>
          <p:cNvPr id="6" name="Slide Number Placeholder 5">
            <a:extLst>
              <a:ext uri="{FF2B5EF4-FFF2-40B4-BE49-F238E27FC236}">
                <a16:creationId xmlns:a16="http://schemas.microsoft.com/office/drawing/2014/main" id="{86E4A4E9-A463-4C48-B22C-E72566D738CD}"/>
              </a:ext>
            </a:extLst>
          </p:cNvPr>
          <p:cNvSpPr>
            <a:spLocks noGrp="1"/>
          </p:cNvSpPr>
          <p:nvPr>
            <p:ph type="sldNum" sz="quarter" idx="4"/>
          </p:nvPr>
        </p:nvSpPr>
        <p:spPr>
          <a:xfrm>
            <a:off x="6445250" y="6042025"/>
            <a:ext cx="512763" cy="365125"/>
          </a:xfrm>
          <a:prstGeom prst="rect">
            <a:avLst/>
          </a:prstGeom>
        </p:spPr>
        <p:txBody>
          <a:bodyPr vert="horz" lIns="91440" tIns="45720" rIns="91440" bIns="45720" rtlCol="0" anchor="ctr"/>
          <a:lstStyle>
            <a:lvl1pPr algn="r" eaLnBrk="1" hangingPunct="1">
              <a:defRPr sz="900" smtClean="0">
                <a:solidFill>
                  <a:schemeClr val="accent1"/>
                </a:solidFill>
              </a:defRPr>
            </a:lvl1pPr>
          </a:lstStyle>
          <a:p>
            <a:pPr>
              <a:defRPr/>
            </a:pPr>
            <a:fld id="{62AED339-5685-43CA-936C-F1E4C9763A1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96"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7" r:id="rId11"/>
    <p:sldLayoutId id="2147483790" r:id="rId12"/>
    <p:sldLayoutId id="2147483798" r:id="rId13"/>
    <p:sldLayoutId id="2147483791" r:id="rId14"/>
    <p:sldLayoutId id="2147483792" r:id="rId15"/>
    <p:sldLayoutId id="2147483793" r:id="rId16"/>
  </p:sldLayoutIdLst>
  <p:txStyles>
    <p:titleStyle>
      <a:lvl1pPr algn="l" defTabSz="457200" rtl="0" fontAlgn="base">
        <a:spcBef>
          <a:spcPct val="0"/>
        </a:spcBef>
        <a:spcAft>
          <a:spcPct val="0"/>
        </a:spcAft>
        <a:defRPr sz="3600" kern="1200">
          <a:solidFill>
            <a:schemeClr val="accent1"/>
          </a:solidFill>
          <a:latin typeface="+mj-lt"/>
          <a:ea typeface="+mj-ea"/>
          <a:cs typeface="+mj-cs"/>
        </a:defRPr>
      </a:lvl1pPr>
      <a:lvl2pPr algn="l" defTabSz="457200" rtl="0" fontAlgn="base">
        <a:spcBef>
          <a:spcPct val="0"/>
        </a:spcBef>
        <a:spcAft>
          <a:spcPct val="0"/>
        </a:spcAft>
        <a:defRPr sz="3600">
          <a:solidFill>
            <a:schemeClr val="accent1"/>
          </a:solidFill>
          <a:latin typeface="Trebuchet MS" panose="020B0603020202020204" pitchFamily="34" charset="0"/>
        </a:defRPr>
      </a:lvl2pPr>
      <a:lvl3pPr algn="l" defTabSz="457200" rtl="0" fontAlgn="base">
        <a:spcBef>
          <a:spcPct val="0"/>
        </a:spcBef>
        <a:spcAft>
          <a:spcPct val="0"/>
        </a:spcAft>
        <a:defRPr sz="3600">
          <a:solidFill>
            <a:schemeClr val="accent1"/>
          </a:solidFill>
          <a:latin typeface="Trebuchet MS" panose="020B0603020202020204" pitchFamily="34" charset="0"/>
        </a:defRPr>
      </a:lvl3pPr>
      <a:lvl4pPr algn="l" defTabSz="457200" rtl="0" fontAlgn="base">
        <a:spcBef>
          <a:spcPct val="0"/>
        </a:spcBef>
        <a:spcAft>
          <a:spcPct val="0"/>
        </a:spcAft>
        <a:defRPr sz="3600">
          <a:solidFill>
            <a:schemeClr val="accent1"/>
          </a:solidFill>
          <a:latin typeface="Trebuchet MS" panose="020B0603020202020204" pitchFamily="34" charset="0"/>
        </a:defRPr>
      </a:lvl4pPr>
      <a:lvl5pPr algn="l" defTabSz="457200" rtl="0" fontAlgn="base">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0" name="Rectangle 2">
            <a:extLst>
              <a:ext uri="{FF2B5EF4-FFF2-40B4-BE49-F238E27FC236}">
                <a16:creationId xmlns:a16="http://schemas.microsoft.com/office/drawing/2014/main" id="{9897D5A6-2DEC-4FAA-BDB3-9FEB40652946}"/>
              </a:ext>
            </a:extLst>
          </p:cNvPr>
          <p:cNvSpPr>
            <a:spLocks noGrp="1" noChangeArrowheads="1"/>
          </p:cNvSpPr>
          <p:nvPr>
            <p:ph type="title"/>
          </p:nvPr>
        </p:nvSpPr>
        <p:spPr>
          <a:xfrm>
            <a:off x="457200" y="533400"/>
            <a:ext cx="8229600" cy="1143000"/>
          </a:xfrm>
        </p:spPr>
        <p:txBody>
          <a:bodyPr/>
          <a:lstStyle/>
          <a:p>
            <a:pPr eaLnBrk="1" hangingPunct="1">
              <a:defRPr/>
            </a:pPr>
            <a:r>
              <a:rPr lang="zh-CN" altLang="en-US" sz="4800" b="1">
                <a:effectLst>
                  <a:outerShdw blurRad="38100" dist="38100" dir="2700000" algn="tl">
                    <a:srgbClr val="C0C0C0"/>
                  </a:outerShdw>
                </a:effectLst>
                <a:ea typeface="黑体" panose="02010609060101010101" pitchFamily="49" charset="-122"/>
              </a:rPr>
              <a:t>坦然无惧的信心</a:t>
            </a:r>
          </a:p>
        </p:txBody>
      </p:sp>
      <p:sp>
        <p:nvSpPr>
          <p:cNvPr id="360451" name="Rectangle 3">
            <a:extLst>
              <a:ext uri="{FF2B5EF4-FFF2-40B4-BE49-F238E27FC236}">
                <a16:creationId xmlns:a16="http://schemas.microsoft.com/office/drawing/2014/main" id="{EB9DA9D5-01BD-4FE5-98E0-9DEC6099F4CE}"/>
              </a:ext>
            </a:extLst>
          </p:cNvPr>
          <p:cNvSpPr>
            <a:spLocks noGrp="1" noChangeArrowheads="1"/>
          </p:cNvSpPr>
          <p:nvPr>
            <p:ph type="body" idx="1"/>
          </p:nvPr>
        </p:nvSpPr>
        <p:spPr>
          <a:xfrm>
            <a:off x="457200" y="1676400"/>
            <a:ext cx="8305800" cy="4953000"/>
          </a:xfrm>
        </p:spPr>
        <p:txBody>
          <a:bodyPr/>
          <a:lstStyle/>
          <a:p>
            <a:pPr eaLnBrk="1" hangingPunct="1">
              <a:lnSpc>
                <a:spcPct val="115000"/>
              </a:lnSpc>
            </a:pPr>
            <a:r>
              <a:rPr lang="zh-CN" altLang="en-US">
                <a:ea typeface="宋体" panose="02010600030101010101" pitchFamily="2" charset="-122"/>
              </a:rPr>
              <a:t>那税吏远远地站着，连举目望天也不敢，只捶着胸说：</a:t>
            </a:r>
            <a:r>
              <a:rPr lang="zh-CN" altLang="en-US" b="1">
                <a:solidFill>
                  <a:srgbClr val="FF0000"/>
                </a:solidFill>
                <a:effectLst>
                  <a:outerShdw blurRad="38100" dist="38100" dir="2700000" algn="tl">
                    <a:srgbClr val="C0C0C0"/>
                  </a:outerShdw>
                </a:effectLst>
                <a:ea typeface="黑体" panose="02010609060101010101" pitchFamily="49" charset="-122"/>
              </a:rPr>
              <a:t>神啊！开恩可怜我这个罪人</a:t>
            </a:r>
            <a:r>
              <a:rPr lang="zh-CN" altLang="en-US">
                <a:ea typeface="宋体" panose="02010600030101010101" pitchFamily="2" charset="-122"/>
              </a:rPr>
              <a:t>！</a:t>
            </a:r>
            <a:r>
              <a:rPr lang="en-US" altLang="zh-CN">
                <a:ea typeface="宋体" panose="02010600030101010101" pitchFamily="2" charset="-122"/>
              </a:rPr>
              <a:t> </a:t>
            </a:r>
            <a:r>
              <a:rPr lang="zh-CN" altLang="en-US">
                <a:ea typeface="宋体" panose="02010600030101010101" pitchFamily="2" charset="-122"/>
              </a:rPr>
              <a:t>路加福音</a:t>
            </a:r>
            <a:r>
              <a:rPr lang="en-US" altLang="zh-CN">
                <a:ea typeface="宋体" panose="02010600030101010101" pitchFamily="2" charset="-122"/>
              </a:rPr>
              <a:t>Luke 18:13</a:t>
            </a:r>
          </a:p>
          <a:p>
            <a:pPr eaLnBrk="1" hangingPunct="1">
              <a:lnSpc>
                <a:spcPct val="115000"/>
              </a:lnSpc>
            </a:pPr>
            <a:r>
              <a:rPr lang="zh-CN" altLang="en-US">
                <a:ea typeface="宋体" panose="02010600030101010101" pitchFamily="2" charset="-122"/>
              </a:rPr>
              <a:t>因我们的大祭司并非不能体恤我们的软弱。他也曾凡事受过试探，与我们一样，只是他没有犯罪。所以，我们只管</a:t>
            </a:r>
            <a:r>
              <a:rPr lang="zh-CN" altLang="en-US" b="1">
                <a:solidFill>
                  <a:srgbClr val="0000FF"/>
                </a:solidFill>
                <a:effectLst>
                  <a:outerShdw blurRad="38100" dist="38100" dir="2700000" algn="tl">
                    <a:srgbClr val="C0C0C0"/>
                  </a:outerShdw>
                </a:effectLst>
                <a:ea typeface="黑体" panose="02010609060101010101" pitchFamily="49" charset="-122"/>
              </a:rPr>
              <a:t>坦然无惧地来到施恩的宝座前</a:t>
            </a:r>
            <a:r>
              <a:rPr lang="zh-CN" altLang="en-US">
                <a:ea typeface="宋体" panose="02010600030101010101" pitchFamily="2" charset="-122"/>
              </a:rPr>
              <a:t>，为要得怜恤、蒙恩惠，作随时的帮助。 希伯来书</a:t>
            </a:r>
            <a:r>
              <a:rPr lang="en-US" altLang="zh-CN">
                <a:ea typeface="宋体" panose="02010600030101010101" pitchFamily="2" charset="-122"/>
              </a:rPr>
              <a:t>Heb 4:15-16</a:t>
            </a:r>
            <a:endParaRPr lang="en-US" altLang="en-US">
              <a:ea typeface="宋体" panose="02010600030101010101"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Rectangle 3">
            <a:extLst>
              <a:ext uri="{FF2B5EF4-FFF2-40B4-BE49-F238E27FC236}">
                <a16:creationId xmlns:a16="http://schemas.microsoft.com/office/drawing/2014/main" id="{491D4BB1-5EF0-4654-9185-BC01B222F068}"/>
              </a:ext>
            </a:extLst>
          </p:cNvPr>
          <p:cNvSpPr>
            <a:spLocks noGrp="1" noChangeArrowheads="1"/>
          </p:cNvSpPr>
          <p:nvPr>
            <p:ph type="body" idx="4294967295"/>
          </p:nvPr>
        </p:nvSpPr>
        <p:spPr>
          <a:xfrm>
            <a:off x="228600" y="1447800"/>
            <a:ext cx="8763000" cy="5410200"/>
          </a:xfrm>
        </p:spPr>
        <p:txBody>
          <a:bodyPr/>
          <a:lstStyle/>
          <a:p>
            <a:pPr marL="495300" indent="-495300" eaLnBrk="1" hangingPunct="1">
              <a:lnSpc>
                <a:spcPct val="105000"/>
              </a:lnSpc>
              <a:buClr>
                <a:srgbClr val="0000FF"/>
              </a:buClr>
              <a:buFont typeface="Wingdings" panose="05000000000000000000" pitchFamily="2" charset="2"/>
              <a:buChar char="Ø"/>
            </a:pPr>
            <a:r>
              <a:rPr lang="zh-CN" altLang="en-US" sz="36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悔改</a:t>
            </a:r>
            <a:r>
              <a:rPr lang="en-US" altLang="zh-CN" sz="36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Repent</a:t>
            </a:r>
            <a:r>
              <a:rPr lang="zh-CN" altLang="en-US" sz="36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：对罪和己的恨，看自己</a:t>
            </a:r>
          </a:p>
          <a:p>
            <a:pPr marL="495300" indent="-495300" eaLnBrk="1" hangingPunct="1">
              <a:lnSpc>
                <a:spcPct val="105000"/>
              </a:lnSpc>
              <a:buClr>
                <a:srgbClr val="0000FF"/>
              </a:buClr>
              <a:buFont typeface="Wingdings" panose="05000000000000000000" pitchFamily="2" charset="2"/>
              <a:buChar char="Ø"/>
            </a:pPr>
            <a:r>
              <a:rPr lang="zh-CN" altLang="en-US" sz="36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信心</a:t>
            </a:r>
            <a:r>
              <a:rPr lang="en-US" altLang="zh-CN" sz="36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Trust</a:t>
            </a:r>
            <a:r>
              <a:rPr lang="zh-CN" altLang="en-US" sz="36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：对基督的信靠，看基督</a:t>
            </a:r>
          </a:p>
          <a:p>
            <a:pPr marL="495300" indent="-495300" eaLnBrk="1" hangingPunct="1">
              <a:lnSpc>
                <a:spcPct val="105000"/>
              </a:lnSpc>
              <a:buClr>
                <a:schemeClr val="tx1"/>
              </a:buClr>
              <a:buFontTx/>
              <a:buChar char="o"/>
            </a:pPr>
            <a:r>
              <a:rPr lang="zh-CN" altLang="en-US">
                <a:latin typeface="Times New Roman" panose="02020603050405020304" pitchFamily="18" charset="0"/>
                <a:ea typeface="Batang" panose="020B0503020000020004" pitchFamily="18" charset="-127"/>
                <a:cs typeface="Times New Roman" panose="02020603050405020304" pitchFamily="18" charset="0"/>
              </a:rPr>
              <a:t>罪对你有多苦，基督就对你有多甜。如果你感觉不到罪的苦，你就感觉不到基督的甜。只有你经历了罪的苦，你才能经历基督的甜。</a:t>
            </a:r>
            <a:r>
              <a:rPr lang="en-US" altLang="zh-CN">
                <a:latin typeface="Times New Roman" panose="02020603050405020304" pitchFamily="18" charset="0"/>
                <a:ea typeface="Batang" panose="020B0503020000020004" pitchFamily="18" charset="-127"/>
                <a:cs typeface="Times New Roman" panose="02020603050405020304" pitchFamily="18" charset="0"/>
              </a:rPr>
              <a:t>How Christ is sweet to you depends on how bitter sin is to you.  If sin is not bitter to you, Christ is not sweet to you.  Only with bitterness of sin is there sweetness of Christ.  John Owen</a:t>
            </a:r>
          </a:p>
        </p:txBody>
      </p:sp>
      <p:sp>
        <p:nvSpPr>
          <p:cNvPr id="333827" name="Rectangle 2">
            <a:extLst>
              <a:ext uri="{FF2B5EF4-FFF2-40B4-BE49-F238E27FC236}">
                <a16:creationId xmlns:a16="http://schemas.microsoft.com/office/drawing/2014/main" id="{50B432BA-8B20-4E00-B1B8-DA92217F840B}"/>
              </a:ext>
            </a:extLst>
          </p:cNvPr>
          <p:cNvSpPr>
            <a:spLocks/>
          </p:cNvSpPr>
          <p:nvPr/>
        </p:nvSpPr>
        <p:spPr bwMode="auto">
          <a:xfrm>
            <a:off x="609600" y="609600"/>
            <a:ext cx="7772400" cy="685800"/>
          </a:xfrm>
          <a:prstGeom prst="rect">
            <a:avLst/>
          </a:prstGeom>
          <a:noFill/>
          <a:ln>
            <a:noFill/>
          </a:ln>
        </p:spPr>
        <p:txBody>
          <a:bodyPr lIns="0" rIns="0" bIns="0" anchor="b"/>
          <a:lstStyle>
            <a:lvl1pPr algn="l">
              <a:defRPr sz="4400">
                <a:solidFill>
                  <a:schemeClr val="tx1"/>
                </a:solidFill>
                <a:latin typeface="Arial" panose="020B0604020202020204" pitchFamily="34" charset="0"/>
                <a:cs typeface="Arial" panose="020B0604020202020204" pitchFamily="34" charset="0"/>
              </a:defRPr>
            </a:lvl1pPr>
            <a:lvl2pPr algn="l">
              <a:defRPr sz="4400">
                <a:solidFill>
                  <a:schemeClr val="tx1"/>
                </a:solidFill>
                <a:latin typeface="Arial" panose="020B0604020202020204" pitchFamily="34" charset="0"/>
                <a:cs typeface="Arial" panose="020B0604020202020204" pitchFamily="34" charset="0"/>
              </a:defRPr>
            </a:lvl2pPr>
            <a:lvl3pPr algn="l">
              <a:defRPr sz="4400">
                <a:solidFill>
                  <a:schemeClr val="tx1"/>
                </a:solidFill>
                <a:latin typeface="Arial" panose="020B0604020202020204" pitchFamily="34" charset="0"/>
                <a:cs typeface="Arial" panose="020B0604020202020204" pitchFamily="34" charset="0"/>
              </a:defRPr>
            </a:lvl3pPr>
            <a:lvl4pPr algn="l">
              <a:defRPr sz="4400">
                <a:solidFill>
                  <a:schemeClr val="tx1"/>
                </a:solidFill>
                <a:latin typeface="Arial" panose="020B0604020202020204" pitchFamily="34" charset="0"/>
                <a:cs typeface="Arial" panose="020B0604020202020204" pitchFamily="34" charset="0"/>
              </a:defRPr>
            </a:lvl4pPr>
            <a:lvl5pPr algn="l">
              <a:defRPr sz="4400">
                <a:solidFill>
                  <a:schemeClr val="tx1"/>
                </a:solidFill>
                <a:latin typeface="Arial" panose="020B0604020202020204" pitchFamily="34" charset="0"/>
                <a:cs typeface="Arial" panose="020B0604020202020204" pitchFamily="34" charset="0"/>
              </a:defRPr>
            </a:lvl5pPr>
            <a:lvl6pPr marL="457200" fontAlgn="base">
              <a:spcBef>
                <a:spcPct val="0"/>
              </a:spcBef>
              <a:spcAft>
                <a:spcPct val="0"/>
              </a:spcAft>
              <a:defRPr sz="4400">
                <a:solidFill>
                  <a:schemeClr val="tx1"/>
                </a:solidFill>
                <a:latin typeface="Arial" panose="020B0604020202020204" pitchFamily="34" charset="0"/>
                <a:cs typeface="Arial" panose="020B0604020202020204" pitchFamily="34" charset="0"/>
              </a:defRPr>
            </a:lvl6pPr>
            <a:lvl7pPr marL="914400" fontAlgn="base">
              <a:spcBef>
                <a:spcPct val="0"/>
              </a:spcBef>
              <a:spcAft>
                <a:spcPct val="0"/>
              </a:spcAft>
              <a:defRPr sz="4400">
                <a:solidFill>
                  <a:schemeClr val="tx1"/>
                </a:solidFill>
                <a:latin typeface="Arial" panose="020B0604020202020204" pitchFamily="34" charset="0"/>
                <a:cs typeface="Arial" panose="020B0604020202020204" pitchFamily="34" charset="0"/>
              </a:defRPr>
            </a:lvl7pPr>
            <a:lvl8pPr marL="1371600" fontAlgn="base">
              <a:spcBef>
                <a:spcPct val="0"/>
              </a:spcBef>
              <a:spcAft>
                <a:spcPct val="0"/>
              </a:spcAft>
              <a:defRPr sz="4400">
                <a:solidFill>
                  <a:schemeClr val="tx1"/>
                </a:solidFill>
                <a:latin typeface="Arial" panose="020B0604020202020204" pitchFamily="34" charset="0"/>
                <a:cs typeface="Arial" panose="020B0604020202020204" pitchFamily="34" charset="0"/>
              </a:defRPr>
            </a:lvl8pPr>
            <a:lvl9pPr marL="1828800" fontAlgn="base">
              <a:spcBef>
                <a:spcPct val="0"/>
              </a:spcBef>
              <a:spcAft>
                <a:spcPct val="0"/>
              </a:spcAft>
              <a:defRPr sz="4400">
                <a:solidFill>
                  <a:schemeClr val="tx1"/>
                </a:solidFill>
                <a:latin typeface="Arial" panose="020B0604020202020204" pitchFamily="34" charset="0"/>
                <a:cs typeface="Arial" panose="020B0604020202020204" pitchFamily="34" charset="0"/>
              </a:defRPr>
            </a:lvl9pPr>
          </a:lstStyle>
          <a:p>
            <a:pPr algn="ctr" eaLnBrk="1" hangingPunct="1">
              <a:defRPr/>
            </a:pPr>
            <a:r>
              <a:rPr lang="zh-CN" altLang="en-US" sz="47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坦然无惧的信心</a:t>
            </a:r>
            <a:endParaRPr lang="zh-CN" altLang="en-US" sz="4700" b="1">
              <a:solidFill>
                <a:srgbClr val="FF0000"/>
              </a:solidFill>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7967A1F5-6A4E-4E7B-BD6D-21595193F87A}"/>
              </a:ext>
            </a:extLst>
          </p:cNvPr>
          <p:cNvSpPr>
            <a:spLocks noGrp="1" noChangeArrowheads="1"/>
          </p:cNvSpPr>
          <p:nvPr>
            <p:ph type="title"/>
          </p:nvPr>
        </p:nvSpPr>
        <p:spPr/>
        <p:txBody>
          <a:bodyPr/>
          <a:lstStyle/>
          <a:p>
            <a:pPr eaLnBrk="1" hangingPunct="1"/>
            <a:r>
              <a:rPr lang="zh-CN" altLang="en-US" b="1">
                <a:ea typeface="黑体" panose="02010609060101010101" pitchFamily="49" charset="-122"/>
              </a:rPr>
              <a:t>坦然无惧的信心</a:t>
            </a:r>
          </a:p>
        </p:txBody>
      </p:sp>
      <p:sp>
        <p:nvSpPr>
          <p:cNvPr id="339971" name="Rectangle 3">
            <a:extLst>
              <a:ext uri="{FF2B5EF4-FFF2-40B4-BE49-F238E27FC236}">
                <a16:creationId xmlns:a16="http://schemas.microsoft.com/office/drawing/2014/main" id="{505FCD05-E232-417B-B2F4-B0014CEFD436}"/>
              </a:ext>
            </a:extLst>
          </p:cNvPr>
          <p:cNvSpPr>
            <a:spLocks noGrp="1" noChangeArrowheads="1"/>
          </p:cNvSpPr>
          <p:nvPr>
            <p:ph type="body" idx="1"/>
          </p:nvPr>
        </p:nvSpPr>
        <p:spPr>
          <a:xfrm>
            <a:off x="457200" y="1752600"/>
            <a:ext cx="8229600" cy="4572000"/>
          </a:xfrm>
        </p:spPr>
        <p:txBody>
          <a:bodyPr/>
          <a:lstStyle/>
          <a:p>
            <a:pPr eaLnBrk="1" hangingPunct="1">
              <a:lnSpc>
                <a:spcPct val="115000"/>
              </a:lnSpc>
            </a:pPr>
            <a:r>
              <a:rPr lang="zh-CN" altLang="en-US" sz="3600">
                <a:latin typeface="宋体" panose="02010600030101010101" pitchFamily="2" charset="-122"/>
                <a:ea typeface="宋体" panose="02010600030101010101" pitchFamily="2" charset="-122"/>
              </a:rPr>
              <a:t>神所要的祭，就是忧伤的灵。</a:t>
            </a:r>
          </a:p>
          <a:p>
            <a:pPr eaLnBrk="1" hangingPunct="1">
              <a:lnSpc>
                <a:spcPct val="115000"/>
              </a:lnSpc>
              <a:buFont typeface="Wingdings" panose="05000000000000000000" pitchFamily="2" charset="2"/>
              <a:buNone/>
            </a:pPr>
            <a:r>
              <a:rPr lang="zh-CN" altLang="en-US" sz="3600">
                <a:latin typeface="宋体" panose="02010600030101010101" pitchFamily="2" charset="-122"/>
                <a:ea typeface="宋体" panose="02010600030101010101" pitchFamily="2" charset="-122"/>
              </a:rPr>
              <a:t>	神啊！忧伤痛悔的心，你必不轻看。</a:t>
            </a:r>
          </a:p>
          <a:p>
            <a:pPr eaLnBrk="1" hangingPunct="1">
              <a:lnSpc>
                <a:spcPct val="115000"/>
              </a:lnSpc>
              <a:buFont typeface="Wingdings" panose="05000000000000000000" pitchFamily="2" charset="2"/>
              <a:buNone/>
            </a:pPr>
            <a:r>
              <a:rPr lang="zh-CN" altLang="en-US" sz="3600">
                <a:latin typeface="宋体" panose="02010600030101010101" pitchFamily="2" charset="-122"/>
                <a:ea typeface="宋体" panose="02010600030101010101" pitchFamily="2" charset="-122"/>
              </a:rPr>
              <a:t>	诗篇</a:t>
            </a:r>
            <a:r>
              <a:rPr lang="en-US" altLang="zh-CN" sz="3600">
                <a:latin typeface="宋体" panose="02010600030101010101" pitchFamily="2" charset="-122"/>
                <a:ea typeface="宋体" panose="02010600030101010101" pitchFamily="2" charset="-122"/>
              </a:rPr>
              <a:t>Psalm 51:17</a:t>
            </a:r>
          </a:p>
          <a:p>
            <a:pPr eaLnBrk="1" hangingPunct="1">
              <a:lnSpc>
                <a:spcPct val="115000"/>
              </a:lnSpc>
            </a:pPr>
            <a:r>
              <a:rPr lang="zh-CN" altLang="en-US" sz="3600">
                <a:latin typeface="宋体" panose="02010600030101010101" pitchFamily="2" charset="-122"/>
                <a:ea typeface="宋体" panose="02010600030101010101" pitchFamily="2" charset="-122"/>
              </a:rPr>
              <a:t>因为主耶稣来“</a:t>
            </a:r>
            <a:r>
              <a:rPr lang="zh-CN" altLang="en-US" sz="3600" b="1">
                <a:solidFill>
                  <a:srgbClr val="0000FF"/>
                </a:solidFill>
                <a:effectLst>
                  <a:outerShdw blurRad="38100" dist="38100" dir="2700000" algn="tl">
                    <a:srgbClr val="C0C0C0"/>
                  </a:outerShdw>
                </a:effectLst>
                <a:latin typeface="黑体" panose="02010609060101010101" pitchFamily="49" charset="-122"/>
                <a:ea typeface="黑体" panose="02010609060101010101" pitchFamily="49" charset="-122"/>
              </a:rPr>
              <a:t>本不是召义人悔改，乃是召罪人悔改</a:t>
            </a:r>
            <a:r>
              <a:rPr lang="zh-CN" altLang="en-US" sz="3600">
                <a:latin typeface="宋体" panose="02010600030101010101" pitchFamily="2" charset="-122"/>
                <a:ea typeface="宋体" panose="02010600030101010101" pitchFamily="2" charset="-122"/>
              </a:rPr>
              <a:t>。”</a:t>
            </a:r>
          </a:p>
          <a:p>
            <a:pPr eaLnBrk="1" hangingPunct="1">
              <a:lnSpc>
                <a:spcPct val="115000"/>
              </a:lnSpc>
              <a:buFont typeface="Wingdings" panose="05000000000000000000" pitchFamily="2" charset="2"/>
              <a:buNone/>
            </a:pPr>
            <a:r>
              <a:rPr lang="zh-CN" altLang="en-US" sz="3600">
                <a:latin typeface="宋体" panose="02010600030101010101" pitchFamily="2" charset="-122"/>
                <a:ea typeface="宋体" panose="02010600030101010101" pitchFamily="2" charset="-122"/>
              </a:rPr>
              <a:t>	路加福音</a:t>
            </a:r>
            <a:r>
              <a:rPr lang="en-US" altLang="zh-CN" sz="3600">
                <a:latin typeface="宋体" panose="02010600030101010101" pitchFamily="2" charset="-122"/>
                <a:ea typeface="宋体" panose="02010600030101010101" pitchFamily="2" charset="-122"/>
              </a:rPr>
              <a:t>Luke 5:32</a:t>
            </a:r>
            <a:r>
              <a:rPr lang="zh-CN" altLang="en-US" sz="3600">
                <a:latin typeface="宋体" panose="02010600030101010101" pitchFamily="2" charset="-122"/>
                <a:ea typeface="宋体" panose="02010600030101010101" pitchFamily="2" charset="-122"/>
              </a:rPr>
              <a:t> </a:t>
            </a:r>
            <a:endParaRPr lang="en-US" altLang="zh-CN" sz="3600">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39971">
                                            <p:txEl>
                                              <p:pRg st="3" end="3"/>
                                            </p:txEl>
                                          </p:spTgt>
                                        </p:tgtEl>
                                        <p:attrNameLst>
                                          <p:attrName>style.visibility</p:attrName>
                                        </p:attrNameLst>
                                      </p:cBhvr>
                                      <p:to>
                                        <p:strVal val="visible"/>
                                      </p:to>
                                    </p:set>
                                    <p:animEffect transition="in" filter="diamond(in)">
                                      <p:cBhvr>
                                        <p:cTn id="7" dur="500"/>
                                        <p:tgtEl>
                                          <p:spTgt spid="339971">
                                            <p:txEl>
                                              <p:pRg st="3" end="3"/>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339971">
                                            <p:txEl>
                                              <p:pRg st="4" end="4"/>
                                            </p:txEl>
                                          </p:spTgt>
                                        </p:tgtEl>
                                        <p:attrNameLst>
                                          <p:attrName>style.visibility</p:attrName>
                                        </p:attrNameLst>
                                      </p:cBhvr>
                                      <p:to>
                                        <p:strVal val="visible"/>
                                      </p:to>
                                    </p:set>
                                    <p:animEffect transition="in" filter="diamond(in)">
                                      <p:cBhvr>
                                        <p:cTn id="10" dur="500"/>
                                        <p:tgtEl>
                                          <p:spTgt spid="3399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B6CBEBFF-A04E-4BAA-90CE-D9B9098DCDB1}"/>
              </a:ext>
            </a:extLst>
          </p:cNvPr>
          <p:cNvSpPr>
            <a:spLocks noGrp="1" noChangeArrowheads="1"/>
          </p:cNvSpPr>
          <p:nvPr>
            <p:ph type="title"/>
          </p:nvPr>
        </p:nvSpPr>
        <p:spPr/>
        <p:txBody>
          <a:bodyPr/>
          <a:lstStyle/>
          <a:p>
            <a:pPr eaLnBrk="1" hangingPunct="1"/>
            <a:r>
              <a:rPr lang="zh-CN" altLang="en-US" b="1">
                <a:ea typeface="黑体" panose="02010609060101010101" pitchFamily="49" charset="-122"/>
              </a:rPr>
              <a:t>坦然无惧的信心</a:t>
            </a:r>
          </a:p>
        </p:txBody>
      </p:sp>
      <p:sp>
        <p:nvSpPr>
          <p:cNvPr id="323587" name="Rectangle 3">
            <a:extLst>
              <a:ext uri="{FF2B5EF4-FFF2-40B4-BE49-F238E27FC236}">
                <a16:creationId xmlns:a16="http://schemas.microsoft.com/office/drawing/2014/main" id="{ED78C315-4E61-448F-8BDC-DC5BD5970015}"/>
              </a:ext>
            </a:extLst>
          </p:cNvPr>
          <p:cNvSpPr>
            <a:spLocks noGrp="1" noChangeArrowheads="1"/>
          </p:cNvSpPr>
          <p:nvPr>
            <p:ph type="body" idx="1"/>
          </p:nvPr>
        </p:nvSpPr>
        <p:spPr>
          <a:xfrm>
            <a:off x="457200" y="1752600"/>
            <a:ext cx="8458200" cy="4800600"/>
          </a:xfrm>
        </p:spPr>
        <p:txBody>
          <a:bodyPr/>
          <a:lstStyle/>
          <a:p>
            <a:pPr eaLnBrk="1" hangingPunct="1">
              <a:lnSpc>
                <a:spcPct val="125000"/>
              </a:lnSpc>
            </a:pPr>
            <a:r>
              <a:rPr lang="zh-CN" altLang="en-US">
                <a:ea typeface="宋体" panose="02010600030101010101" pitchFamily="2" charset="-122"/>
              </a:rPr>
              <a:t>人认罪悔改，完全不靠自己，完全依靠主耶稣的宝血，为罪忧伤痛悔而靠主又坦然无惧来到神施恩的宝座前，正是神的旨意。</a:t>
            </a:r>
          </a:p>
          <a:p>
            <a:pPr eaLnBrk="1" hangingPunct="1">
              <a:lnSpc>
                <a:spcPct val="125000"/>
              </a:lnSpc>
            </a:pPr>
            <a:r>
              <a:rPr lang="zh-CN" altLang="en-US">
                <a:ea typeface="宋体" panose="02010600030101010101" pitchFamily="2" charset="-122"/>
              </a:rPr>
              <a:t>天父始终在热切期待着、等候着浪子单单靠着他的独生儿子回到他的怀抱（路加福音</a:t>
            </a:r>
            <a:r>
              <a:rPr lang="en-US" altLang="zh-CN">
                <a:ea typeface="宋体" panose="02010600030101010101" pitchFamily="2" charset="-122"/>
              </a:rPr>
              <a:t>Luke 15:20</a:t>
            </a:r>
            <a:r>
              <a:rPr lang="zh-CN" altLang="en-US">
                <a:ea typeface="宋体" panose="02010600030101010101" pitchFamily="2" charset="-122"/>
              </a:rPr>
              <a:t>）。</a:t>
            </a:r>
          </a:p>
          <a:p>
            <a:pPr eaLnBrk="1" hangingPunct="1">
              <a:lnSpc>
                <a:spcPct val="125000"/>
              </a:lnSpc>
            </a:pPr>
            <a:r>
              <a:rPr lang="zh-CN" altLang="en-US">
                <a:ea typeface="宋体" panose="02010600030101010101" pitchFamily="2" charset="-122"/>
              </a:rPr>
              <a:t>神的爱过于人所能测度的！</a:t>
            </a:r>
            <a:endParaRPr lang="en-US" altLang="zh-CN">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23587">
                                            <p:txEl>
                                              <p:pRg st="1" end="1"/>
                                            </p:txEl>
                                          </p:spTgt>
                                        </p:tgtEl>
                                        <p:attrNameLst>
                                          <p:attrName>style.visibility</p:attrName>
                                        </p:attrNameLst>
                                      </p:cBhvr>
                                      <p:to>
                                        <p:strVal val="visible"/>
                                      </p:to>
                                    </p:set>
                                    <p:animEffect transition="in" filter="diamond(in)">
                                      <p:cBhvr>
                                        <p:cTn id="7" dur="500"/>
                                        <p:tgtEl>
                                          <p:spTgt spid="323587">
                                            <p:txEl>
                                              <p:pRg st="1" end="1"/>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323587">
                                            <p:txEl>
                                              <p:pRg st="2" end="2"/>
                                            </p:txEl>
                                          </p:spTgt>
                                        </p:tgtEl>
                                        <p:attrNameLst>
                                          <p:attrName>style.visibility</p:attrName>
                                        </p:attrNameLst>
                                      </p:cBhvr>
                                      <p:to>
                                        <p:strVal val="visible"/>
                                      </p:to>
                                    </p:set>
                                    <p:animEffect transition="in" filter="diamond(in)">
                                      <p:cBhvr>
                                        <p:cTn id="10" dur="500"/>
                                        <p:tgtEl>
                                          <p:spTgt spid="3235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606CC8A4-48EB-4950-842C-34C4A62B69AF}"/>
              </a:ext>
            </a:extLst>
          </p:cNvPr>
          <p:cNvSpPr>
            <a:spLocks noGrp="1" noChangeArrowheads="1"/>
          </p:cNvSpPr>
          <p:nvPr>
            <p:ph type="title"/>
          </p:nvPr>
        </p:nvSpPr>
        <p:spPr>
          <a:xfrm>
            <a:off x="533400" y="304800"/>
            <a:ext cx="8229600" cy="838200"/>
          </a:xfrm>
        </p:spPr>
        <p:txBody>
          <a:bodyPr/>
          <a:lstStyle/>
          <a:p>
            <a:pPr eaLnBrk="1" hangingPunct="1"/>
            <a:r>
              <a:rPr lang="zh-CN" altLang="en-US" b="1">
                <a:ea typeface="黑体" panose="02010609060101010101" pitchFamily="49" charset="-122"/>
              </a:rPr>
              <a:t>坦然无惧的信心</a:t>
            </a:r>
          </a:p>
        </p:txBody>
      </p:sp>
      <p:sp>
        <p:nvSpPr>
          <p:cNvPr id="326659" name="Rectangle 3">
            <a:extLst>
              <a:ext uri="{FF2B5EF4-FFF2-40B4-BE49-F238E27FC236}">
                <a16:creationId xmlns:a16="http://schemas.microsoft.com/office/drawing/2014/main" id="{C5B9644D-D714-4C1F-9926-AAB618D69E9C}"/>
              </a:ext>
            </a:extLst>
          </p:cNvPr>
          <p:cNvSpPr>
            <a:spLocks noGrp="1" noChangeArrowheads="1"/>
          </p:cNvSpPr>
          <p:nvPr>
            <p:ph type="body" idx="1"/>
          </p:nvPr>
        </p:nvSpPr>
        <p:spPr>
          <a:xfrm>
            <a:off x="304800" y="1143000"/>
            <a:ext cx="8610600" cy="5715000"/>
          </a:xfrm>
        </p:spPr>
        <p:txBody>
          <a:bodyPr/>
          <a:lstStyle/>
          <a:p>
            <a:pPr eaLnBrk="1" hangingPunct="1">
              <a:lnSpc>
                <a:spcPct val="110000"/>
              </a:lnSpc>
            </a:pPr>
            <a:r>
              <a:rPr lang="zh-CN" altLang="en-US">
                <a:ea typeface="宋体" panose="02010600030101010101" pitchFamily="2" charset="-122"/>
              </a:rPr>
              <a:t>人之所以能够来到神施恩的宝座前，完全是因为神的儿子耶稣基督。人这样一无是处，却单单靠基督而坦然无惧，不是骄傲，而是对神的信心，是神的心意，是神的应许，是神的命令！</a:t>
            </a:r>
          </a:p>
          <a:p>
            <a:pPr eaLnBrk="1" hangingPunct="1">
              <a:lnSpc>
                <a:spcPct val="110000"/>
              </a:lnSpc>
            </a:pPr>
            <a:r>
              <a:rPr lang="zh-CN" altLang="en-US">
                <a:ea typeface="宋体" panose="02010600030101010101" pitchFamily="2" charset="-122"/>
              </a:rPr>
              <a:t>人因为自己不够好、不够圣洁而不来到神的面前，或者因为自己够好了、够圣洁了就来到神的面前，这才是人的骄傲和自义，这才是神所恨恶的。因为在神面前，神只看他的儿子，神只接受他儿子的血。</a:t>
            </a:r>
            <a:endParaRPr lang="en-US" altLang="zh-CN">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26659">
                                            <p:txEl>
                                              <p:pRg st="1" end="1"/>
                                            </p:txEl>
                                          </p:spTgt>
                                        </p:tgtEl>
                                        <p:attrNameLst>
                                          <p:attrName>style.visibility</p:attrName>
                                        </p:attrNameLst>
                                      </p:cBhvr>
                                      <p:to>
                                        <p:strVal val="visible"/>
                                      </p:to>
                                    </p:set>
                                    <p:animEffect transition="in" filter="diamond(in)">
                                      <p:cBhvr>
                                        <p:cTn id="7" dur="500"/>
                                        <p:tgtEl>
                                          <p:spTgt spid="32665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a:extLst>
              <a:ext uri="{FF2B5EF4-FFF2-40B4-BE49-F238E27FC236}">
                <a16:creationId xmlns:a16="http://schemas.microsoft.com/office/drawing/2014/main" id="{696145DC-693C-4B7E-8467-087155A3A277}"/>
              </a:ext>
            </a:extLst>
          </p:cNvPr>
          <p:cNvSpPr>
            <a:spLocks noGrp="1" noChangeArrowheads="1"/>
          </p:cNvSpPr>
          <p:nvPr>
            <p:ph type="title"/>
          </p:nvPr>
        </p:nvSpPr>
        <p:spPr>
          <a:xfrm>
            <a:off x="457200" y="762000"/>
            <a:ext cx="8229600" cy="914400"/>
          </a:xfrm>
        </p:spPr>
        <p:txBody>
          <a:bodyPr/>
          <a:lstStyle/>
          <a:p>
            <a:pPr eaLnBrk="1" hangingPunct="1">
              <a:defRPr/>
            </a:pPr>
            <a:r>
              <a:rPr lang="zh-CN" altLang="en-US" sz="4800" b="1">
                <a:effectLst>
                  <a:outerShdw blurRad="38100" dist="38100" dir="2700000" algn="tl">
                    <a:srgbClr val="C0C0C0"/>
                  </a:outerShdw>
                </a:effectLst>
                <a:ea typeface="黑体" panose="02010609060101010101" pitchFamily="49" charset="-122"/>
              </a:rPr>
              <a:t>坦然无惧的信心</a:t>
            </a:r>
          </a:p>
        </p:txBody>
      </p:sp>
      <p:sp>
        <p:nvSpPr>
          <p:cNvPr id="324611" name="Rectangle 3">
            <a:extLst>
              <a:ext uri="{FF2B5EF4-FFF2-40B4-BE49-F238E27FC236}">
                <a16:creationId xmlns:a16="http://schemas.microsoft.com/office/drawing/2014/main" id="{24AD8006-46FB-4416-8A84-88C940E1FC0F}"/>
              </a:ext>
            </a:extLst>
          </p:cNvPr>
          <p:cNvSpPr>
            <a:spLocks noGrp="1" noChangeArrowheads="1"/>
          </p:cNvSpPr>
          <p:nvPr>
            <p:ph type="body" idx="1"/>
          </p:nvPr>
        </p:nvSpPr>
        <p:spPr>
          <a:xfrm>
            <a:off x="0" y="1828800"/>
            <a:ext cx="9144000" cy="5029200"/>
          </a:xfrm>
        </p:spPr>
        <p:txBody>
          <a:bodyPr/>
          <a:lstStyle/>
          <a:p>
            <a:pPr eaLnBrk="1" hangingPunct="1">
              <a:lnSpc>
                <a:spcPct val="120000"/>
              </a:lnSpc>
            </a:pPr>
            <a:r>
              <a:rPr lang="zh-CN" altLang="en-US" sz="3600">
                <a:ea typeface="宋体" panose="02010600030101010101" pitchFamily="2" charset="-122"/>
              </a:rPr>
              <a:t>罪是神所恨恶的，但犯罪之后不来到神施恩的宝座前，更是神所恨恶的。</a:t>
            </a:r>
          </a:p>
          <a:p>
            <a:pPr eaLnBrk="1" hangingPunct="1">
              <a:lnSpc>
                <a:spcPct val="120000"/>
              </a:lnSpc>
            </a:pPr>
            <a:r>
              <a:rPr lang="zh-CN" altLang="en-US" sz="3600">
                <a:ea typeface="宋体" panose="02010600030101010101" pitchFamily="2" charset="-122"/>
              </a:rPr>
              <a:t>神不喜悦我们犯罪，但是神喜悦我们犯罪之后有信心来到神的面前。</a:t>
            </a:r>
          </a:p>
          <a:p>
            <a:pPr eaLnBrk="1" hangingPunct="1">
              <a:lnSpc>
                <a:spcPct val="120000"/>
              </a:lnSpc>
            </a:pPr>
            <a:r>
              <a:rPr lang="zh-CN" altLang="en-US" sz="3600">
                <a:ea typeface="宋体" panose="02010600030101010101" pitchFamily="2" charset="-122"/>
              </a:rPr>
              <a:t>不要像亚当那样躲藏，不要像大卫那样掩盖，不要像彼得那样灰心又重操旧业。</a:t>
            </a:r>
            <a:endParaRPr lang="en-US" altLang="zh-CN" sz="360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24611">
                                            <p:txEl>
                                              <p:pRg st="1" end="1"/>
                                            </p:txEl>
                                          </p:spTgt>
                                        </p:tgtEl>
                                        <p:attrNameLst>
                                          <p:attrName>style.visibility</p:attrName>
                                        </p:attrNameLst>
                                      </p:cBhvr>
                                      <p:to>
                                        <p:strVal val="visible"/>
                                      </p:to>
                                    </p:set>
                                    <p:animEffect transition="in" filter="diamond(in)">
                                      <p:cBhvr>
                                        <p:cTn id="7" dur="500"/>
                                        <p:tgtEl>
                                          <p:spTgt spid="32461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324611">
                                            <p:txEl>
                                              <p:pRg st="2" end="2"/>
                                            </p:txEl>
                                          </p:spTgt>
                                        </p:tgtEl>
                                        <p:attrNameLst>
                                          <p:attrName>style.visibility</p:attrName>
                                        </p:attrNameLst>
                                      </p:cBhvr>
                                      <p:to>
                                        <p:strVal val="visible"/>
                                      </p:to>
                                    </p:set>
                                    <p:animEffect transition="in" filter="diamond(in)">
                                      <p:cBhvr>
                                        <p:cTn id="12" dur="500"/>
                                        <p:tgtEl>
                                          <p:spTgt spid="3246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36DBC2D2-62A4-4B11-83A2-F21CF7A6B7E2}"/>
              </a:ext>
            </a:extLst>
          </p:cNvPr>
          <p:cNvSpPr>
            <a:spLocks noGrp="1" noChangeArrowheads="1"/>
          </p:cNvSpPr>
          <p:nvPr>
            <p:ph type="title"/>
          </p:nvPr>
        </p:nvSpPr>
        <p:spPr/>
        <p:txBody>
          <a:bodyPr/>
          <a:lstStyle/>
          <a:p>
            <a:pPr eaLnBrk="1" hangingPunct="1"/>
            <a:r>
              <a:rPr lang="zh-CN" altLang="en-US" b="1">
                <a:ea typeface="黑体" panose="02010609060101010101" pitchFamily="49" charset="-122"/>
              </a:rPr>
              <a:t>坦然无惧的信心</a:t>
            </a:r>
          </a:p>
        </p:txBody>
      </p:sp>
      <p:sp>
        <p:nvSpPr>
          <p:cNvPr id="327683" name="Rectangle 3">
            <a:extLst>
              <a:ext uri="{FF2B5EF4-FFF2-40B4-BE49-F238E27FC236}">
                <a16:creationId xmlns:a16="http://schemas.microsoft.com/office/drawing/2014/main" id="{0923CE20-DC13-47E3-AC98-F53F4E3C4D8B}"/>
              </a:ext>
            </a:extLst>
          </p:cNvPr>
          <p:cNvSpPr>
            <a:spLocks noGrp="1" noChangeArrowheads="1"/>
          </p:cNvSpPr>
          <p:nvPr>
            <p:ph type="body" idx="1"/>
          </p:nvPr>
        </p:nvSpPr>
        <p:spPr>
          <a:xfrm>
            <a:off x="457200" y="1752600"/>
            <a:ext cx="8229600" cy="4953000"/>
          </a:xfrm>
        </p:spPr>
        <p:txBody>
          <a:bodyPr/>
          <a:lstStyle/>
          <a:p>
            <a:pPr eaLnBrk="1" hangingPunct="1">
              <a:lnSpc>
                <a:spcPct val="115000"/>
              </a:lnSpc>
            </a:pPr>
            <a:r>
              <a:rPr lang="zh-CN" altLang="en-US">
                <a:ea typeface="宋体" panose="02010600030101010101" pitchFamily="2" charset="-122"/>
              </a:rPr>
              <a:t>因为真正的信心首先是努力不犯罪，其次是当万一为罪恶所胜，要靠着主的宝血再一次经历赦罪的平安，重新开始，忘记过去，努力面前。</a:t>
            </a:r>
          </a:p>
          <a:p>
            <a:pPr eaLnBrk="1" hangingPunct="1">
              <a:lnSpc>
                <a:spcPct val="115000"/>
              </a:lnSpc>
            </a:pPr>
            <a:r>
              <a:rPr lang="zh-CN" altLang="en-US" b="1">
                <a:solidFill>
                  <a:srgbClr val="0000FF"/>
                </a:solidFill>
                <a:effectLst>
                  <a:outerShdw blurRad="38100" dist="38100" dir="2700000" algn="tl">
                    <a:srgbClr val="C0C0C0"/>
                  </a:outerShdw>
                </a:effectLst>
                <a:ea typeface="黑体" panose="02010609060101010101" pitchFamily="49" charset="-122"/>
              </a:rPr>
              <a:t>我小子们哪！我将这些话写给你们，是要叫你们不犯罪。若有人犯罪，在父那里我们有一位中保，就是那义者耶稣基督。他为我们的罪作了挽回祭</a:t>
            </a:r>
            <a:r>
              <a:rPr lang="zh-CN" altLang="en-US" b="1">
                <a:ea typeface="宋体" panose="02010600030101010101" pitchFamily="2" charset="-122"/>
              </a:rPr>
              <a:t>。</a:t>
            </a:r>
            <a:r>
              <a:rPr lang="zh-CN" altLang="en-US">
                <a:ea typeface="宋体" panose="02010600030101010101" pitchFamily="2" charset="-122"/>
              </a:rPr>
              <a:t>约翰一书</a:t>
            </a:r>
            <a:r>
              <a:rPr lang="en-US" altLang="zh-CN">
                <a:ea typeface="宋体" panose="02010600030101010101" pitchFamily="2" charset="-122"/>
              </a:rPr>
              <a:t>2:1-2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27683">
                                            <p:txEl>
                                              <p:pRg st="1" end="1"/>
                                            </p:txEl>
                                          </p:spTgt>
                                        </p:tgtEl>
                                        <p:attrNameLst>
                                          <p:attrName>style.visibility</p:attrName>
                                        </p:attrNameLst>
                                      </p:cBhvr>
                                      <p:to>
                                        <p:strVal val="visible"/>
                                      </p:to>
                                    </p:set>
                                    <p:animEffect transition="in" filter="diamond(in)">
                                      <p:cBhvr>
                                        <p:cTn id="7" dur="500"/>
                                        <p:tgtEl>
                                          <p:spTgt spid="32768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Rectangle 2">
            <a:extLst>
              <a:ext uri="{FF2B5EF4-FFF2-40B4-BE49-F238E27FC236}">
                <a16:creationId xmlns:a16="http://schemas.microsoft.com/office/drawing/2014/main" id="{320D5A7A-2905-42BB-8405-C8AB24E54326}"/>
              </a:ext>
            </a:extLst>
          </p:cNvPr>
          <p:cNvSpPr>
            <a:spLocks noGrp="1" noChangeArrowheads="1"/>
          </p:cNvSpPr>
          <p:nvPr>
            <p:ph type="title"/>
          </p:nvPr>
        </p:nvSpPr>
        <p:spPr>
          <a:xfrm>
            <a:off x="2438400" y="330200"/>
            <a:ext cx="4419600" cy="685800"/>
          </a:xfrm>
        </p:spPr>
        <p:txBody>
          <a:bodyPr/>
          <a:lstStyle/>
          <a:p>
            <a:pPr eaLnBrk="1" hangingPunct="1">
              <a:defRPr/>
            </a:pPr>
            <a:r>
              <a:rPr lang="zh-CN" altLang="en-US" b="1" dirty="0">
                <a:solidFill>
                  <a:schemeClr val="accent5">
                    <a:lumMod val="25000"/>
                  </a:schemeClr>
                </a:solidFill>
                <a:effectLst>
                  <a:outerShdw blurRad="38100" dist="38100" dir="2700000" algn="tl">
                    <a:srgbClr val="C0C0C0"/>
                  </a:outerShdw>
                </a:effectLst>
                <a:ea typeface="黑体" panose="02010609060101010101" pitchFamily="49" charset="-122"/>
              </a:rPr>
              <a:t>坦然无惧的信心</a:t>
            </a:r>
          </a:p>
        </p:txBody>
      </p:sp>
      <p:sp>
        <p:nvSpPr>
          <p:cNvPr id="344067" name="Rectangle 3">
            <a:extLst>
              <a:ext uri="{FF2B5EF4-FFF2-40B4-BE49-F238E27FC236}">
                <a16:creationId xmlns:a16="http://schemas.microsoft.com/office/drawing/2014/main" id="{F0EAC49F-C72C-40C8-B5A6-FF9E2B3B3AB1}"/>
              </a:ext>
            </a:extLst>
          </p:cNvPr>
          <p:cNvSpPr>
            <a:spLocks noGrp="1" noChangeArrowheads="1"/>
          </p:cNvSpPr>
          <p:nvPr>
            <p:ph type="body" idx="1"/>
          </p:nvPr>
        </p:nvSpPr>
        <p:spPr>
          <a:xfrm>
            <a:off x="0" y="990600"/>
            <a:ext cx="9144000" cy="5867400"/>
          </a:xfrm>
        </p:spPr>
        <p:txBody>
          <a:bodyPr/>
          <a:lstStyle/>
          <a:p>
            <a:pPr eaLnBrk="1" hangingPunct="1"/>
            <a:r>
              <a:rPr lang="zh-CN" altLang="en-US" sz="3600" b="1">
                <a:effectLst>
                  <a:outerShdw blurRad="38100" dist="38100" dir="2700000" algn="tl">
                    <a:srgbClr val="C0C0C0"/>
                  </a:outerShdw>
                </a:effectLst>
                <a:latin typeface="SimSun-ExtB" panose="02010609060101010101" pitchFamily="49" charset="-122"/>
                <a:ea typeface="SimSun-ExtB" panose="02010609060101010101" pitchFamily="49" charset="-122"/>
              </a:rPr>
              <a:t>圣徒啊！不要灰心，不要放弃！唯一不愿意你来到神面前的是魔鬼。他对自责的人说：散了，别去祷告了，别去教会了！你看！去教会有什么用？你还是这样！你太差劲了？连耶稣都救不了你。</a:t>
            </a:r>
          </a:p>
          <a:p>
            <a:pPr eaLnBrk="1" hangingPunct="1"/>
            <a:r>
              <a:rPr lang="zh-CN" altLang="en-US" sz="3600" b="1">
                <a:effectLst>
                  <a:outerShdw blurRad="38100" dist="38100" dir="2700000" algn="tl">
                    <a:srgbClr val="C0C0C0"/>
                  </a:outerShdw>
                </a:effectLst>
                <a:latin typeface="SimSun-ExtB" panose="02010609060101010101" pitchFamily="49" charset="-122"/>
                <a:ea typeface="SimSun-ExtB" panose="02010609060101010101" pitchFamily="49" charset="-122"/>
              </a:rPr>
              <a:t>魔鬼对自义的人说：“你够好了！用不着耶稣。”魔鬼对自责的人说：“你太差了！信耶稣也没用。”他所做的一切，就是竭尽所能拦阻人单单靠着主耶稣来到神施恩的宝座前。</a:t>
            </a:r>
            <a:r>
              <a:rPr lang="en-US" altLang="zh-CN" sz="3600">
                <a:ea typeface="宋体" panose="02010600030101010101" pitchFamily="2" charset="-122"/>
              </a:rPr>
              <a:t>Frans Bakker, </a:t>
            </a:r>
            <a:r>
              <a:rPr lang="en-US" altLang="zh-CN" sz="3600" i="1">
                <a:ea typeface="宋体" panose="02010600030101010101" pitchFamily="2" charset="-122"/>
              </a:rPr>
              <a:t>Praying Always</a:t>
            </a:r>
            <a:r>
              <a:rPr lang="en-US" altLang="zh-CN" sz="3600">
                <a:ea typeface="宋体" panose="02010600030101010101" pitchFamily="2" charset="-122"/>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44067">
                                            <p:txEl>
                                              <p:pRg st="1" end="1"/>
                                            </p:txEl>
                                          </p:spTgt>
                                        </p:tgtEl>
                                        <p:attrNameLst>
                                          <p:attrName>style.visibility</p:attrName>
                                        </p:attrNameLst>
                                      </p:cBhvr>
                                      <p:to>
                                        <p:strVal val="visible"/>
                                      </p:to>
                                    </p:set>
                                    <p:animEffect transition="in" filter="diamond(in)">
                                      <p:cBhvr>
                                        <p:cTn id="7" dur="500"/>
                                        <p:tgtEl>
                                          <p:spTgt spid="34406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3475CEF2-B448-4F88-9C0D-A0B83474BB87}"/>
              </a:ext>
            </a:extLst>
          </p:cNvPr>
          <p:cNvSpPr>
            <a:spLocks noGrp="1" noChangeArrowheads="1"/>
          </p:cNvSpPr>
          <p:nvPr>
            <p:ph type="title"/>
          </p:nvPr>
        </p:nvSpPr>
        <p:spPr>
          <a:xfrm>
            <a:off x="457200" y="457200"/>
            <a:ext cx="8229600" cy="685800"/>
          </a:xfrm>
        </p:spPr>
        <p:txBody>
          <a:bodyPr/>
          <a:lstStyle/>
          <a:p>
            <a:pPr eaLnBrk="1" hangingPunct="1"/>
            <a:r>
              <a:rPr lang="zh-CN" altLang="en-US" sz="4000" b="1">
                <a:ea typeface="黑体" panose="02010609060101010101" pitchFamily="49" charset="-122"/>
              </a:rPr>
              <a:t>坦然无惧的信心</a:t>
            </a:r>
          </a:p>
        </p:txBody>
      </p:sp>
      <p:sp>
        <p:nvSpPr>
          <p:cNvPr id="370691" name="Rectangle 3">
            <a:extLst>
              <a:ext uri="{FF2B5EF4-FFF2-40B4-BE49-F238E27FC236}">
                <a16:creationId xmlns:a16="http://schemas.microsoft.com/office/drawing/2014/main" id="{308E998B-E8DF-4FDF-93C4-AAF6FC8DB70B}"/>
              </a:ext>
            </a:extLst>
          </p:cNvPr>
          <p:cNvSpPr>
            <a:spLocks noGrp="1" noChangeArrowheads="1"/>
          </p:cNvSpPr>
          <p:nvPr>
            <p:ph type="body" idx="1"/>
          </p:nvPr>
        </p:nvSpPr>
        <p:spPr>
          <a:xfrm>
            <a:off x="0" y="1219200"/>
            <a:ext cx="9144000" cy="5638800"/>
          </a:xfrm>
        </p:spPr>
        <p:txBody>
          <a:bodyPr/>
          <a:lstStyle/>
          <a:p>
            <a:pPr eaLnBrk="1" hangingPunct="1">
              <a:lnSpc>
                <a:spcPct val="105000"/>
              </a:lnSpc>
            </a:pPr>
            <a:r>
              <a:rPr lang="zh-CN" altLang="en-US">
                <a:ea typeface="宋体" panose="02010600030101010101" pitchFamily="2" charset="-122"/>
              </a:rPr>
              <a:t>我们不能忽略不管罪而直接来到神的面前，也不能仅仅专注于罪而不来到神的面前。 </a:t>
            </a:r>
          </a:p>
          <a:p>
            <a:pPr eaLnBrk="1" hangingPunct="1">
              <a:lnSpc>
                <a:spcPct val="105000"/>
              </a:lnSpc>
              <a:buFont typeface="Wingdings" panose="05000000000000000000" pitchFamily="2" charset="2"/>
              <a:buNone/>
            </a:pPr>
            <a:r>
              <a:rPr lang="en-US" altLang="zh-CN">
                <a:latin typeface="Times New Roman" panose="02020603050405020304" pitchFamily="18" charset="0"/>
                <a:ea typeface="宋体" panose="02010600030101010101" pitchFamily="2" charset="-122"/>
                <a:cs typeface="Times New Roman" panose="02020603050405020304" pitchFamily="18" charset="0"/>
              </a:rPr>
              <a:t>	</a:t>
            </a:r>
            <a:r>
              <a:rPr lang="en-US" altLang="zh-CN" sz="3000" b="1">
                <a:latin typeface="Times New Roman" panose="02020603050405020304" pitchFamily="18" charset="0"/>
                <a:ea typeface="Batang" panose="020B0503020000020004" pitchFamily="18" charset="-127"/>
                <a:cs typeface="Times New Roman" panose="02020603050405020304" pitchFamily="18" charset="0"/>
              </a:rPr>
              <a:t>We cannot stay in our sins without going to Christ. Neither can we go to Christ passing/ignoring our sins.</a:t>
            </a:r>
            <a:r>
              <a:rPr lang="en-US" altLang="zh-CN">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 </a:t>
            </a:r>
            <a:endParaRPr lang="zh-CN" altLang="en-US">
              <a:ea typeface="宋体" panose="02010600030101010101" pitchFamily="2" charset="-122"/>
            </a:endParaRPr>
          </a:p>
          <a:p>
            <a:pPr eaLnBrk="1" hangingPunct="1">
              <a:lnSpc>
                <a:spcPct val="105000"/>
              </a:lnSpc>
            </a:pPr>
            <a:r>
              <a:rPr lang="zh-CN" altLang="en-US">
                <a:ea typeface="宋体" panose="02010600030101010101" pitchFamily="2" charset="-122"/>
              </a:rPr>
              <a:t>忽略罪而直接来到神的面前，人就缺乏当有的谦卑，轻看恩典。</a:t>
            </a:r>
          </a:p>
          <a:p>
            <a:pPr eaLnBrk="1" hangingPunct="1">
              <a:lnSpc>
                <a:spcPct val="105000"/>
              </a:lnSpc>
              <a:buFont typeface="Wingdings" panose="05000000000000000000" pitchFamily="2" charset="2"/>
              <a:buNone/>
            </a:pPr>
            <a:r>
              <a:rPr lang="zh-CN" altLang="en-US">
                <a:ea typeface="宋体" panose="02010600030101010101" pitchFamily="2" charset="-122"/>
              </a:rPr>
              <a:t>	仅仅专注于罪而不来到神的面前，人就缺乏当有的在基督里的勇敢，是不信的表现。</a:t>
            </a:r>
          </a:p>
          <a:p>
            <a:pPr eaLnBrk="1" hangingPunct="1">
              <a:lnSpc>
                <a:spcPct val="105000"/>
              </a:lnSpc>
              <a:buClr>
                <a:srgbClr val="0000FF"/>
              </a:buClr>
              <a:buFont typeface="Wingdings" panose="05000000000000000000" pitchFamily="2" charset="2"/>
              <a:buChar char="Ø"/>
            </a:pPr>
            <a:r>
              <a:rPr lang="zh-CN" altLang="en-US" b="1">
                <a:effectLst>
                  <a:outerShdw blurRad="38100" dist="38100" dir="2700000" algn="tl">
                    <a:srgbClr val="C0C0C0"/>
                  </a:outerShdw>
                </a:effectLst>
                <a:latin typeface="Times New Roman" panose="02020603050405020304" pitchFamily="18" charset="0"/>
                <a:ea typeface="黑体" panose="02010609060101010101" pitchFamily="49" charset="-122"/>
              </a:rPr>
              <a:t>悔改与信心：</a:t>
            </a:r>
            <a:r>
              <a:rPr lang="en-US" altLang="zh-CN" b="1">
                <a:solidFill>
                  <a:srgbClr val="FF0000"/>
                </a:solidFill>
                <a:effectLst>
                  <a:outerShdw blurRad="38100" dist="38100" dir="2700000" algn="tl">
                    <a:srgbClr val="C0C0C0"/>
                  </a:outerShdw>
                </a:effectLst>
                <a:latin typeface="Times New Roman" panose="02020603050405020304" pitchFamily="18" charset="0"/>
                <a:ea typeface="黑体" panose="02010609060101010101" pitchFamily="49" charset="-122"/>
              </a:rPr>
              <a:t>Not Mixed, Not Separated</a:t>
            </a:r>
          </a:p>
          <a:p>
            <a:pPr eaLnBrk="1" hangingPunct="1">
              <a:lnSpc>
                <a:spcPct val="105000"/>
              </a:lnSpc>
              <a:buClr>
                <a:srgbClr val="0000FF"/>
              </a:buClr>
              <a:buFont typeface="Wingdings" panose="05000000000000000000" pitchFamily="2" charset="2"/>
              <a:buNone/>
            </a:pPr>
            <a:r>
              <a:rPr lang="en-US" altLang="zh-CN">
                <a:ea typeface="宋体" panose="02010600030101010101" pitchFamily="2" charset="-122"/>
              </a:rPr>
              <a:t>				</a:t>
            </a:r>
            <a:r>
              <a:rPr lang="zh-CN" altLang="en-US" b="1">
                <a:solidFill>
                  <a:srgbClr val="FF0000"/>
                </a:solidFill>
                <a:effectLst>
                  <a:outerShdw blurRad="38100" dist="38100" dir="2700000" algn="tl">
                    <a:srgbClr val="C0C0C0"/>
                  </a:outerShdw>
                </a:effectLst>
                <a:ea typeface="黑体" panose="02010609060101010101" pitchFamily="49" charset="-122"/>
              </a:rPr>
              <a:t>不是互相否定，而是互相成全</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70691">
                                            <p:txEl>
                                              <p:pRg st="2" end="2"/>
                                            </p:txEl>
                                          </p:spTgt>
                                        </p:tgtEl>
                                        <p:attrNameLst>
                                          <p:attrName>style.visibility</p:attrName>
                                        </p:attrNameLst>
                                      </p:cBhvr>
                                      <p:to>
                                        <p:strVal val="visible"/>
                                      </p:to>
                                    </p:set>
                                    <p:animEffect transition="in" filter="diamond(in)">
                                      <p:cBhvr>
                                        <p:cTn id="7" dur="500"/>
                                        <p:tgtEl>
                                          <p:spTgt spid="370691">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370691">
                                            <p:txEl>
                                              <p:pRg st="3" end="3"/>
                                            </p:txEl>
                                          </p:spTgt>
                                        </p:tgtEl>
                                        <p:attrNameLst>
                                          <p:attrName>style.visibility</p:attrName>
                                        </p:attrNameLst>
                                      </p:cBhvr>
                                      <p:to>
                                        <p:strVal val="visible"/>
                                      </p:to>
                                    </p:set>
                                    <p:animEffect transition="in" filter="diamond(in)">
                                      <p:cBhvr>
                                        <p:cTn id="12" dur="500"/>
                                        <p:tgtEl>
                                          <p:spTgt spid="370691">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nodeType="clickEffect">
                                  <p:stCondLst>
                                    <p:cond delay="0"/>
                                  </p:stCondLst>
                                  <p:childTnLst>
                                    <p:set>
                                      <p:cBhvr>
                                        <p:cTn id="16" dur="1" fill="hold">
                                          <p:stCondLst>
                                            <p:cond delay="0"/>
                                          </p:stCondLst>
                                        </p:cTn>
                                        <p:tgtEl>
                                          <p:spTgt spid="370691">
                                            <p:txEl>
                                              <p:pRg st="4" end="4"/>
                                            </p:txEl>
                                          </p:spTgt>
                                        </p:tgtEl>
                                        <p:attrNameLst>
                                          <p:attrName>style.visibility</p:attrName>
                                        </p:attrNameLst>
                                      </p:cBhvr>
                                      <p:to>
                                        <p:strVal val="visible"/>
                                      </p:to>
                                    </p:set>
                                    <p:animEffect transition="in" filter="diamond(in)">
                                      <p:cBhvr>
                                        <p:cTn id="17" dur="500"/>
                                        <p:tgtEl>
                                          <p:spTgt spid="370691">
                                            <p:txEl>
                                              <p:pRg st="4" end="4"/>
                                            </p:txEl>
                                          </p:spTgt>
                                        </p:tgtEl>
                                      </p:cBhvr>
                                    </p:animEffect>
                                  </p:childTnLst>
                                </p:cTn>
                              </p:par>
                              <p:par>
                                <p:cTn id="18" presetID="8" presetClass="entr" presetSubtype="16" fill="hold" nodeType="withEffect">
                                  <p:stCondLst>
                                    <p:cond delay="0"/>
                                  </p:stCondLst>
                                  <p:childTnLst>
                                    <p:set>
                                      <p:cBhvr>
                                        <p:cTn id="19" dur="1" fill="hold">
                                          <p:stCondLst>
                                            <p:cond delay="0"/>
                                          </p:stCondLst>
                                        </p:cTn>
                                        <p:tgtEl>
                                          <p:spTgt spid="370691">
                                            <p:txEl>
                                              <p:pRg st="5" end="5"/>
                                            </p:txEl>
                                          </p:spTgt>
                                        </p:tgtEl>
                                        <p:attrNameLst>
                                          <p:attrName>style.visibility</p:attrName>
                                        </p:attrNameLst>
                                      </p:cBhvr>
                                      <p:to>
                                        <p:strVal val="visible"/>
                                      </p:to>
                                    </p:set>
                                    <p:animEffect transition="in" filter="diamond(in)">
                                      <p:cBhvr>
                                        <p:cTn id="20" dur="500"/>
                                        <p:tgtEl>
                                          <p:spTgt spid="37069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4">
            <a:extLst>
              <a:ext uri="{FF2B5EF4-FFF2-40B4-BE49-F238E27FC236}">
                <a16:creationId xmlns:a16="http://schemas.microsoft.com/office/drawing/2014/main" id="{6011AC0C-870F-46A6-A73A-F5FBC0B56C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7244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a:extLst>
              <a:ext uri="{FF2B5EF4-FFF2-40B4-BE49-F238E27FC236}">
                <a16:creationId xmlns:a16="http://schemas.microsoft.com/office/drawing/2014/main" id="{B4915F6F-54C0-4221-A027-7CDA1E18DED1}"/>
              </a:ext>
            </a:extLst>
          </p:cNvPr>
          <p:cNvSpPr txBox="1"/>
          <p:nvPr/>
        </p:nvSpPr>
        <p:spPr>
          <a:xfrm>
            <a:off x="4724400" y="381000"/>
            <a:ext cx="4267200" cy="6167438"/>
          </a:xfrm>
          <a:prstGeom prst="rect">
            <a:avLst/>
          </a:prstGeom>
          <a:noFill/>
        </p:spPr>
        <p:txBody>
          <a:bodyPr>
            <a:spAutoFit/>
          </a:bodyPr>
          <a:lstStyle>
            <a:lvl1pPr marL="571500" indent="-571500" algn="r">
              <a:defRPr>
                <a:solidFill>
                  <a:schemeClr val="tx1"/>
                </a:solidFill>
                <a:latin typeface="Garamond" panose="02020404030301010803" pitchFamily="18" charset="0"/>
                <a:cs typeface="Arial" panose="020B0604020202020204" pitchFamily="34" charset="0"/>
              </a:defRPr>
            </a:lvl1pPr>
            <a:lvl2pPr marL="742950" indent="-285750" algn="r">
              <a:defRPr>
                <a:solidFill>
                  <a:schemeClr val="tx1"/>
                </a:solidFill>
                <a:latin typeface="Garamond" panose="02020404030301010803" pitchFamily="18" charset="0"/>
                <a:cs typeface="Arial" panose="020B0604020202020204" pitchFamily="34" charset="0"/>
              </a:defRPr>
            </a:lvl2pPr>
            <a:lvl3pPr marL="1143000" indent="-228600" algn="r">
              <a:defRPr>
                <a:solidFill>
                  <a:schemeClr val="tx1"/>
                </a:solidFill>
                <a:latin typeface="Garamond" panose="02020404030301010803" pitchFamily="18" charset="0"/>
                <a:cs typeface="Arial" panose="020B0604020202020204" pitchFamily="34" charset="0"/>
              </a:defRPr>
            </a:lvl3pPr>
            <a:lvl4pPr marL="1600200" indent="-228600" algn="r">
              <a:defRPr>
                <a:solidFill>
                  <a:schemeClr val="tx1"/>
                </a:solidFill>
                <a:latin typeface="Garamond" panose="02020404030301010803" pitchFamily="18" charset="0"/>
                <a:cs typeface="Arial" panose="020B0604020202020204" pitchFamily="34" charset="0"/>
              </a:defRPr>
            </a:lvl4pPr>
            <a:lvl5pPr marL="2057400" indent="-228600" algn="r">
              <a:defRPr>
                <a:solidFill>
                  <a:schemeClr val="tx1"/>
                </a:solidFill>
                <a:latin typeface="Garamond" panose="02020404030301010803" pitchFamily="18" charset="0"/>
                <a:cs typeface="Arial" panose="020B0604020202020204" pitchFamily="34" charset="0"/>
              </a:defRPr>
            </a:lvl5pPr>
            <a:lvl6pPr marL="25146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6pPr>
            <a:lvl7pPr marL="29718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7pPr>
            <a:lvl8pPr marL="34290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8pPr>
            <a:lvl9pPr marL="3886200" indent="-228600" algn="r" eaLnBrk="0" fontAlgn="base" hangingPunct="0">
              <a:spcBef>
                <a:spcPct val="0"/>
              </a:spcBef>
              <a:spcAft>
                <a:spcPct val="0"/>
              </a:spcAft>
              <a:defRPr>
                <a:solidFill>
                  <a:schemeClr val="tx1"/>
                </a:solidFill>
                <a:latin typeface="Garamond" panose="02020404030301010803" pitchFamily="18" charset="0"/>
                <a:cs typeface="Arial" panose="020B0604020202020204" pitchFamily="34" charset="0"/>
              </a:defRPr>
            </a:lvl9pPr>
          </a:lstStyle>
          <a:p>
            <a:pPr algn="l" eaLnBrk="1" hangingPunct="1">
              <a:lnSpc>
                <a:spcPct val="130000"/>
              </a:lnSpc>
              <a:buClr>
                <a:srgbClr val="0000FF"/>
              </a:buClr>
              <a:buFont typeface="Wingdings" panose="05000000000000000000" pitchFamily="2" charset="2"/>
              <a:buChar char="Ø"/>
            </a:pPr>
            <a:r>
              <a:rPr lang="zh-CN" altLang="en-US" sz="4400" b="1">
                <a:solidFill>
                  <a:srgbClr val="FF0000"/>
                </a:solidFill>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当我看自己</a:t>
            </a:r>
            <a:r>
              <a:rPr lang="zh-CN" altLang="en-US" sz="4400" b="1">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a:t>
            </a:r>
            <a:r>
              <a:rPr lang="zh-CN" altLang="en-US" sz="4400" b="1">
                <a:solidFill>
                  <a:srgbClr val="4B6C0C"/>
                </a:solidFill>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我实在不明白</a:t>
            </a:r>
            <a:r>
              <a:rPr lang="zh-CN" altLang="en-US" sz="4400" b="1">
                <a:solidFill>
                  <a:srgbClr val="FF0000"/>
                </a:solidFill>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我怎么能得救</a:t>
            </a:r>
            <a:r>
              <a:rPr lang="zh-CN" altLang="en-US" sz="4400" b="1">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a:t>
            </a:r>
            <a:endParaRPr lang="en-US" altLang="zh-CN" sz="4400" b="1">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endParaRPr>
          </a:p>
          <a:p>
            <a:pPr algn="l" eaLnBrk="1" hangingPunct="1">
              <a:lnSpc>
                <a:spcPct val="130000"/>
              </a:lnSpc>
              <a:buClr>
                <a:srgbClr val="0000FF"/>
              </a:buClr>
              <a:buFont typeface="Wingdings" panose="05000000000000000000" pitchFamily="2" charset="2"/>
              <a:buChar char="Ø"/>
            </a:pPr>
            <a:r>
              <a:rPr lang="zh-CN" altLang="en-US" sz="4400" b="1">
                <a:solidFill>
                  <a:srgbClr val="0000FF"/>
                </a:solidFill>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当我看基督</a:t>
            </a:r>
            <a:r>
              <a:rPr lang="zh-CN" altLang="en-US" sz="4400" b="1">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a:t>
            </a:r>
            <a:r>
              <a:rPr lang="zh-CN" altLang="en-US" sz="4400" b="1">
                <a:solidFill>
                  <a:srgbClr val="4B6C0C"/>
                </a:solidFill>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我同样不明白</a:t>
            </a:r>
            <a:r>
              <a:rPr lang="zh-CN" altLang="en-US" sz="4400" b="1">
                <a:solidFill>
                  <a:srgbClr val="3333FF"/>
                </a:solidFill>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我怎么能失落</a:t>
            </a:r>
            <a:r>
              <a:rPr lang="zh-CN" altLang="en-US" sz="4400" b="1">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a:t>
            </a:r>
            <a:endParaRPr lang="en-US" altLang="zh-CN" sz="4400" b="1">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endParaRPr>
          </a:p>
          <a:p>
            <a:pPr algn="l" eaLnBrk="1" hangingPunct="1">
              <a:lnSpc>
                <a:spcPct val="130000"/>
              </a:lnSpc>
              <a:buClr>
                <a:srgbClr val="0000FF"/>
              </a:buClr>
            </a:pPr>
            <a:r>
              <a:rPr lang="en-US" altLang="zh-CN" sz="4400" b="1">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    </a:t>
            </a:r>
            <a:r>
              <a:rPr lang="zh-CN" altLang="en-US" sz="4400" b="1">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马丁路德</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Rectangle 2">
            <a:extLst>
              <a:ext uri="{FF2B5EF4-FFF2-40B4-BE49-F238E27FC236}">
                <a16:creationId xmlns:a16="http://schemas.microsoft.com/office/drawing/2014/main" id="{2E1E5452-7877-4E46-A618-D79F5EEF564F}"/>
              </a:ext>
            </a:extLst>
          </p:cNvPr>
          <p:cNvSpPr>
            <a:spLocks noGrp="1" noChangeArrowheads="1"/>
          </p:cNvSpPr>
          <p:nvPr>
            <p:ph type="title"/>
          </p:nvPr>
        </p:nvSpPr>
        <p:spPr>
          <a:xfrm>
            <a:off x="457200" y="533400"/>
            <a:ext cx="8229600" cy="1143000"/>
          </a:xfrm>
        </p:spPr>
        <p:txBody>
          <a:bodyPr/>
          <a:lstStyle/>
          <a:p>
            <a:pPr eaLnBrk="1" hangingPunct="1">
              <a:defRPr/>
            </a:pPr>
            <a:r>
              <a:rPr lang="zh-CN" altLang="en-US" sz="4800" b="1">
                <a:effectLst>
                  <a:outerShdw blurRad="38100" dist="38100" dir="2700000" algn="tl">
                    <a:srgbClr val="C0C0C0"/>
                  </a:outerShdw>
                </a:effectLst>
                <a:ea typeface="黑体" panose="02010609060101010101" pitchFamily="49" charset="-122"/>
              </a:rPr>
              <a:t>坦然无惧的信心</a:t>
            </a:r>
          </a:p>
        </p:txBody>
      </p:sp>
      <p:sp>
        <p:nvSpPr>
          <p:cNvPr id="358403" name="Rectangle 3">
            <a:extLst>
              <a:ext uri="{FF2B5EF4-FFF2-40B4-BE49-F238E27FC236}">
                <a16:creationId xmlns:a16="http://schemas.microsoft.com/office/drawing/2014/main" id="{AAFCA8A8-1086-4656-B249-190237A7D245}"/>
              </a:ext>
            </a:extLst>
          </p:cNvPr>
          <p:cNvSpPr>
            <a:spLocks noGrp="1" noChangeArrowheads="1"/>
          </p:cNvSpPr>
          <p:nvPr>
            <p:ph type="body" idx="1"/>
          </p:nvPr>
        </p:nvSpPr>
        <p:spPr>
          <a:xfrm>
            <a:off x="457200" y="1676400"/>
            <a:ext cx="8305800" cy="4953000"/>
          </a:xfrm>
        </p:spPr>
        <p:txBody>
          <a:bodyPr/>
          <a:lstStyle/>
          <a:p>
            <a:pPr eaLnBrk="1" hangingPunct="1">
              <a:lnSpc>
                <a:spcPct val="115000"/>
              </a:lnSpc>
            </a:pPr>
            <a:r>
              <a:rPr lang="zh-CN" altLang="en-US">
                <a:ea typeface="宋体" panose="02010600030101010101" pitchFamily="2" charset="-122"/>
              </a:rPr>
              <a:t>那税吏远远地站着，连举目望天也不敢，只捶着胸说：</a:t>
            </a:r>
            <a:r>
              <a:rPr lang="zh-CN" altLang="en-US" b="1">
                <a:solidFill>
                  <a:srgbClr val="FF0000"/>
                </a:solidFill>
                <a:effectLst>
                  <a:outerShdw blurRad="38100" dist="38100" dir="2700000" algn="tl">
                    <a:srgbClr val="C0C0C0"/>
                  </a:outerShdw>
                </a:effectLst>
                <a:ea typeface="黑体" panose="02010609060101010101" pitchFamily="49" charset="-122"/>
              </a:rPr>
              <a:t>神啊！开恩可怜我这个罪人</a:t>
            </a:r>
            <a:r>
              <a:rPr lang="zh-CN" altLang="en-US">
                <a:ea typeface="宋体" panose="02010600030101010101" pitchFamily="2" charset="-122"/>
              </a:rPr>
              <a:t>！</a:t>
            </a:r>
            <a:r>
              <a:rPr lang="en-US" altLang="zh-CN">
                <a:ea typeface="宋体" panose="02010600030101010101" pitchFamily="2" charset="-122"/>
              </a:rPr>
              <a:t> </a:t>
            </a:r>
            <a:r>
              <a:rPr lang="zh-CN" altLang="en-US">
                <a:ea typeface="宋体" panose="02010600030101010101" pitchFamily="2" charset="-122"/>
              </a:rPr>
              <a:t>路加福音</a:t>
            </a:r>
            <a:r>
              <a:rPr lang="en-US" altLang="zh-CN">
                <a:ea typeface="宋体" panose="02010600030101010101" pitchFamily="2" charset="-122"/>
              </a:rPr>
              <a:t>Luke 18:13</a:t>
            </a:r>
          </a:p>
          <a:p>
            <a:pPr eaLnBrk="1" hangingPunct="1">
              <a:lnSpc>
                <a:spcPct val="115000"/>
              </a:lnSpc>
            </a:pPr>
            <a:r>
              <a:rPr lang="zh-CN" altLang="en-US">
                <a:ea typeface="宋体" panose="02010600030101010101" pitchFamily="2" charset="-122"/>
              </a:rPr>
              <a:t>因我们的大祭司并非不能体恤我们的软弱。他也曾凡事受过试探，与我们一样，只是他没有犯罪。所以，我们只管</a:t>
            </a:r>
            <a:r>
              <a:rPr lang="zh-CN" altLang="en-US" b="1">
                <a:solidFill>
                  <a:srgbClr val="0000FF"/>
                </a:solidFill>
                <a:effectLst>
                  <a:outerShdw blurRad="38100" dist="38100" dir="2700000" algn="tl">
                    <a:srgbClr val="C0C0C0"/>
                  </a:outerShdw>
                </a:effectLst>
                <a:ea typeface="黑体" panose="02010609060101010101" pitchFamily="49" charset="-122"/>
              </a:rPr>
              <a:t>坦然无惧地来到施恩的宝座前</a:t>
            </a:r>
            <a:r>
              <a:rPr lang="zh-CN" altLang="en-US">
                <a:ea typeface="宋体" panose="02010600030101010101" pitchFamily="2" charset="-122"/>
              </a:rPr>
              <a:t>，为要得怜恤、蒙恩惠，作随时的帮助。 希伯来书</a:t>
            </a:r>
            <a:r>
              <a:rPr lang="en-US" altLang="zh-CN">
                <a:ea typeface="宋体" panose="02010600030101010101" pitchFamily="2" charset="-122"/>
              </a:rPr>
              <a:t>Heb 4:15-16</a:t>
            </a:r>
            <a:endParaRPr lang="en-US" altLang="en-US">
              <a:ea typeface="宋体" panose="0201060003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8" name="Rectangle 2">
            <a:extLst>
              <a:ext uri="{FF2B5EF4-FFF2-40B4-BE49-F238E27FC236}">
                <a16:creationId xmlns:a16="http://schemas.microsoft.com/office/drawing/2014/main" id="{5123C85D-AB2C-4176-B488-49EFB6681F37}"/>
              </a:ext>
            </a:extLst>
          </p:cNvPr>
          <p:cNvSpPr>
            <a:spLocks noGrp="1" noChangeArrowheads="1"/>
          </p:cNvSpPr>
          <p:nvPr>
            <p:ph type="title"/>
          </p:nvPr>
        </p:nvSpPr>
        <p:spPr>
          <a:xfrm>
            <a:off x="533400" y="381000"/>
            <a:ext cx="8229600" cy="990600"/>
          </a:xfrm>
        </p:spPr>
        <p:txBody>
          <a:bodyPr/>
          <a:lstStyle/>
          <a:p>
            <a:pPr eaLnBrk="1" hangingPunct="1">
              <a:defRPr/>
            </a:pPr>
            <a:r>
              <a:rPr lang="zh-CN" altLang="en-US" b="1">
                <a:effectLst>
                  <a:outerShdw blurRad="38100" dist="38100" dir="2700000" algn="tl">
                    <a:srgbClr val="C0C0C0"/>
                  </a:outerShdw>
                </a:effectLst>
                <a:latin typeface="黑体" panose="02010609060101010101" pitchFamily="49" charset="-122"/>
                <a:ea typeface="黑体" panose="02010609060101010101" pitchFamily="49" charset="-122"/>
              </a:rPr>
              <a:t>坦然无惧的信心</a:t>
            </a:r>
            <a:endParaRPr lang="en-US" altLang="zh-CN" b="1">
              <a:effectLst>
                <a:outerShdw blurRad="38100" dist="38100" dir="2700000" algn="tl">
                  <a:srgbClr val="C0C0C0"/>
                </a:outerShdw>
              </a:effectLst>
              <a:latin typeface="黑体" panose="02010609060101010101" pitchFamily="49" charset="-122"/>
              <a:ea typeface="黑体" panose="02010609060101010101" pitchFamily="49" charset="-122"/>
            </a:endParaRPr>
          </a:p>
        </p:txBody>
      </p:sp>
      <p:sp>
        <p:nvSpPr>
          <p:cNvPr id="367619" name="Rectangle 3">
            <a:extLst>
              <a:ext uri="{FF2B5EF4-FFF2-40B4-BE49-F238E27FC236}">
                <a16:creationId xmlns:a16="http://schemas.microsoft.com/office/drawing/2014/main" id="{328EAC1D-7FFF-40F8-B34E-6C5586629A2D}"/>
              </a:ext>
            </a:extLst>
          </p:cNvPr>
          <p:cNvSpPr>
            <a:spLocks noGrp="1" noChangeArrowheads="1"/>
          </p:cNvSpPr>
          <p:nvPr>
            <p:ph type="body" idx="1"/>
          </p:nvPr>
        </p:nvSpPr>
        <p:spPr>
          <a:xfrm>
            <a:off x="228600" y="1371600"/>
            <a:ext cx="8686800" cy="5334000"/>
          </a:xfrm>
        </p:spPr>
        <p:txBody>
          <a:bodyPr/>
          <a:lstStyle/>
          <a:p>
            <a:pPr eaLnBrk="1" hangingPunct="1">
              <a:lnSpc>
                <a:spcPct val="115000"/>
              </a:lnSpc>
            </a:pPr>
            <a:r>
              <a:rPr lang="zh-CN" altLang="en-US" sz="3600">
                <a:ea typeface="宋体" panose="02010600030101010101" pitchFamily="2" charset="-122"/>
              </a:rPr>
              <a:t>自我省察</a:t>
            </a:r>
            <a:r>
              <a:rPr lang="en-US" altLang="zh-CN" sz="3600">
                <a:ea typeface="宋体" panose="02010600030101010101" pitchFamily="2" charset="-122"/>
              </a:rPr>
              <a:t>Self-Examination</a:t>
            </a:r>
            <a:endParaRPr lang="zh-CN" altLang="en-US" sz="3600">
              <a:ea typeface="宋体" panose="02010600030101010101" pitchFamily="2" charset="-122"/>
            </a:endParaRPr>
          </a:p>
          <a:p>
            <a:pPr eaLnBrk="1" hangingPunct="1">
              <a:lnSpc>
                <a:spcPct val="115000"/>
              </a:lnSpc>
              <a:buFont typeface="Wingdings" panose="05000000000000000000" pitchFamily="2" charset="2"/>
              <a:buNone/>
            </a:pPr>
            <a:r>
              <a:rPr lang="zh-CN" altLang="en-US" sz="3600">
                <a:ea typeface="宋体" panose="02010600030101010101" pitchFamily="2" charset="-122"/>
              </a:rPr>
              <a:t>	（不是自我敬拜</a:t>
            </a:r>
            <a:r>
              <a:rPr lang="en-US" altLang="zh-CN" sz="3600">
                <a:ea typeface="宋体" panose="02010600030101010101" pitchFamily="2" charset="-122"/>
              </a:rPr>
              <a:t>Self-Worship</a:t>
            </a:r>
            <a:r>
              <a:rPr lang="zh-CN" altLang="en-US" sz="3600">
                <a:ea typeface="宋体" panose="02010600030101010101" pitchFamily="2" charset="-122"/>
              </a:rPr>
              <a:t>）</a:t>
            </a:r>
          </a:p>
          <a:p>
            <a:pPr eaLnBrk="1" hangingPunct="1">
              <a:lnSpc>
                <a:spcPct val="115000"/>
              </a:lnSpc>
              <a:buFont typeface="Wingdings" panose="05000000000000000000" pitchFamily="2" charset="2"/>
              <a:buNone/>
            </a:pPr>
            <a:r>
              <a:rPr lang="zh-CN" altLang="en-US" sz="3600">
                <a:ea typeface="宋体" panose="02010600030101010101" pitchFamily="2" charset="-122"/>
              </a:rPr>
              <a:t>	信靠基督</a:t>
            </a:r>
            <a:r>
              <a:rPr lang="en-US" altLang="zh-CN" sz="3600">
                <a:ea typeface="宋体" panose="02010600030101010101" pitchFamily="2" charset="-122"/>
              </a:rPr>
              <a:t>Trust Christ</a:t>
            </a:r>
            <a:r>
              <a:rPr lang="zh-CN" altLang="en-US" sz="3600">
                <a:ea typeface="宋体" panose="02010600030101010101" pitchFamily="2" charset="-122"/>
              </a:rPr>
              <a:t>		</a:t>
            </a:r>
            <a:endParaRPr lang="zh-CN" altLang="en-US" sz="3600" b="1">
              <a:latin typeface="Times New Roman" panose="02020603050405020304" pitchFamily="18" charset="0"/>
              <a:ea typeface="黑体" panose="02010609060101010101" pitchFamily="49" charset="-122"/>
              <a:cs typeface="Times New Roman" panose="02020603050405020304" pitchFamily="18" charset="0"/>
            </a:endParaRPr>
          </a:p>
          <a:p>
            <a:pPr eaLnBrk="1" hangingPunct="1">
              <a:lnSpc>
                <a:spcPct val="115000"/>
              </a:lnSpc>
              <a:buSzPct val="125000"/>
              <a:buFont typeface="Wingdings" panose="05000000000000000000" pitchFamily="2" charset="2"/>
              <a:buChar char="§"/>
            </a:pPr>
            <a:r>
              <a:rPr lang="zh-CN" altLang="en-US" sz="3600" b="1">
                <a:latin typeface="Times New Roman" panose="02020603050405020304" pitchFamily="18" charset="0"/>
                <a:ea typeface="黑体" panose="02010609060101010101" pitchFamily="49" charset="-122"/>
                <a:cs typeface="Times New Roman" panose="02020603050405020304" pitchFamily="18" charset="0"/>
              </a:rPr>
              <a:t>悔改</a:t>
            </a:r>
            <a:r>
              <a:rPr lang="zh-CN" altLang="en-US" sz="3600">
                <a:latin typeface="Times New Roman" panose="02020603050405020304" pitchFamily="18" charset="0"/>
                <a:ea typeface="宋体" panose="02010600030101010101" pitchFamily="2" charset="-122"/>
                <a:cs typeface="Times New Roman" panose="02020603050405020304" pitchFamily="18" charset="0"/>
              </a:rPr>
              <a:t>：自我</a:t>
            </a:r>
            <a:r>
              <a:rPr lang="en-US" altLang="zh-CN" sz="3600">
                <a:latin typeface="Times New Roman" panose="02020603050405020304" pitchFamily="18" charset="0"/>
                <a:ea typeface="宋体" panose="02010600030101010101" pitchFamily="2" charset="-122"/>
                <a:cs typeface="Times New Roman" panose="02020603050405020304" pitchFamily="18" charset="0"/>
              </a:rPr>
              <a:t>Self</a:t>
            </a:r>
            <a:r>
              <a:rPr lang="zh-CN" altLang="en-US" sz="3600">
                <a:latin typeface="Times New Roman" panose="02020603050405020304" pitchFamily="18" charset="0"/>
                <a:ea typeface="宋体" panose="02010600030101010101" pitchFamily="2" charset="-122"/>
                <a:cs typeface="Times New Roman" panose="02020603050405020304" pitchFamily="18" charset="0"/>
              </a:rPr>
              <a:t>、    罪</a:t>
            </a:r>
            <a:r>
              <a:rPr lang="en-US" altLang="zh-CN" sz="3600">
                <a:latin typeface="Times New Roman" panose="02020603050405020304" pitchFamily="18" charset="0"/>
                <a:ea typeface="宋体" panose="02010600030101010101" pitchFamily="2" charset="-122"/>
                <a:cs typeface="Times New Roman" panose="02020603050405020304" pitchFamily="18" charset="0"/>
              </a:rPr>
              <a:t>Sin</a:t>
            </a:r>
            <a:r>
              <a:rPr lang="zh-CN" altLang="en-US" sz="3600">
                <a:latin typeface="Times New Roman" panose="02020603050405020304" pitchFamily="18" charset="0"/>
                <a:ea typeface="宋体" panose="02010600030101010101" pitchFamily="2" charset="-122"/>
                <a:cs typeface="Times New Roman" panose="02020603050405020304" pitchFamily="18" charset="0"/>
              </a:rPr>
              <a:t>、	  黑暗负面</a:t>
            </a:r>
          </a:p>
          <a:p>
            <a:pPr eaLnBrk="1" hangingPunct="1">
              <a:lnSpc>
                <a:spcPct val="115000"/>
              </a:lnSpc>
              <a:buSzPct val="125000"/>
              <a:buFont typeface="Wingdings" panose="05000000000000000000" pitchFamily="2" charset="2"/>
              <a:buNone/>
            </a:pPr>
            <a:r>
              <a:rPr lang="zh-CN" altLang="en-US" sz="3600" b="1">
                <a:latin typeface="Times New Roman" panose="02020603050405020304" pitchFamily="18" charset="0"/>
                <a:ea typeface="黑体" panose="02010609060101010101" pitchFamily="49" charset="-122"/>
                <a:cs typeface="Times New Roman" panose="02020603050405020304" pitchFamily="18" charset="0"/>
              </a:rPr>
              <a:t>	信心</a:t>
            </a:r>
            <a:r>
              <a:rPr lang="zh-CN" altLang="en-US" sz="3600">
                <a:latin typeface="Times New Roman" panose="02020603050405020304" pitchFamily="18" charset="0"/>
                <a:ea typeface="宋体" panose="02010600030101010101" pitchFamily="2" charset="-122"/>
                <a:cs typeface="Times New Roman" panose="02020603050405020304" pitchFamily="18" charset="0"/>
              </a:rPr>
              <a:t>：基督</a:t>
            </a:r>
            <a:r>
              <a:rPr lang="en-US" altLang="zh-CN" sz="3600">
                <a:latin typeface="Times New Roman" panose="02020603050405020304" pitchFamily="18" charset="0"/>
                <a:ea typeface="宋体" panose="02010600030101010101" pitchFamily="2" charset="-122"/>
                <a:cs typeface="Times New Roman" panose="02020603050405020304" pitchFamily="18" charset="0"/>
              </a:rPr>
              <a:t>Christ</a:t>
            </a:r>
            <a:r>
              <a:rPr lang="zh-CN" altLang="en-US" sz="3600">
                <a:latin typeface="Times New Roman" panose="02020603050405020304" pitchFamily="18" charset="0"/>
                <a:ea typeface="宋体" panose="02010600030101010101" pitchFamily="2" charset="-122"/>
                <a:cs typeface="Times New Roman" panose="02020603050405020304" pitchFamily="18" charset="0"/>
              </a:rPr>
              <a:t>、恩典</a:t>
            </a:r>
            <a:r>
              <a:rPr lang="en-US" altLang="zh-CN" sz="3600">
                <a:latin typeface="Times New Roman" panose="02020603050405020304" pitchFamily="18" charset="0"/>
                <a:ea typeface="宋体" panose="02010600030101010101" pitchFamily="2" charset="-122"/>
                <a:cs typeface="Times New Roman" panose="02020603050405020304" pitchFamily="18" charset="0"/>
              </a:rPr>
              <a:t>Grace</a:t>
            </a:r>
            <a:r>
              <a:rPr lang="zh-CN" altLang="en-US" sz="3600">
                <a:latin typeface="Times New Roman" panose="02020603050405020304" pitchFamily="18" charset="0"/>
                <a:ea typeface="宋体" panose="02010600030101010101" pitchFamily="2" charset="-122"/>
                <a:cs typeface="Times New Roman" panose="02020603050405020304" pitchFamily="18" charset="0"/>
              </a:rPr>
              <a:t>、光明正面</a:t>
            </a:r>
          </a:p>
          <a:p>
            <a:pPr eaLnBrk="1" hangingPunct="1">
              <a:lnSpc>
                <a:spcPct val="115000"/>
              </a:lnSpc>
              <a:buSzPct val="125000"/>
              <a:buFont typeface="Wingdings" panose="05000000000000000000" pitchFamily="2" charset="2"/>
              <a:buChar char="§"/>
            </a:pPr>
            <a:r>
              <a:rPr lang="zh-CN" altLang="en-US" sz="3600" b="1">
                <a:latin typeface="Times New Roman" panose="02020603050405020304" pitchFamily="18" charset="0"/>
                <a:ea typeface="黑体" panose="02010609060101010101" pitchFamily="49" charset="-122"/>
                <a:cs typeface="Times New Roman" panose="02020603050405020304" pitchFamily="18" charset="0"/>
              </a:rPr>
              <a:t>悔改</a:t>
            </a:r>
            <a:r>
              <a:rPr lang="zh-CN" altLang="en-US" sz="3600">
                <a:latin typeface="Times New Roman" panose="02020603050405020304" pitchFamily="18" charset="0"/>
                <a:ea typeface="宋体" panose="02010600030101010101" pitchFamily="2" charset="-122"/>
                <a:cs typeface="Times New Roman" panose="02020603050405020304" pitchFamily="18" charset="0"/>
              </a:rPr>
              <a:t>：看自己，认识自己，面对自己</a:t>
            </a:r>
          </a:p>
          <a:p>
            <a:pPr eaLnBrk="1" hangingPunct="1">
              <a:lnSpc>
                <a:spcPct val="115000"/>
              </a:lnSpc>
              <a:buSzPct val="125000"/>
              <a:buFont typeface="Wingdings" panose="05000000000000000000" pitchFamily="2" charset="2"/>
              <a:buNone/>
            </a:pPr>
            <a:r>
              <a:rPr lang="zh-CN" altLang="en-US" sz="3600" b="1">
                <a:latin typeface="Times New Roman" panose="02020603050405020304" pitchFamily="18" charset="0"/>
                <a:ea typeface="黑体" panose="02010609060101010101" pitchFamily="49" charset="-122"/>
                <a:cs typeface="Times New Roman" panose="02020603050405020304" pitchFamily="18" charset="0"/>
              </a:rPr>
              <a:t>	信心</a:t>
            </a:r>
            <a:r>
              <a:rPr lang="zh-CN" altLang="en-US" sz="3600">
                <a:latin typeface="Times New Roman" panose="02020603050405020304" pitchFamily="18" charset="0"/>
                <a:ea typeface="宋体" panose="02010600030101010101" pitchFamily="2" charset="-122"/>
                <a:cs typeface="Times New Roman" panose="02020603050405020304" pitchFamily="18" charset="0"/>
              </a:rPr>
              <a:t>：看基督，认识基督，面对基督</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67619">
                                            <p:txEl>
                                              <p:pRg st="3" end="3"/>
                                            </p:txEl>
                                          </p:spTgt>
                                        </p:tgtEl>
                                        <p:attrNameLst>
                                          <p:attrName>style.visibility</p:attrName>
                                        </p:attrNameLst>
                                      </p:cBhvr>
                                      <p:to>
                                        <p:strVal val="visible"/>
                                      </p:to>
                                    </p:set>
                                    <p:animEffect transition="in" filter="diamond(in)">
                                      <p:cBhvr>
                                        <p:cTn id="7" dur="500"/>
                                        <p:tgtEl>
                                          <p:spTgt spid="367619">
                                            <p:txEl>
                                              <p:pRg st="3" end="3"/>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367619">
                                            <p:txEl>
                                              <p:pRg st="4" end="4"/>
                                            </p:txEl>
                                          </p:spTgt>
                                        </p:tgtEl>
                                        <p:attrNameLst>
                                          <p:attrName>style.visibility</p:attrName>
                                        </p:attrNameLst>
                                      </p:cBhvr>
                                      <p:to>
                                        <p:strVal val="visible"/>
                                      </p:to>
                                    </p:set>
                                    <p:animEffect transition="in" filter="diamond(in)">
                                      <p:cBhvr>
                                        <p:cTn id="10" dur="500"/>
                                        <p:tgtEl>
                                          <p:spTgt spid="367619">
                                            <p:txEl>
                                              <p:pRg st="4" end="4"/>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8" presetClass="entr" presetSubtype="16" fill="hold" nodeType="clickEffect">
                                  <p:stCondLst>
                                    <p:cond delay="0"/>
                                  </p:stCondLst>
                                  <p:childTnLst>
                                    <p:set>
                                      <p:cBhvr>
                                        <p:cTn id="14" dur="1" fill="hold">
                                          <p:stCondLst>
                                            <p:cond delay="0"/>
                                          </p:stCondLst>
                                        </p:cTn>
                                        <p:tgtEl>
                                          <p:spTgt spid="367619">
                                            <p:txEl>
                                              <p:pRg st="5" end="5"/>
                                            </p:txEl>
                                          </p:spTgt>
                                        </p:tgtEl>
                                        <p:attrNameLst>
                                          <p:attrName>style.visibility</p:attrName>
                                        </p:attrNameLst>
                                      </p:cBhvr>
                                      <p:to>
                                        <p:strVal val="visible"/>
                                      </p:to>
                                    </p:set>
                                    <p:animEffect transition="in" filter="diamond(in)">
                                      <p:cBhvr>
                                        <p:cTn id="15" dur="500"/>
                                        <p:tgtEl>
                                          <p:spTgt spid="367619">
                                            <p:txEl>
                                              <p:pRg st="5" end="5"/>
                                            </p:txEl>
                                          </p:spTgt>
                                        </p:tgtEl>
                                      </p:cBhvr>
                                    </p:animEffect>
                                  </p:childTnLst>
                                </p:cTn>
                              </p:par>
                              <p:par>
                                <p:cTn id="16" presetID="8" presetClass="entr" presetSubtype="16" fill="hold" nodeType="withEffect">
                                  <p:stCondLst>
                                    <p:cond delay="0"/>
                                  </p:stCondLst>
                                  <p:childTnLst>
                                    <p:set>
                                      <p:cBhvr>
                                        <p:cTn id="17" dur="1" fill="hold">
                                          <p:stCondLst>
                                            <p:cond delay="0"/>
                                          </p:stCondLst>
                                        </p:cTn>
                                        <p:tgtEl>
                                          <p:spTgt spid="367619">
                                            <p:txEl>
                                              <p:pRg st="6" end="6"/>
                                            </p:txEl>
                                          </p:spTgt>
                                        </p:tgtEl>
                                        <p:attrNameLst>
                                          <p:attrName>style.visibility</p:attrName>
                                        </p:attrNameLst>
                                      </p:cBhvr>
                                      <p:to>
                                        <p:strVal val="visible"/>
                                      </p:to>
                                    </p:set>
                                    <p:animEffect transition="in" filter="diamond(in)">
                                      <p:cBhvr>
                                        <p:cTn id="18" dur="500"/>
                                        <p:tgtEl>
                                          <p:spTgt spid="36761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2">
            <a:extLst>
              <a:ext uri="{FF2B5EF4-FFF2-40B4-BE49-F238E27FC236}">
                <a16:creationId xmlns:a16="http://schemas.microsoft.com/office/drawing/2014/main" id="{878E8D06-7CC9-4A34-A822-96FA8EB3391E}"/>
              </a:ext>
            </a:extLst>
          </p:cNvPr>
          <p:cNvSpPr>
            <a:spLocks noGrp="1" noChangeArrowheads="1"/>
          </p:cNvSpPr>
          <p:nvPr>
            <p:ph type="title"/>
          </p:nvPr>
        </p:nvSpPr>
        <p:spPr/>
        <p:txBody>
          <a:bodyPr/>
          <a:lstStyle/>
          <a:p>
            <a:pPr eaLnBrk="1" hangingPunct="1">
              <a:defRPr/>
            </a:pPr>
            <a:r>
              <a:rPr lang="zh-CN" altLang="en-US" b="1">
                <a:effectLst>
                  <a:outerShdw blurRad="38100" dist="38100" dir="2700000" algn="tl">
                    <a:srgbClr val="C0C0C0"/>
                  </a:outerShdw>
                </a:effectLst>
                <a:ea typeface="黑体" panose="02010609060101010101" pitchFamily="49" charset="-122"/>
              </a:rPr>
              <a:t>坦然无惧的信心</a:t>
            </a:r>
          </a:p>
        </p:txBody>
      </p:sp>
      <p:sp>
        <p:nvSpPr>
          <p:cNvPr id="328707" name="Rectangle 3">
            <a:extLst>
              <a:ext uri="{FF2B5EF4-FFF2-40B4-BE49-F238E27FC236}">
                <a16:creationId xmlns:a16="http://schemas.microsoft.com/office/drawing/2014/main" id="{5AC0667E-AB2F-48DF-99AD-870C511FAC43}"/>
              </a:ext>
            </a:extLst>
          </p:cNvPr>
          <p:cNvSpPr>
            <a:spLocks noGrp="1" noChangeArrowheads="1"/>
          </p:cNvSpPr>
          <p:nvPr>
            <p:ph type="body" idx="1"/>
          </p:nvPr>
        </p:nvSpPr>
        <p:spPr>
          <a:xfrm>
            <a:off x="457200" y="1752600"/>
            <a:ext cx="8229600" cy="4800600"/>
          </a:xfrm>
        </p:spPr>
        <p:txBody>
          <a:bodyPr/>
          <a:lstStyle/>
          <a:p>
            <a:pPr eaLnBrk="1" hangingPunct="1">
              <a:lnSpc>
                <a:spcPct val="130000"/>
              </a:lnSpc>
            </a:pPr>
            <a:r>
              <a:rPr lang="zh-CN" altLang="en-US" sz="3600">
                <a:ea typeface="宋体" panose="02010600030101010101" pitchFamily="2" charset="-122"/>
              </a:rPr>
              <a:t>若看自己一次，就要看基督十次。</a:t>
            </a:r>
          </a:p>
          <a:p>
            <a:pPr eaLnBrk="1" hangingPunct="1">
              <a:lnSpc>
                <a:spcPct val="130000"/>
              </a:lnSpc>
              <a:buFont typeface="Wingdings" panose="05000000000000000000" pitchFamily="2" charset="2"/>
              <a:buNone/>
            </a:pPr>
            <a:r>
              <a:rPr lang="en-US" altLang="zh-CN" sz="3600">
                <a:ea typeface="宋体" panose="02010600030101010101" pitchFamily="2" charset="-122"/>
              </a:rPr>
              <a:t>	If you look at yourself one time, </a:t>
            </a:r>
          </a:p>
          <a:p>
            <a:pPr eaLnBrk="1" hangingPunct="1">
              <a:lnSpc>
                <a:spcPct val="130000"/>
              </a:lnSpc>
              <a:buFont typeface="Wingdings" panose="05000000000000000000" pitchFamily="2" charset="2"/>
              <a:buNone/>
            </a:pPr>
            <a:r>
              <a:rPr lang="en-US" altLang="zh-CN" sz="3600">
                <a:ea typeface="宋体" panose="02010600030101010101" pitchFamily="2" charset="-122"/>
              </a:rPr>
              <a:t>	you must look at Christ ten times.</a:t>
            </a:r>
            <a:endParaRPr lang="zh-CN" altLang="en-US" sz="3600">
              <a:ea typeface="宋体" panose="02010600030101010101" pitchFamily="2" charset="-122"/>
            </a:endParaRPr>
          </a:p>
          <a:p>
            <a:pPr eaLnBrk="1" hangingPunct="1">
              <a:lnSpc>
                <a:spcPct val="130000"/>
              </a:lnSpc>
            </a:pPr>
            <a:r>
              <a:rPr lang="zh-CN" altLang="en-US" sz="3600">
                <a:ea typeface="宋体" panose="02010600030101010101" pitchFamily="2" charset="-122"/>
              </a:rPr>
              <a:t>主耶稣的应许就是“</a:t>
            </a:r>
            <a:r>
              <a:rPr lang="zh-CN" altLang="en-US" sz="3600" b="1">
                <a:solidFill>
                  <a:srgbClr val="0000FF"/>
                </a:solidFill>
                <a:effectLst>
                  <a:outerShdw blurRad="38100" dist="38100" dir="2700000" algn="tl">
                    <a:srgbClr val="C0C0C0"/>
                  </a:outerShdw>
                </a:effectLst>
                <a:ea typeface="黑体" panose="02010609060101010101" pitchFamily="49" charset="-122"/>
              </a:rPr>
              <a:t>到我这里来的，我总不丢弃他</a:t>
            </a:r>
            <a:r>
              <a:rPr lang="zh-CN" altLang="en-US" sz="3600">
                <a:ea typeface="宋体" panose="02010600030101010101" pitchFamily="2" charset="-122"/>
              </a:rPr>
              <a:t>。”</a:t>
            </a:r>
            <a:r>
              <a:rPr lang="en-US" altLang="zh-CN" sz="3600">
                <a:ea typeface="宋体" panose="02010600030101010101" pitchFamily="2" charset="-122"/>
              </a:rPr>
              <a:t>(</a:t>
            </a:r>
            <a:r>
              <a:rPr lang="zh-CN" altLang="en-US" sz="3600">
                <a:ea typeface="宋体" panose="02010600030101010101" pitchFamily="2" charset="-122"/>
              </a:rPr>
              <a:t>约翰福音</a:t>
            </a:r>
            <a:r>
              <a:rPr lang="en-US" altLang="zh-CN" sz="3600">
                <a:ea typeface="宋体" panose="02010600030101010101" pitchFamily="2" charset="-122"/>
              </a:rPr>
              <a:t>John 6:37)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28707">
                                            <p:txEl>
                                              <p:pRg st="3" end="3"/>
                                            </p:txEl>
                                          </p:spTgt>
                                        </p:tgtEl>
                                        <p:attrNameLst>
                                          <p:attrName>style.visibility</p:attrName>
                                        </p:attrNameLst>
                                      </p:cBhvr>
                                      <p:to>
                                        <p:strVal val="visible"/>
                                      </p:to>
                                    </p:set>
                                    <p:animEffect transition="in" filter="diamond(in)">
                                      <p:cBhvr>
                                        <p:cTn id="7" dur="500"/>
                                        <p:tgtEl>
                                          <p:spTgt spid="3287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1430039-8F0E-41EE-94E9-0F86191F19D7}"/>
              </a:ext>
            </a:extLst>
          </p:cNvPr>
          <p:cNvSpPr>
            <a:spLocks noGrp="1"/>
          </p:cNvSpPr>
          <p:nvPr>
            <p:ph type="title"/>
          </p:nvPr>
        </p:nvSpPr>
        <p:spPr>
          <a:xfrm>
            <a:off x="647700" y="533400"/>
            <a:ext cx="7848600" cy="838200"/>
          </a:xfrm>
        </p:spPr>
        <p:txBody>
          <a:bodyPr rtlCol="0">
            <a:noAutofit/>
          </a:bodyPr>
          <a:lstStyle/>
          <a:p>
            <a:pPr algn="ctr" fontAlgn="auto">
              <a:spcAft>
                <a:spcPts val="0"/>
              </a:spcAft>
              <a:defRPr/>
            </a:pPr>
            <a:r>
              <a:rPr lang="zh-CN" altLang="en-US" sz="4800" b="1" dirty="0">
                <a:solidFill>
                  <a:srgbClr val="FF000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rPr>
              <a:t>犯罪之后唯一的出路：神</a:t>
            </a:r>
            <a:endParaRPr lang="en-US" sz="4800" b="1" dirty="0">
              <a:solidFill>
                <a:srgbClr val="FF0000"/>
              </a:solidFill>
              <a:effectLst>
                <a:outerShdw blurRad="38100" dist="38100" dir="2700000" algn="tl">
                  <a:srgbClr val="000000">
                    <a:alpha val="43137"/>
                  </a:srgbClr>
                </a:outerShdw>
              </a:effectLst>
              <a:latin typeface="SimSun-ExtB" panose="02010609060101010101" pitchFamily="49" charset="-122"/>
              <a:ea typeface="SimSun-ExtB" panose="02010609060101010101" pitchFamily="49" charset="-122"/>
            </a:endParaRPr>
          </a:p>
        </p:txBody>
      </p:sp>
      <p:sp>
        <p:nvSpPr>
          <p:cNvPr id="359426" name="Rectangle 2">
            <a:extLst>
              <a:ext uri="{FF2B5EF4-FFF2-40B4-BE49-F238E27FC236}">
                <a16:creationId xmlns:a16="http://schemas.microsoft.com/office/drawing/2014/main" id="{7DFBDBCA-79E2-4E90-98C0-CEE785D9CA82}"/>
              </a:ext>
            </a:extLst>
          </p:cNvPr>
          <p:cNvSpPr>
            <a:spLocks noGrp="1" noChangeArrowheads="1"/>
          </p:cNvSpPr>
          <p:nvPr>
            <p:ph idx="1"/>
          </p:nvPr>
        </p:nvSpPr>
        <p:spPr>
          <a:xfrm>
            <a:off x="304800" y="1524000"/>
            <a:ext cx="8686800" cy="5181600"/>
          </a:xfrm>
        </p:spPr>
        <p:txBody>
          <a:bodyPr>
            <a:noAutofit/>
          </a:bodyPr>
          <a:lstStyle/>
          <a:p>
            <a:pPr>
              <a:buClr>
                <a:srgbClr val="0000FF"/>
              </a:buClr>
              <a:buFont typeface="Wingdings" panose="05000000000000000000" pitchFamily="2" charset="2"/>
              <a:buChar char="q"/>
            </a:pPr>
            <a:r>
              <a:rPr lang="zh-CN" altLang="en-US" sz="3600" b="1">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仰望从小山或从大山的喧嚷中得帮助，真是枉然的。以色列得救，诚然在乎耶和华我们的神。耶利米书</a:t>
            </a:r>
            <a:r>
              <a:rPr lang="en-US" altLang="zh-CN" sz="3600" b="1">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3:23</a:t>
            </a:r>
          </a:p>
          <a:p>
            <a:pPr>
              <a:buClr>
                <a:srgbClr val="0000FF"/>
              </a:buClr>
              <a:buFont typeface="Wingdings" panose="05000000000000000000" pitchFamily="2" charset="2"/>
              <a:buChar char="q"/>
            </a:pPr>
            <a:r>
              <a:rPr lang="zh-CN" altLang="en-US" sz="3600" b="1">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你来投靠耶和华以色列神的翅膀下，愿你满得他的赏赐。路得记</a:t>
            </a:r>
            <a:r>
              <a:rPr lang="en-US" altLang="zh-CN" sz="3600" b="1">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2:12</a:t>
            </a:r>
          </a:p>
          <a:p>
            <a:pPr>
              <a:buClr>
                <a:srgbClr val="0000FF"/>
              </a:buClr>
              <a:buFont typeface="Wingdings" panose="05000000000000000000" pitchFamily="2" charset="2"/>
              <a:buChar char="q"/>
            </a:pPr>
            <a:r>
              <a:rPr lang="zh-CN" altLang="en-US" sz="3600" b="1">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每个圣徒都有不堪回首的过去；</a:t>
            </a:r>
            <a:endParaRPr lang="en-US" altLang="zh-CN" sz="3600" b="1">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endParaRPr>
          </a:p>
          <a:p>
            <a:pPr>
              <a:buClr>
                <a:srgbClr val="0000FF"/>
              </a:buClr>
              <a:buFont typeface="Wingdings 3" panose="05040102010807070707" pitchFamily="18" charset="2"/>
              <a:buNone/>
            </a:pPr>
            <a:r>
              <a:rPr lang="en-US" altLang="zh-CN" sz="3600" b="1">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   </a:t>
            </a:r>
            <a:r>
              <a:rPr lang="zh-CN" altLang="en-US" sz="3600" b="1">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每个罪人都有在基督里的未来。</a:t>
            </a:r>
            <a:endParaRPr lang="en-US" altLang="zh-CN" sz="3600" b="1">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endParaRPr>
          </a:p>
          <a:p>
            <a:pPr>
              <a:buClr>
                <a:srgbClr val="0000FF"/>
              </a:buClr>
              <a:buFont typeface="Wingdings 3" panose="05040102010807070707" pitchFamily="18" charset="2"/>
              <a:buNone/>
            </a:pPr>
            <a:r>
              <a:rPr lang="en-US" altLang="en-US" sz="3200" b="1">
                <a:effectLst>
                  <a:outerShdw blurRad="38100" dist="38100" dir="2700000" algn="tl">
                    <a:srgbClr val="C0C0C0"/>
                  </a:outerShdw>
                </a:effectLst>
                <a:latin typeface="Times New Roman" panose="02020603050405020304" pitchFamily="18" charset="0"/>
                <a:ea typeface="SimSun-ExtB" panose="02010609060101010101" pitchFamily="49" charset="-122"/>
                <a:cs typeface="Times New Roman" panose="02020603050405020304" pitchFamily="18" charset="0"/>
              </a:rPr>
              <a:t>Every saint has a past; every sinner has a future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2" name="Rectangle 3">
            <a:extLst>
              <a:ext uri="{FF2B5EF4-FFF2-40B4-BE49-F238E27FC236}">
                <a16:creationId xmlns:a16="http://schemas.microsoft.com/office/drawing/2014/main" id="{48D5E10B-8103-4460-A4A0-19865CDEB4C4}"/>
              </a:ext>
            </a:extLst>
          </p:cNvPr>
          <p:cNvSpPr>
            <a:spLocks noGrp="1" noChangeArrowheads="1"/>
          </p:cNvSpPr>
          <p:nvPr>
            <p:ph type="body" idx="4294967295"/>
          </p:nvPr>
        </p:nvSpPr>
        <p:spPr>
          <a:xfrm>
            <a:off x="0" y="1295400"/>
            <a:ext cx="9144000" cy="5562600"/>
          </a:xfrm>
        </p:spPr>
        <p:txBody>
          <a:bodyPr/>
          <a:lstStyle/>
          <a:p>
            <a:pPr marL="495300" indent="-495300" eaLnBrk="1" hangingPunct="1">
              <a:lnSpc>
                <a:spcPct val="105000"/>
              </a:lnSpc>
              <a:buClr>
                <a:srgbClr val="0000FF"/>
              </a:buClr>
              <a:buFont typeface="Wingdings" panose="05000000000000000000" pitchFamily="2" charset="2"/>
              <a:buChar char="Ø"/>
            </a:pPr>
            <a:r>
              <a:rPr lang="zh-CN" altLang="en-US" sz="36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悔改</a:t>
            </a:r>
            <a:r>
              <a:rPr lang="en-US" altLang="zh-CN" sz="36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Repent</a:t>
            </a:r>
            <a:r>
              <a:rPr lang="zh-CN" altLang="en-US" sz="36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：看自己，对罪和己的恨</a:t>
            </a:r>
          </a:p>
          <a:p>
            <a:pPr marL="495300" indent="-495300" eaLnBrk="1" hangingPunct="1">
              <a:lnSpc>
                <a:spcPct val="105000"/>
              </a:lnSpc>
              <a:buClr>
                <a:srgbClr val="0000FF"/>
              </a:buClr>
              <a:buFont typeface="Wingdings" panose="05000000000000000000" pitchFamily="2" charset="2"/>
              <a:buChar char="Ø"/>
            </a:pPr>
            <a:r>
              <a:rPr lang="zh-CN" altLang="en-US" sz="36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信心</a:t>
            </a:r>
            <a:r>
              <a:rPr lang="en-US" altLang="zh-CN" sz="36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Trust</a:t>
            </a:r>
            <a:r>
              <a:rPr lang="zh-CN" altLang="en-US" sz="36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   看基督，对基督的信靠</a:t>
            </a:r>
          </a:p>
          <a:p>
            <a:pPr marL="928688" lvl="1" indent="-457200" eaLnBrk="1" hangingPunct="1">
              <a:lnSpc>
                <a:spcPct val="105000"/>
              </a:lnSpc>
              <a:buClr>
                <a:srgbClr val="FF0000"/>
              </a:buClr>
              <a:buSzTx/>
              <a:buFont typeface="Wingdings" panose="05000000000000000000" pitchFamily="2" charset="2"/>
              <a:buChar char="q"/>
            </a:pPr>
            <a:r>
              <a:rPr lang="zh-CN" altLang="en-US" sz="3200">
                <a:latin typeface="Batang" panose="020B0503020000020004" pitchFamily="18" charset="-127"/>
                <a:ea typeface="Batang" panose="020B0503020000020004" pitchFamily="18" charset="-127"/>
                <a:cs typeface="Times New Roman" panose="02020603050405020304" pitchFamily="18" charset="0"/>
              </a:rPr>
              <a:t>没有真正的悔改，就没有真正的信心</a:t>
            </a:r>
          </a:p>
          <a:p>
            <a:pPr marL="928688" lvl="1" indent="-457200" eaLnBrk="1" hangingPunct="1">
              <a:lnSpc>
                <a:spcPct val="105000"/>
              </a:lnSpc>
              <a:buClr>
                <a:srgbClr val="FF0000"/>
              </a:buClr>
              <a:buSzTx/>
              <a:buFont typeface="Wingdings" panose="05000000000000000000" pitchFamily="2" charset="2"/>
              <a:buNone/>
            </a:pPr>
            <a:r>
              <a:rPr lang="zh-CN" altLang="en-US" sz="3200">
                <a:latin typeface="Batang" panose="020B0503020000020004" pitchFamily="18" charset="-127"/>
                <a:ea typeface="Batang" panose="020B0503020000020004" pitchFamily="18" charset="-127"/>
                <a:cs typeface="Times New Roman" panose="02020603050405020304" pitchFamily="18" charset="0"/>
              </a:rPr>
              <a:t>	没有真正的信心，就没有真正的悔改</a:t>
            </a:r>
          </a:p>
          <a:p>
            <a:pPr marL="928688" lvl="1" indent="-457200" eaLnBrk="1" hangingPunct="1">
              <a:lnSpc>
                <a:spcPct val="105000"/>
              </a:lnSpc>
              <a:buClr>
                <a:srgbClr val="FF0000"/>
              </a:buClr>
              <a:buSzTx/>
              <a:buFont typeface="Wingdings" panose="05000000000000000000" pitchFamily="2" charset="2"/>
              <a:buChar char="q"/>
            </a:pPr>
            <a:r>
              <a:rPr lang="zh-CN" altLang="en-US" sz="3200">
                <a:latin typeface="宋体" panose="02010600030101010101" pitchFamily="2" charset="-122"/>
                <a:ea typeface="宋体" panose="02010600030101010101" pitchFamily="2" charset="-122"/>
              </a:rPr>
              <a:t>如果不认识自己，就不可能认识上帝。</a:t>
            </a:r>
          </a:p>
          <a:p>
            <a:pPr marL="928688" lvl="1" indent="-457200" eaLnBrk="1" hangingPunct="1">
              <a:lnSpc>
                <a:spcPct val="105000"/>
              </a:lnSpc>
              <a:buClr>
                <a:srgbClr val="FF0000"/>
              </a:buClr>
              <a:buSzTx/>
              <a:buFont typeface="Wingdings" panose="05000000000000000000" pitchFamily="2" charset="2"/>
              <a:buNone/>
            </a:pPr>
            <a:r>
              <a:rPr lang="zh-CN" altLang="en-US" sz="3200">
                <a:latin typeface="宋体" panose="02010600030101010101" pitchFamily="2" charset="-122"/>
                <a:ea typeface="宋体" panose="02010600030101010101" pitchFamily="2" charset="-122"/>
              </a:rPr>
              <a:t>	如果不认识上帝，就不能能认识自己。</a:t>
            </a:r>
          </a:p>
          <a:p>
            <a:pPr marL="495300" indent="-495300" eaLnBrk="1" hangingPunct="1">
              <a:lnSpc>
                <a:spcPct val="105000"/>
              </a:lnSpc>
              <a:buClr>
                <a:srgbClr val="FF0000"/>
              </a:buClr>
              <a:buSzPct val="90000"/>
              <a:buFontTx/>
              <a:buNone/>
            </a:pPr>
            <a:r>
              <a:rPr lang="en-US" altLang="zh-CN" sz="2800" b="1">
                <a:effectLst>
                  <a:outerShdw blurRad="38100" dist="38100" dir="2700000" algn="tl">
                    <a:srgbClr val="C0C0C0"/>
                  </a:outerShdw>
                </a:effectLst>
                <a:latin typeface="Blue Highway" pitchFamily="2" charset="0"/>
                <a:ea typeface="Gungsuh" panose="020B0503020000020004" pitchFamily="18" charset="-127"/>
              </a:rPr>
              <a:t>	</a:t>
            </a:r>
            <a:r>
              <a:rPr lang="en-US" altLang="zh-CN" b="1">
                <a:effectLst>
                  <a:outerShdw blurRad="38100" dist="38100" dir="2700000" algn="tl">
                    <a:srgbClr val="C0C0C0"/>
                  </a:outerShdw>
                </a:effectLst>
                <a:latin typeface="Blue Highway" pitchFamily="2" charset="0"/>
                <a:ea typeface="Gungsuh" panose="020B0503020000020004" pitchFamily="18" charset="-127"/>
              </a:rPr>
              <a:t>Without knowledge of self there is no knowledge of God.  Without knowledge of God there is no knowledge of self.  John Calvin</a:t>
            </a:r>
            <a:endParaRPr lang="en-US" altLang="zh-CN" i="1" u="sng">
              <a:latin typeface="Batang" panose="020B0503020000020004" pitchFamily="18" charset="-127"/>
              <a:ea typeface="Batang" panose="020B0503020000020004" pitchFamily="18" charset="-127"/>
            </a:endParaRPr>
          </a:p>
        </p:txBody>
      </p:sp>
      <p:sp>
        <p:nvSpPr>
          <p:cNvPr id="368643" name="Rectangle 2">
            <a:extLst>
              <a:ext uri="{FF2B5EF4-FFF2-40B4-BE49-F238E27FC236}">
                <a16:creationId xmlns:a16="http://schemas.microsoft.com/office/drawing/2014/main" id="{C824EE5B-BCFE-4236-8A9A-E18890C3D72B}"/>
              </a:ext>
            </a:extLst>
          </p:cNvPr>
          <p:cNvSpPr>
            <a:spLocks/>
          </p:cNvSpPr>
          <p:nvPr/>
        </p:nvSpPr>
        <p:spPr bwMode="auto">
          <a:xfrm>
            <a:off x="762000" y="381000"/>
            <a:ext cx="7772400" cy="762000"/>
          </a:xfrm>
          <a:prstGeom prst="rect">
            <a:avLst/>
          </a:prstGeom>
          <a:noFill/>
          <a:ln>
            <a:noFill/>
          </a:ln>
        </p:spPr>
        <p:txBody>
          <a:bodyPr lIns="0" rIns="0" bIns="0" anchor="b"/>
          <a:lstStyle>
            <a:lvl1pPr algn="l">
              <a:defRPr sz="4400">
                <a:solidFill>
                  <a:schemeClr val="tx1"/>
                </a:solidFill>
                <a:latin typeface="Arial" panose="020B0604020202020204" pitchFamily="34" charset="0"/>
                <a:cs typeface="Arial" panose="020B0604020202020204" pitchFamily="34" charset="0"/>
              </a:defRPr>
            </a:lvl1pPr>
            <a:lvl2pPr algn="l">
              <a:defRPr sz="4400">
                <a:solidFill>
                  <a:schemeClr val="tx1"/>
                </a:solidFill>
                <a:latin typeface="Arial" panose="020B0604020202020204" pitchFamily="34" charset="0"/>
                <a:cs typeface="Arial" panose="020B0604020202020204" pitchFamily="34" charset="0"/>
              </a:defRPr>
            </a:lvl2pPr>
            <a:lvl3pPr algn="l">
              <a:defRPr sz="4400">
                <a:solidFill>
                  <a:schemeClr val="tx1"/>
                </a:solidFill>
                <a:latin typeface="Arial" panose="020B0604020202020204" pitchFamily="34" charset="0"/>
                <a:cs typeface="Arial" panose="020B0604020202020204" pitchFamily="34" charset="0"/>
              </a:defRPr>
            </a:lvl3pPr>
            <a:lvl4pPr algn="l">
              <a:defRPr sz="4400">
                <a:solidFill>
                  <a:schemeClr val="tx1"/>
                </a:solidFill>
                <a:latin typeface="Arial" panose="020B0604020202020204" pitchFamily="34" charset="0"/>
                <a:cs typeface="Arial" panose="020B0604020202020204" pitchFamily="34" charset="0"/>
              </a:defRPr>
            </a:lvl4pPr>
            <a:lvl5pPr algn="l">
              <a:defRPr sz="4400">
                <a:solidFill>
                  <a:schemeClr val="tx1"/>
                </a:solidFill>
                <a:latin typeface="Arial" panose="020B0604020202020204" pitchFamily="34" charset="0"/>
                <a:cs typeface="Arial" panose="020B0604020202020204" pitchFamily="34" charset="0"/>
              </a:defRPr>
            </a:lvl5pPr>
            <a:lvl6pPr marL="457200" fontAlgn="base">
              <a:spcBef>
                <a:spcPct val="0"/>
              </a:spcBef>
              <a:spcAft>
                <a:spcPct val="0"/>
              </a:spcAft>
              <a:defRPr sz="4400">
                <a:solidFill>
                  <a:schemeClr val="tx1"/>
                </a:solidFill>
                <a:latin typeface="Arial" panose="020B0604020202020204" pitchFamily="34" charset="0"/>
                <a:cs typeface="Arial" panose="020B0604020202020204" pitchFamily="34" charset="0"/>
              </a:defRPr>
            </a:lvl6pPr>
            <a:lvl7pPr marL="914400" fontAlgn="base">
              <a:spcBef>
                <a:spcPct val="0"/>
              </a:spcBef>
              <a:spcAft>
                <a:spcPct val="0"/>
              </a:spcAft>
              <a:defRPr sz="4400">
                <a:solidFill>
                  <a:schemeClr val="tx1"/>
                </a:solidFill>
                <a:latin typeface="Arial" panose="020B0604020202020204" pitchFamily="34" charset="0"/>
                <a:cs typeface="Arial" panose="020B0604020202020204" pitchFamily="34" charset="0"/>
              </a:defRPr>
            </a:lvl7pPr>
            <a:lvl8pPr marL="1371600" fontAlgn="base">
              <a:spcBef>
                <a:spcPct val="0"/>
              </a:spcBef>
              <a:spcAft>
                <a:spcPct val="0"/>
              </a:spcAft>
              <a:defRPr sz="4400">
                <a:solidFill>
                  <a:schemeClr val="tx1"/>
                </a:solidFill>
                <a:latin typeface="Arial" panose="020B0604020202020204" pitchFamily="34" charset="0"/>
                <a:cs typeface="Arial" panose="020B0604020202020204" pitchFamily="34" charset="0"/>
              </a:defRPr>
            </a:lvl8pPr>
            <a:lvl9pPr marL="1828800" fontAlgn="base">
              <a:spcBef>
                <a:spcPct val="0"/>
              </a:spcBef>
              <a:spcAft>
                <a:spcPct val="0"/>
              </a:spcAft>
              <a:defRPr sz="4400">
                <a:solidFill>
                  <a:schemeClr val="tx1"/>
                </a:solidFill>
                <a:latin typeface="Arial" panose="020B0604020202020204" pitchFamily="34" charset="0"/>
                <a:cs typeface="Arial" panose="020B0604020202020204" pitchFamily="34" charset="0"/>
              </a:defRPr>
            </a:lvl9pPr>
          </a:lstStyle>
          <a:p>
            <a:pPr algn="ctr" eaLnBrk="1" hangingPunct="1">
              <a:defRPr/>
            </a:pPr>
            <a:r>
              <a:rPr lang="zh-CN" altLang="en-US" sz="47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坦然无惧的信心</a:t>
            </a:r>
            <a:endParaRPr lang="zh-CN" altLang="en-US" sz="4700" b="1">
              <a:solidFill>
                <a:srgbClr val="FF0000"/>
              </a:solidFill>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68642">
                                            <p:txEl>
                                              <p:pRg st="4" end="4"/>
                                            </p:txEl>
                                          </p:spTgt>
                                        </p:tgtEl>
                                        <p:attrNameLst>
                                          <p:attrName>style.visibility</p:attrName>
                                        </p:attrNameLst>
                                      </p:cBhvr>
                                      <p:to>
                                        <p:strVal val="visible"/>
                                      </p:to>
                                    </p:set>
                                    <p:animEffect transition="in" filter="diamond(in)">
                                      <p:cBhvr>
                                        <p:cTn id="7" dur="500"/>
                                        <p:tgtEl>
                                          <p:spTgt spid="368642">
                                            <p:txEl>
                                              <p:pRg st="4" end="4"/>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368642">
                                            <p:txEl>
                                              <p:pRg st="5" end="5"/>
                                            </p:txEl>
                                          </p:spTgt>
                                        </p:tgtEl>
                                        <p:attrNameLst>
                                          <p:attrName>style.visibility</p:attrName>
                                        </p:attrNameLst>
                                      </p:cBhvr>
                                      <p:to>
                                        <p:strVal val="visible"/>
                                      </p:to>
                                    </p:set>
                                    <p:animEffect transition="in" filter="diamond(in)">
                                      <p:cBhvr>
                                        <p:cTn id="10" dur="500"/>
                                        <p:tgtEl>
                                          <p:spTgt spid="368642">
                                            <p:txEl>
                                              <p:pRg st="5" end="5"/>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368642">
                                            <p:txEl>
                                              <p:pRg st="6" end="6"/>
                                            </p:txEl>
                                          </p:spTgt>
                                        </p:tgtEl>
                                        <p:attrNameLst>
                                          <p:attrName>style.visibility</p:attrName>
                                        </p:attrNameLst>
                                      </p:cBhvr>
                                      <p:to>
                                        <p:strVal val="visible"/>
                                      </p:to>
                                    </p:set>
                                    <p:animEffect transition="in" filter="diamond(in)">
                                      <p:cBhvr>
                                        <p:cTn id="13" dur="500"/>
                                        <p:tgtEl>
                                          <p:spTgt spid="36864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a:extLst>
              <a:ext uri="{FF2B5EF4-FFF2-40B4-BE49-F238E27FC236}">
                <a16:creationId xmlns:a16="http://schemas.microsoft.com/office/drawing/2014/main" id="{8C5BF6D9-343F-44FC-ACBC-C5AA818196C2}"/>
              </a:ext>
            </a:extLst>
          </p:cNvPr>
          <p:cNvSpPr>
            <a:spLocks noGrp="1" noChangeArrowheads="1"/>
          </p:cNvSpPr>
          <p:nvPr>
            <p:ph type="title"/>
          </p:nvPr>
        </p:nvSpPr>
        <p:spPr>
          <a:xfrm>
            <a:off x="457200" y="381000"/>
            <a:ext cx="8229600" cy="762000"/>
          </a:xfrm>
        </p:spPr>
        <p:txBody>
          <a:bodyPr/>
          <a:lstStyle/>
          <a:p>
            <a:pPr eaLnBrk="1" hangingPunct="1">
              <a:defRPr/>
            </a:pPr>
            <a:r>
              <a:rPr lang="zh-CN" altLang="en-US" b="1">
                <a:effectLst>
                  <a:outerShdw blurRad="38100" dist="38100" dir="2700000" algn="tl">
                    <a:srgbClr val="C0C0C0"/>
                  </a:outerShdw>
                </a:effectLst>
                <a:ea typeface="黑体" panose="02010609060101010101" pitchFamily="49" charset="-122"/>
              </a:rPr>
              <a:t>罪</a:t>
            </a:r>
          </a:p>
        </p:txBody>
      </p:sp>
      <p:sp>
        <p:nvSpPr>
          <p:cNvPr id="364547" name="Rectangle 3">
            <a:extLst>
              <a:ext uri="{FF2B5EF4-FFF2-40B4-BE49-F238E27FC236}">
                <a16:creationId xmlns:a16="http://schemas.microsoft.com/office/drawing/2014/main" id="{5818DA48-29C5-4430-BBCF-12DA198BECA6}"/>
              </a:ext>
            </a:extLst>
          </p:cNvPr>
          <p:cNvSpPr>
            <a:spLocks noGrp="1" noChangeArrowheads="1"/>
          </p:cNvSpPr>
          <p:nvPr>
            <p:ph type="body" idx="1"/>
          </p:nvPr>
        </p:nvSpPr>
        <p:spPr>
          <a:xfrm>
            <a:off x="228600" y="1219200"/>
            <a:ext cx="8686800" cy="5638800"/>
          </a:xfrm>
        </p:spPr>
        <p:txBody>
          <a:bodyPr/>
          <a:lstStyle/>
          <a:p>
            <a:pPr eaLnBrk="1" hangingPunct="1">
              <a:lnSpc>
                <a:spcPct val="105000"/>
              </a:lnSpc>
            </a:pPr>
            <a:r>
              <a:rPr lang="zh-CN" altLang="en-US">
                <a:ea typeface="宋体" panose="02010600030101010101" pitchFamily="2" charset="-122"/>
              </a:rPr>
              <a:t>罪行：标准，律法</a:t>
            </a:r>
          </a:p>
          <a:p>
            <a:pPr eaLnBrk="1" hangingPunct="1">
              <a:lnSpc>
                <a:spcPct val="105000"/>
              </a:lnSpc>
              <a:buFont typeface="Wingdings" panose="05000000000000000000" pitchFamily="2" charset="2"/>
              <a:buNone/>
            </a:pPr>
            <a:r>
              <a:rPr lang="zh-CN" altLang="en-US">
                <a:ea typeface="宋体" panose="02010600030101010101" pitchFamily="2" charset="-122"/>
              </a:rPr>
              <a:t>	</a:t>
            </a:r>
            <a:r>
              <a:rPr lang="zh-CN" altLang="en-US">
                <a:latin typeface="宋体" panose="02010600030101010101" pitchFamily="2" charset="-122"/>
                <a:ea typeface="宋体" panose="02010600030101010101" pitchFamily="2" charset="-122"/>
                <a:cs typeface="Times New Roman" panose="02020603050405020304" pitchFamily="18" charset="0"/>
              </a:rPr>
              <a:t>凡不始终按照律法上所记载的一切</a:t>
            </a:r>
          </a:p>
          <a:p>
            <a:pPr eaLnBrk="1" hangingPunct="1">
              <a:lnSpc>
                <a:spcPct val="105000"/>
              </a:lnSpc>
              <a:buSzPct val="125000"/>
              <a:buFont typeface="Wingdings" panose="05000000000000000000" pitchFamily="2" charset="2"/>
              <a:buNone/>
            </a:pPr>
            <a:r>
              <a:rPr lang="zh-CN" altLang="en-US">
                <a:latin typeface="宋体" panose="02010600030101010101" pitchFamily="2" charset="-122"/>
                <a:ea typeface="宋体" panose="02010600030101010101" pitchFamily="2" charset="-122"/>
                <a:cs typeface="Times New Roman" panose="02020603050405020304" pitchFamily="18" charset="0"/>
              </a:rPr>
              <a:t>	而行的人都是被咒诅的。加</a:t>
            </a:r>
            <a:r>
              <a:rPr lang="en-US" altLang="zh-CN">
                <a:latin typeface="宋体" panose="02010600030101010101" pitchFamily="2" charset="-122"/>
                <a:ea typeface="宋体" panose="02010600030101010101" pitchFamily="2" charset="-122"/>
                <a:cs typeface="Times New Roman" panose="02020603050405020304" pitchFamily="18" charset="0"/>
              </a:rPr>
              <a:t>3:10</a:t>
            </a:r>
          </a:p>
          <a:p>
            <a:pPr eaLnBrk="1" hangingPunct="1">
              <a:lnSpc>
                <a:spcPct val="105000"/>
              </a:lnSpc>
              <a:buSzPct val="125000"/>
              <a:buFont typeface="Wingdings" panose="05000000000000000000" pitchFamily="2" charset="2"/>
              <a:buNone/>
            </a:pPr>
            <a:r>
              <a:rPr lang="zh-CN" altLang="en-US"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	所有的律法</a:t>
            </a:r>
            <a:r>
              <a:rPr lang="en-US" altLang="zh-CN"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Universal Obedience</a:t>
            </a:r>
          </a:p>
          <a:p>
            <a:pPr eaLnBrk="1" hangingPunct="1">
              <a:lnSpc>
                <a:spcPct val="105000"/>
              </a:lnSpc>
              <a:buSzPct val="125000"/>
              <a:buFont typeface="Wingdings" panose="05000000000000000000" pitchFamily="2" charset="2"/>
              <a:buNone/>
            </a:pPr>
            <a:r>
              <a:rPr lang="zh-CN" altLang="en-US"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	完全的遵行</a:t>
            </a:r>
            <a:r>
              <a:rPr lang="en-US" altLang="zh-CN"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Perfect obedience</a:t>
            </a:r>
          </a:p>
          <a:p>
            <a:pPr eaLnBrk="1" hangingPunct="1">
              <a:lnSpc>
                <a:spcPct val="105000"/>
              </a:lnSpc>
              <a:buSzPct val="125000"/>
              <a:buFont typeface="Wingdings" panose="05000000000000000000" pitchFamily="2" charset="2"/>
              <a:buNone/>
            </a:pPr>
            <a:r>
              <a:rPr lang="zh-CN" altLang="en-US"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	持续的遵行</a:t>
            </a:r>
            <a:r>
              <a:rPr lang="en-US" altLang="zh-CN"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Perpetual obedience</a:t>
            </a:r>
            <a:endParaRPr lang="zh-CN" altLang="en-US">
              <a:ea typeface="宋体" panose="02010600030101010101" pitchFamily="2" charset="-122"/>
            </a:endParaRPr>
          </a:p>
          <a:p>
            <a:pPr eaLnBrk="1" hangingPunct="1">
              <a:lnSpc>
                <a:spcPct val="105000"/>
              </a:lnSpc>
            </a:pPr>
            <a:r>
              <a:rPr lang="zh-CN" altLang="en-US">
                <a:ea typeface="宋体" panose="02010600030101010101" pitchFamily="2" charset="-122"/>
              </a:rPr>
              <a:t>对象</a:t>
            </a:r>
          </a:p>
          <a:p>
            <a:pPr eaLnBrk="1" hangingPunct="1">
              <a:lnSpc>
                <a:spcPct val="105000"/>
              </a:lnSpc>
            </a:pPr>
            <a:r>
              <a:rPr lang="zh-CN" altLang="en-US">
                <a:ea typeface="宋体" panose="02010600030101010101" pitchFamily="2" charset="-122"/>
              </a:rPr>
              <a:t>关系</a:t>
            </a:r>
          </a:p>
          <a:p>
            <a:pPr eaLnBrk="1" hangingPunct="1">
              <a:lnSpc>
                <a:spcPct val="105000"/>
              </a:lnSpc>
            </a:pPr>
            <a:r>
              <a:rPr lang="zh-CN" altLang="en-US">
                <a:ea typeface="宋体" panose="02010600030101010101" pitchFamily="2" charset="-122"/>
              </a:rPr>
              <a:t>代价</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64547">
                                            <p:txEl>
                                              <p:pRg st="3" end="3"/>
                                            </p:txEl>
                                          </p:spTgt>
                                        </p:tgtEl>
                                        <p:attrNameLst>
                                          <p:attrName>style.visibility</p:attrName>
                                        </p:attrNameLst>
                                      </p:cBhvr>
                                      <p:to>
                                        <p:strVal val="visible"/>
                                      </p:to>
                                    </p:set>
                                    <p:animEffect transition="in" filter="diamond(in)">
                                      <p:cBhvr>
                                        <p:cTn id="7" dur="500"/>
                                        <p:tgtEl>
                                          <p:spTgt spid="364547">
                                            <p:txEl>
                                              <p:pRg st="3" end="3"/>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364547">
                                            <p:txEl>
                                              <p:pRg st="4" end="4"/>
                                            </p:txEl>
                                          </p:spTgt>
                                        </p:tgtEl>
                                        <p:attrNameLst>
                                          <p:attrName>style.visibility</p:attrName>
                                        </p:attrNameLst>
                                      </p:cBhvr>
                                      <p:to>
                                        <p:strVal val="visible"/>
                                      </p:to>
                                    </p:set>
                                    <p:animEffect transition="in" filter="diamond(in)">
                                      <p:cBhvr>
                                        <p:cTn id="10" dur="500"/>
                                        <p:tgtEl>
                                          <p:spTgt spid="364547">
                                            <p:txEl>
                                              <p:pRg st="4" end="4"/>
                                            </p:txEl>
                                          </p:spTgt>
                                        </p:tgtEl>
                                      </p:cBhvr>
                                    </p:animEffect>
                                  </p:childTnLst>
                                </p:cTn>
                              </p:par>
                              <p:par>
                                <p:cTn id="11" presetID="8" presetClass="entr" presetSubtype="16" fill="hold" nodeType="withEffect">
                                  <p:stCondLst>
                                    <p:cond delay="0"/>
                                  </p:stCondLst>
                                  <p:childTnLst>
                                    <p:set>
                                      <p:cBhvr>
                                        <p:cTn id="12" dur="1" fill="hold">
                                          <p:stCondLst>
                                            <p:cond delay="0"/>
                                          </p:stCondLst>
                                        </p:cTn>
                                        <p:tgtEl>
                                          <p:spTgt spid="364547">
                                            <p:txEl>
                                              <p:pRg st="5" end="5"/>
                                            </p:txEl>
                                          </p:spTgt>
                                        </p:tgtEl>
                                        <p:attrNameLst>
                                          <p:attrName>style.visibility</p:attrName>
                                        </p:attrNameLst>
                                      </p:cBhvr>
                                      <p:to>
                                        <p:strVal val="visible"/>
                                      </p:to>
                                    </p:set>
                                    <p:animEffect transition="in" filter="diamond(in)">
                                      <p:cBhvr>
                                        <p:cTn id="13" dur="500"/>
                                        <p:tgtEl>
                                          <p:spTgt spid="364547">
                                            <p:txEl>
                                              <p:pRg st="5" end="5"/>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8" presetClass="entr" presetSubtype="16" fill="hold" nodeType="clickEffect">
                                  <p:stCondLst>
                                    <p:cond delay="0"/>
                                  </p:stCondLst>
                                  <p:childTnLst>
                                    <p:set>
                                      <p:cBhvr>
                                        <p:cTn id="17" dur="1" fill="hold">
                                          <p:stCondLst>
                                            <p:cond delay="0"/>
                                          </p:stCondLst>
                                        </p:cTn>
                                        <p:tgtEl>
                                          <p:spTgt spid="364547">
                                            <p:txEl>
                                              <p:pRg st="6" end="6"/>
                                            </p:txEl>
                                          </p:spTgt>
                                        </p:tgtEl>
                                        <p:attrNameLst>
                                          <p:attrName>style.visibility</p:attrName>
                                        </p:attrNameLst>
                                      </p:cBhvr>
                                      <p:to>
                                        <p:strVal val="visible"/>
                                      </p:to>
                                    </p:set>
                                    <p:animEffect transition="in" filter="diamond(in)">
                                      <p:cBhvr>
                                        <p:cTn id="18" dur="500"/>
                                        <p:tgtEl>
                                          <p:spTgt spid="364547">
                                            <p:txEl>
                                              <p:pRg st="6" end="6"/>
                                            </p:txEl>
                                          </p:spTgt>
                                        </p:tgtEl>
                                      </p:cBhvr>
                                    </p:animEffect>
                                  </p:childTnLst>
                                </p:cTn>
                              </p:par>
                              <p:par>
                                <p:cTn id="19" presetID="8" presetClass="entr" presetSubtype="16" fill="hold" nodeType="withEffect">
                                  <p:stCondLst>
                                    <p:cond delay="0"/>
                                  </p:stCondLst>
                                  <p:childTnLst>
                                    <p:set>
                                      <p:cBhvr>
                                        <p:cTn id="20" dur="1" fill="hold">
                                          <p:stCondLst>
                                            <p:cond delay="0"/>
                                          </p:stCondLst>
                                        </p:cTn>
                                        <p:tgtEl>
                                          <p:spTgt spid="364547">
                                            <p:txEl>
                                              <p:pRg st="7" end="7"/>
                                            </p:txEl>
                                          </p:spTgt>
                                        </p:tgtEl>
                                        <p:attrNameLst>
                                          <p:attrName>style.visibility</p:attrName>
                                        </p:attrNameLst>
                                      </p:cBhvr>
                                      <p:to>
                                        <p:strVal val="visible"/>
                                      </p:to>
                                    </p:set>
                                    <p:animEffect transition="in" filter="diamond(in)">
                                      <p:cBhvr>
                                        <p:cTn id="21" dur="500"/>
                                        <p:tgtEl>
                                          <p:spTgt spid="364547">
                                            <p:txEl>
                                              <p:pRg st="7" end="7"/>
                                            </p:txEl>
                                          </p:spTgt>
                                        </p:tgtEl>
                                      </p:cBhvr>
                                    </p:animEffect>
                                  </p:childTnLst>
                                </p:cTn>
                              </p:par>
                              <p:par>
                                <p:cTn id="22" presetID="8" presetClass="entr" presetSubtype="16" fill="hold" nodeType="withEffect">
                                  <p:stCondLst>
                                    <p:cond delay="0"/>
                                  </p:stCondLst>
                                  <p:childTnLst>
                                    <p:set>
                                      <p:cBhvr>
                                        <p:cTn id="23" dur="1" fill="hold">
                                          <p:stCondLst>
                                            <p:cond delay="0"/>
                                          </p:stCondLst>
                                        </p:cTn>
                                        <p:tgtEl>
                                          <p:spTgt spid="364547">
                                            <p:txEl>
                                              <p:pRg st="8" end="8"/>
                                            </p:txEl>
                                          </p:spTgt>
                                        </p:tgtEl>
                                        <p:attrNameLst>
                                          <p:attrName>style.visibility</p:attrName>
                                        </p:attrNameLst>
                                      </p:cBhvr>
                                      <p:to>
                                        <p:strVal val="visible"/>
                                      </p:to>
                                    </p:set>
                                    <p:animEffect transition="in" filter="diamond(in)">
                                      <p:cBhvr>
                                        <p:cTn id="24" dur="500"/>
                                        <p:tgtEl>
                                          <p:spTgt spid="36454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8A5804DE-9DCA-4CC3-8527-06E818214C79}"/>
              </a:ext>
            </a:extLst>
          </p:cNvPr>
          <p:cNvSpPr>
            <a:spLocks noGrp="1" noChangeArrowheads="1"/>
          </p:cNvSpPr>
          <p:nvPr>
            <p:ph type="title"/>
          </p:nvPr>
        </p:nvSpPr>
        <p:spPr>
          <a:xfrm>
            <a:off x="457200" y="457200"/>
            <a:ext cx="8229600" cy="990600"/>
          </a:xfrm>
        </p:spPr>
        <p:txBody>
          <a:bodyPr/>
          <a:lstStyle/>
          <a:p>
            <a:pPr eaLnBrk="1" hangingPunct="1"/>
            <a:r>
              <a:rPr lang="zh-CN" altLang="en-US" b="1">
                <a:ea typeface="黑体" panose="02010609060101010101" pitchFamily="49" charset="-122"/>
              </a:rPr>
              <a:t>基督徒犯罪！</a:t>
            </a:r>
          </a:p>
        </p:txBody>
      </p:sp>
      <p:sp>
        <p:nvSpPr>
          <p:cNvPr id="365571" name="Rectangle 3">
            <a:extLst>
              <a:ext uri="{FF2B5EF4-FFF2-40B4-BE49-F238E27FC236}">
                <a16:creationId xmlns:a16="http://schemas.microsoft.com/office/drawing/2014/main" id="{550359B3-5979-4661-A68B-4AD0999F7C5E}"/>
              </a:ext>
            </a:extLst>
          </p:cNvPr>
          <p:cNvSpPr>
            <a:spLocks noGrp="1" noChangeArrowheads="1"/>
          </p:cNvSpPr>
          <p:nvPr>
            <p:ph type="body" idx="1"/>
          </p:nvPr>
        </p:nvSpPr>
        <p:spPr>
          <a:xfrm>
            <a:off x="152400" y="1524000"/>
            <a:ext cx="8839200" cy="5181600"/>
          </a:xfrm>
        </p:spPr>
        <p:txBody>
          <a:bodyPr/>
          <a:lstStyle/>
          <a:p>
            <a:pPr eaLnBrk="1" hangingPunct="1">
              <a:lnSpc>
                <a:spcPct val="115000"/>
              </a:lnSpc>
            </a:pPr>
            <a:r>
              <a:rPr lang="zh-CN" altLang="en-US" sz="3300">
                <a:ea typeface="宋体" panose="02010600030101010101" pitchFamily="2" charset="-122"/>
              </a:rPr>
              <a:t>因为我们得知真道以后，</a:t>
            </a:r>
            <a:r>
              <a:rPr lang="zh-CN" altLang="en-US" sz="3300" b="1">
                <a:solidFill>
                  <a:srgbClr val="FF0000"/>
                </a:solidFill>
                <a:effectLst>
                  <a:outerShdw blurRad="38100" dist="38100" dir="2700000" algn="tl">
                    <a:srgbClr val="C0C0C0"/>
                  </a:outerShdw>
                </a:effectLst>
                <a:ea typeface="黑体" panose="02010609060101010101" pitchFamily="49" charset="-122"/>
              </a:rPr>
              <a:t>若故意犯罪，赎罪的祭就再没有了</a:t>
            </a:r>
            <a:r>
              <a:rPr lang="zh-CN" altLang="en-US" sz="3300">
                <a:ea typeface="宋体" panose="02010600030101010101" pitchFamily="2" charset="-122"/>
              </a:rPr>
              <a:t>。惟有战惧等候审判和那烧灭众敌人的烈火。</a:t>
            </a:r>
          </a:p>
          <a:p>
            <a:pPr eaLnBrk="1" hangingPunct="1">
              <a:lnSpc>
                <a:spcPct val="115000"/>
              </a:lnSpc>
            </a:pPr>
            <a:r>
              <a:rPr lang="zh-CN" altLang="en-US" sz="3300">
                <a:ea typeface="宋体" panose="02010600030101010101" pitchFamily="2" charset="-122"/>
              </a:rPr>
              <a:t>人干犯摩西的律法，凭两三个见证人，尚且不得怜恤而死。何况人</a:t>
            </a:r>
            <a:r>
              <a:rPr lang="zh-CN" altLang="en-US" sz="3300" b="1">
                <a:solidFill>
                  <a:srgbClr val="FF0000"/>
                </a:solidFill>
                <a:effectLst>
                  <a:outerShdw blurRad="38100" dist="38100" dir="2700000" algn="tl">
                    <a:srgbClr val="C0C0C0"/>
                  </a:outerShdw>
                </a:effectLst>
                <a:ea typeface="黑体" panose="02010609060101010101" pitchFamily="49" charset="-122"/>
              </a:rPr>
              <a:t>践踏神的儿子，将那使他成圣之约的血当作平常，又亵慢施恩的圣灵</a:t>
            </a:r>
            <a:r>
              <a:rPr lang="zh-CN" altLang="en-US" sz="3300">
                <a:ea typeface="宋体" panose="02010600030101010101" pitchFamily="2" charset="-122"/>
              </a:rPr>
              <a:t>，你们想，他要受的刑罚该怎样加重呢？希伯来书</a:t>
            </a:r>
            <a:r>
              <a:rPr lang="en-US" altLang="zh-CN" sz="3300">
                <a:ea typeface="宋体" panose="02010600030101010101" pitchFamily="2" charset="-122"/>
              </a:rPr>
              <a:t>Heb 10:26-29</a:t>
            </a:r>
            <a:endParaRPr lang="zh-CN" altLang="en-US" sz="330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65571">
                                            <p:txEl>
                                              <p:pRg st="1" end="1"/>
                                            </p:txEl>
                                          </p:spTgt>
                                        </p:tgtEl>
                                        <p:attrNameLst>
                                          <p:attrName>style.visibility</p:attrName>
                                        </p:attrNameLst>
                                      </p:cBhvr>
                                      <p:to>
                                        <p:strVal val="visible"/>
                                      </p:to>
                                    </p:set>
                                    <p:animEffect transition="in" filter="diamond(in)">
                                      <p:cBhvr>
                                        <p:cTn id="7" dur="500"/>
                                        <p:tgtEl>
                                          <p:spTgt spid="36557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664AF4C4-24C2-4438-81E2-11D4937EFF6E}"/>
              </a:ext>
            </a:extLst>
          </p:cNvPr>
          <p:cNvSpPr>
            <a:spLocks noGrp="1" noChangeArrowheads="1"/>
          </p:cNvSpPr>
          <p:nvPr>
            <p:ph type="title"/>
          </p:nvPr>
        </p:nvSpPr>
        <p:spPr>
          <a:xfrm>
            <a:off x="457200" y="457200"/>
            <a:ext cx="8229600" cy="990600"/>
          </a:xfrm>
        </p:spPr>
        <p:txBody>
          <a:bodyPr/>
          <a:lstStyle/>
          <a:p>
            <a:pPr eaLnBrk="1" hangingPunct="1"/>
            <a:r>
              <a:rPr lang="zh-CN" altLang="en-US" b="1">
                <a:ea typeface="黑体" panose="02010609060101010101" pitchFamily="49" charset="-122"/>
              </a:rPr>
              <a:t>基督徒犯罪！</a:t>
            </a:r>
          </a:p>
        </p:txBody>
      </p:sp>
      <p:sp>
        <p:nvSpPr>
          <p:cNvPr id="366595" name="Rectangle 3">
            <a:extLst>
              <a:ext uri="{FF2B5EF4-FFF2-40B4-BE49-F238E27FC236}">
                <a16:creationId xmlns:a16="http://schemas.microsoft.com/office/drawing/2014/main" id="{3459241E-1139-4179-8CEC-B7AA09D85E61}"/>
              </a:ext>
            </a:extLst>
          </p:cNvPr>
          <p:cNvSpPr>
            <a:spLocks noGrp="1" noChangeArrowheads="1"/>
          </p:cNvSpPr>
          <p:nvPr>
            <p:ph type="body" idx="1"/>
          </p:nvPr>
        </p:nvSpPr>
        <p:spPr>
          <a:xfrm>
            <a:off x="228600" y="1447800"/>
            <a:ext cx="8763000" cy="5257800"/>
          </a:xfrm>
        </p:spPr>
        <p:txBody>
          <a:bodyPr/>
          <a:lstStyle/>
          <a:p>
            <a:pPr eaLnBrk="1" hangingPunct="1">
              <a:lnSpc>
                <a:spcPct val="105000"/>
              </a:lnSpc>
            </a:pPr>
            <a:r>
              <a:rPr lang="zh-CN" altLang="en-US" b="1">
                <a:effectLst>
                  <a:outerShdw blurRad="38100" dist="38100" dir="2700000" algn="tl">
                    <a:srgbClr val="C0C0C0"/>
                  </a:outerShdw>
                </a:effectLst>
                <a:latin typeface="黑体" panose="02010609060101010101" pitchFamily="49" charset="-122"/>
                <a:ea typeface="黑体" panose="02010609060101010101" pitchFamily="49" charset="-122"/>
              </a:rPr>
              <a:t>不要自欺，神是轻慢不得的</a:t>
            </a:r>
            <a:r>
              <a:rPr lang="en-US" altLang="zh-CN" b="1">
                <a:effectLst>
                  <a:outerShdw blurRad="38100" dist="38100" dir="2700000" algn="tl">
                    <a:srgbClr val="C0C0C0"/>
                  </a:outerShdw>
                </a:effectLst>
                <a:latin typeface="黑体" panose="02010609060101010101" pitchFamily="49" charset="-122"/>
                <a:ea typeface="黑体" panose="02010609060101010101" pitchFamily="49" charset="-122"/>
              </a:rPr>
              <a:t>!</a:t>
            </a:r>
          </a:p>
          <a:p>
            <a:pPr eaLnBrk="1" hangingPunct="1">
              <a:lnSpc>
                <a:spcPct val="105000"/>
              </a:lnSpc>
              <a:buFont typeface="Wingdings" panose="05000000000000000000" pitchFamily="2" charset="2"/>
              <a:buNone/>
            </a:pPr>
            <a:r>
              <a:rPr lang="zh-CN" altLang="en-US" b="1">
                <a:effectLst>
                  <a:outerShdw blurRad="38100" dist="38100" dir="2700000" algn="tl">
                    <a:srgbClr val="C0C0C0"/>
                  </a:outerShdw>
                </a:effectLst>
                <a:latin typeface="黑体" panose="02010609060101010101" pitchFamily="49" charset="-122"/>
                <a:ea typeface="黑体" panose="02010609060101010101" pitchFamily="49" charset="-122"/>
              </a:rPr>
              <a:t>	人种的是什么，收的也是什么。</a:t>
            </a:r>
          </a:p>
          <a:p>
            <a:pPr eaLnBrk="1" hangingPunct="1">
              <a:lnSpc>
                <a:spcPct val="105000"/>
              </a:lnSpc>
              <a:buFont typeface="Wingdings" panose="05000000000000000000" pitchFamily="2" charset="2"/>
              <a:buNone/>
            </a:pPr>
            <a:r>
              <a:rPr lang="zh-CN" altLang="en-US" b="1">
                <a:solidFill>
                  <a:srgbClr val="FF3300"/>
                </a:solidFill>
                <a:effectLst>
                  <a:outerShdw blurRad="38100" dist="38100" dir="2700000" algn="tl">
                    <a:srgbClr val="C0C0C0"/>
                  </a:outerShdw>
                </a:effectLst>
                <a:latin typeface="黑体" panose="02010609060101010101" pitchFamily="49" charset="-122"/>
                <a:ea typeface="黑体" panose="02010609060101010101" pitchFamily="49" charset="-122"/>
              </a:rPr>
              <a:t>	</a:t>
            </a:r>
            <a:r>
              <a:rPr lang="zh-CN" altLang="en-US" b="1">
                <a:solidFill>
                  <a:srgbClr val="FF0000"/>
                </a:solidFill>
                <a:effectLst>
                  <a:outerShdw blurRad="38100" dist="38100" dir="2700000" algn="tl">
                    <a:srgbClr val="C0C0C0"/>
                  </a:outerShdw>
                </a:effectLst>
                <a:latin typeface="黑体" panose="02010609060101010101" pitchFamily="49" charset="-122"/>
                <a:ea typeface="黑体" panose="02010609060101010101" pitchFamily="49" charset="-122"/>
              </a:rPr>
              <a:t>顺着情欲撒种的，必从情欲收败坏；</a:t>
            </a:r>
          </a:p>
          <a:p>
            <a:pPr eaLnBrk="1" hangingPunct="1">
              <a:lnSpc>
                <a:spcPct val="105000"/>
              </a:lnSpc>
              <a:buFont typeface="Wingdings" panose="05000000000000000000" pitchFamily="2" charset="2"/>
              <a:buNone/>
            </a:pPr>
            <a:r>
              <a:rPr lang="zh-CN" altLang="en-US" b="1">
                <a:effectLst>
                  <a:outerShdw blurRad="38100" dist="38100" dir="2700000" algn="tl">
                    <a:srgbClr val="C0C0C0"/>
                  </a:outerShdw>
                </a:effectLst>
                <a:latin typeface="黑体" panose="02010609060101010101" pitchFamily="49" charset="-122"/>
                <a:ea typeface="黑体" panose="02010609060101010101" pitchFamily="49" charset="-122"/>
              </a:rPr>
              <a:t>	</a:t>
            </a:r>
            <a:r>
              <a:rPr lang="zh-CN" altLang="en-US" b="1">
                <a:solidFill>
                  <a:srgbClr val="0000FF"/>
                </a:solidFill>
                <a:effectLst>
                  <a:outerShdw blurRad="38100" dist="38100" dir="2700000" algn="tl">
                    <a:srgbClr val="C0C0C0"/>
                  </a:outerShdw>
                </a:effectLst>
                <a:latin typeface="黑体" panose="02010609060101010101" pitchFamily="49" charset="-122"/>
                <a:ea typeface="黑体" panose="02010609060101010101" pitchFamily="49" charset="-122"/>
              </a:rPr>
              <a:t>顺着圣灵撒种的，必从圣灵收永生</a:t>
            </a:r>
            <a:r>
              <a:rPr lang="zh-CN" altLang="en-US" b="1">
                <a:solidFill>
                  <a:srgbClr val="0000FF"/>
                </a:solidFill>
                <a:effectLst>
                  <a:outerShdw blurRad="38100" dist="38100" dir="2700000" algn="tl">
                    <a:srgbClr val="C0C0C0"/>
                  </a:outerShdw>
                </a:effectLst>
                <a:ea typeface="宋体" panose="02010600030101010101" pitchFamily="2" charset="-122"/>
              </a:rPr>
              <a:t>。</a:t>
            </a:r>
          </a:p>
          <a:p>
            <a:pPr eaLnBrk="1" hangingPunct="1">
              <a:lnSpc>
                <a:spcPct val="105000"/>
              </a:lnSpc>
              <a:buFont typeface="Wingdings" panose="05000000000000000000" pitchFamily="2" charset="2"/>
              <a:buNone/>
            </a:pPr>
            <a:r>
              <a:rPr lang="zh-CN" altLang="en-US" b="1">
                <a:solidFill>
                  <a:srgbClr val="0000FF"/>
                </a:solidFill>
                <a:effectLst>
                  <a:outerShdw blurRad="38100" dist="38100" dir="2700000" algn="tl">
                    <a:srgbClr val="C0C0C0"/>
                  </a:outerShdw>
                </a:effectLst>
                <a:ea typeface="宋体" panose="02010600030101010101" pitchFamily="2" charset="-122"/>
              </a:rPr>
              <a:t>	</a:t>
            </a:r>
            <a:r>
              <a:rPr lang="zh-CN" altLang="en-US">
                <a:ea typeface="宋体" panose="02010600030101010101" pitchFamily="2" charset="-122"/>
              </a:rPr>
              <a:t>加拉太书</a:t>
            </a:r>
            <a:r>
              <a:rPr lang="en-US" altLang="zh-CN">
                <a:ea typeface="宋体" panose="02010600030101010101" pitchFamily="2" charset="-122"/>
              </a:rPr>
              <a:t>Galatians 6:7-8</a:t>
            </a:r>
            <a:endParaRPr lang="zh-CN" altLang="en-US" b="1">
              <a:solidFill>
                <a:srgbClr val="0000FF"/>
              </a:solidFill>
              <a:effectLst>
                <a:outerShdw blurRad="38100" dist="38100" dir="2700000" algn="tl">
                  <a:srgbClr val="C0C0C0"/>
                </a:outerShdw>
              </a:effectLst>
              <a:ea typeface="宋体" panose="02010600030101010101" pitchFamily="2" charset="-122"/>
            </a:endParaRPr>
          </a:p>
          <a:p>
            <a:pPr eaLnBrk="1" hangingPunct="1">
              <a:lnSpc>
                <a:spcPct val="105000"/>
              </a:lnSpc>
            </a:pPr>
            <a:r>
              <a:rPr lang="zh-CN" altLang="en-US">
                <a:ea typeface="宋体" panose="02010600030101010101" pitchFamily="2" charset="-122"/>
              </a:rPr>
              <a:t>主耶和华说：我指着我的永生起誓，</a:t>
            </a:r>
            <a:r>
              <a:rPr lang="zh-CN" altLang="en-US" b="1">
                <a:effectLst>
                  <a:outerShdw blurRad="38100" dist="38100" dir="2700000" algn="tl">
                    <a:srgbClr val="C0C0C0"/>
                  </a:outerShdw>
                </a:effectLst>
                <a:ea typeface="黑体" panose="02010609060101010101" pitchFamily="49" charset="-122"/>
              </a:rPr>
              <a:t>我断不喜悦恶人死亡，惟喜悦恶人转离所行的道而活</a:t>
            </a:r>
            <a:r>
              <a:rPr lang="zh-CN" altLang="en-US">
                <a:ea typeface="宋体" panose="02010600030101010101" pitchFamily="2" charset="-122"/>
              </a:rPr>
              <a:t>。以色列家啊！你们转回，转回吧！离开恶道，何必死亡呢？ 以西结书</a:t>
            </a:r>
            <a:r>
              <a:rPr lang="en-US" altLang="zh-CN">
                <a:ea typeface="宋体" panose="02010600030101010101" pitchFamily="2" charset="-122"/>
              </a:rPr>
              <a:t>Ezekiel 33:11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66595">
                                            <p:txEl>
                                              <p:pRg st="5" end="5"/>
                                            </p:txEl>
                                          </p:spTgt>
                                        </p:tgtEl>
                                        <p:attrNameLst>
                                          <p:attrName>style.visibility</p:attrName>
                                        </p:attrNameLst>
                                      </p:cBhvr>
                                      <p:to>
                                        <p:strVal val="visible"/>
                                      </p:to>
                                    </p:set>
                                    <p:animEffect transition="in" filter="diamond(in)">
                                      <p:cBhvr>
                                        <p:cTn id="7" dur="500"/>
                                        <p:tgtEl>
                                          <p:spTgt spid="36659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Rectangle 3">
            <a:extLst>
              <a:ext uri="{FF2B5EF4-FFF2-40B4-BE49-F238E27FC236}">
                <a16:creationId xmlns:a16="http://schemas.microsoft.com/office/drawing/2014/main" id="{B6F4A53A-F1A0-400D-9EE3-A3B9130CF4A3}"/>
              </a:ext>
            </a:extLst>
          </p:cNvPr>
          <p:cNvSpPr>
            <a:spLocks noGrp="1" noChangeArrowheads="1"/>
          </p:cNvSpPr>
          <p:nvPr>
            <p:ph type="body" idx="4294967295"/>
          </p:nvPr>
        </p:nvSpPr>
        <p:spPr>
          <a:xfrm>
            <a:off x="152400" y="1371600"/>
            <a:ext cx="8839200" cy="5257800"/>
          </a:xfrm>
        </p:spPr>
        <p:txBody>
          <a:bodyPr/>
          <a:lstStyle/>
          <a:p>
            <a:pPr marL="495300" indent="-495300" eaLnBrk="1" hangingPunct="1">
              <a:lnSpc>
                <a:spcPct val="105000"/>
              </a:lnSpc>
              <a:buClr>
                <a:srgbClr val="0000FF"/>
              </a:buClr>
              <a:buFont typeface="Wingdings" panose="05000000000000000000" pitchFamily="2" charset="2"/>
              <a:buChar char="Ø"/>
            </a:pPr>
            <a:r>
              <a:rPr lang="zh-CN" altLang="en-US" sz="34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悔改</a:t>
            </a:r>
            <a:r>
              <a:rPr lang="en-US" altLang="zh-CN" sz="34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Repent</a:t>
            </a:r>
            <a:r>
              <a:rPr lang="zh-CN" altLang="en-US" sz="34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：对罪和己的恨，看自己</a:t>
            </a:r>
          </a:p>
          <a:p>
            <a:pPr marL="495300" indent="-495300" eaLnBrk="1" hangingPunct="1">
              <a:lnSpc>
                <a:spcPct val="105000"/>
              </a:lnSpc>
              <a:buClr>
                <a:srgbClr val="0000FF"/>
              </a:buClr>
              <a:buFont typeface="Wingdings" panose="05000000000000000000" pitchFamily="2" charset="2"/>
              <a:buChar char="Ø"/>
            </a:pPr>
            <a:r>
              <a:rPr lang="zh-CN" altLang="en-US" sz="34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信心</a:t>
            </a:r>
            <a:r>
              <a:rPr lang="en-US" altLang="zh-CN" sz="34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Trust</a:t>
            </a:r>
            <a:r>
              <a:rPr lang="zh-CN" altLang="en-US" sz="34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：对基督的信靠，看基督</a:t>
            </a:r>
          </a:p>
          <a:p>
            <a:pPr marL="495300" indent="-495300" eaLnBrk="1" hangingPunct="1">
              <a:lnSpc>
                <a:spcPct val="105000"/>
              </a:lnSpc>
              <a:buClr>
                <a:schemeClr val="tx1"/>
              </a:buClr>
              <a:buFontTx/>
              <a:buChar char="o"/>
            </a:pPr>
            <a:r>
              <a:rPr lang="zh-CN" altLang="en-US" sz="3400">
                <a:latin typeface="Times New Roman" panose="02020603050405020304" pitchFamily="18" charset="0"/>
                <a:ea typeface="宋体" panose="02010600030101010101" pitchFamily="2" charset="-122"/>
                <a:cs typeface="Times New Roman" panose="02020603050405020304" pitchFamily="18" charset="0"/>
              </a:rPr>
              <a:t>如果没有悔改，属灵的知识只是照亮了你去地狱的道路。你比别人更清楚地狱的存在，更清楚不要去地狱，更以为自己不会去地狱，但你还是去了。</a:t>
            </a:r>
            <a:r>
              <a:rPr lang="en-US" altLang="zh-CN" sz="3400">
                <a:latin typeface="Times New Roman" panose="02020603050405020304" pitchFamily="18" charset="0"/>
                <a:ea typeface="Batang" panose="020B0503020000020004" pitchFamily="18" charset="-127"/>
                <a:cs typeface="Times New Roman" panose="02020603050405020304" pitchFamily="18" charset="0"/>
              </a:rPr>
              <a:t>Spiritual Knowledge without repentance will be but a torch to light men to hell. —Thomas Watson, </a:t>
            </a:r>
            <a:r>
              <a:rPr lang="en-US" altLang="zh-CN" sz="3400" i="1" u="sng">
                <a:latin typeface="Times New Roman" panose="02020603050405020304" pitchFamily="18" charset="0"/>
                <a:ea typeface="Batang" panose="020B0503020000020004" pitchFamily="18" charset="-127"/>
                <a:cs typeface="Times New Roman" panose="02020603050405020304" pitchFamily="18" charset="0"/>
              </a:rPr>
              <a:t>Repentance</a:t>
            </a:r>
          </a:p>
        </p:txBody>
      </p:sp>
      <p:sp>
        <p:nvSpPr>
          <p:cNvPr id="335875" name="Rectangle 2">
            <a:extLst>
              <a:ext uri="{FF2B5EF4-FFF2-40B4-BE49-F238E27FC236}">
                <a16:creationId xmlns:a16="http://schemas.microsoft.com/office/drawing/2014/main" id="{2D271D6A-D190-4C87-8032-3CD664D0D5D4}"/>
              </a:ext>
            </a:extLst>
          </p:cNvPr>
          <p:cNvSpPr>
            <a:spLocks/>
          </p:cNvSpPr>
          <p:nvPr/>
        </p:nvSpPr>
        <p:spPr bwMode="auto">
          <a:xfrm>
            <a:off x="685800" y="533400"/>
            <a:ext cx="7772400" cy="685800"/>
          </a:xfrm>
          <a:prstGeom prst="rect">
            <a:avLst/>
          </a:prstGeom>
          <a:noFill/>
          <a:ln>
            <a:noFill/>
          </a:ln>
        </p:spPr>
        <p:txBody>
          <a:bodyPr lIns="0" rIns="0" bIns="0" anchor="b"/>
          <a:lstStyle>
            <a:lvl1pPr algn="l">
              <a:defRPr sz="4400">
                <a:solidFill>
                  <a:schemeClr val="tx1"/>
                </a:solidFill>
                <a:latin typeface="Arial" panose="020B0604020202020204" pitchFamily="34" charset="0"/>
                <a:cs typeface="Arial" panose="020B0604020202020204" pitchFamily="34" charset="0"/>
              </a:defRPr>
            </a:lvl1pPr>
            <a:lvl2pPr algn="l">
              <a:defRPr sz="4400">
                <a:solidFill>
                  <a:schemeClr val="tx1"/>
                </a:solidFill>
                <a:latin typeface="Arial" panose="020B0604020202020204" pitchFamily="34" charset="0"/>
                <a:cs typeface="Arial" panose="020B0604020202020204" pitchFamily="34" charset="0"/>
              </a:defRPr>
            </a:lvl2pPr>
            <a:lvl3pPr algn="l">
              <a:defRPr sz="4400">
                <a:solidFill>
                  <a:schemeClr val="tx1"/>
                </a:solidFill>
                <a:latin typeface="Arial" panose="020B0604020202020204" pitchFamily="34" charset="0"/>
                <a:cs typeface="Arial" panose="020B0604020202020204" pitchFamily="34" charset="0"/>
              </a:defRPr>
            </a:lvl3pPr>
            <a:lvl4pPr algn="l">
              <a:defRPr sz="4400">
                <a:solidFill>
                  <a:schemeClr val="tx1"/>
                </a:solidFill>
                <a:latin typeface="Arial" panose="020B0604020202020204" pitchFamily="34" charset="0"/>
                <a:cs typeface="Arial" panose="020B0604020202020204" pitchFamily="34" charset="0"/>
              </a:defRPr>
            </a:lvl4pPr>
            <a:lvl5pPr algn="l">
              <a:defRPr sz="4400">
                <a:solidFill>
                  <a:schemeClr val="tx1"/>
                </a:solidFill>
                <a:latin typeface="Arial" panose="020B0604020202020204" pitchFamily="34" charset="0"/>
                <a:cs typeface="Arial" panose="020B0604020202020204" pitchFamily="34" charset="0"/>
              </a:defRPr>
            </a:lvl5pPr>
            <a:lvl6pPr marL="457200" fontAlgn="base">
              <a:spcBef>
                <a:spcPct val="0"/>
              </a:spcBef>
              <a:spcAft>
                <a:spcPct val="0"/>
              </a:spcAft>
              <a:defRPr sz="4400">
                <a:solidFill>
                  <a:schemeClr val="tx1"/>
                </a:solidFill>
                <a:latin typeface="Arial" panose="020B0604020202020204" pitchFamily="34" charset="0"/>
                <a:cs typeface="Arial" panose="020B0604020202020204" pitchFamily="34" charset="0"/>
              </a:defRPr>
            </a:lvl6pPr>
            <a:lvl7pPr marL="914400" fontAlgn="base">
              <a:spcBef>
                <a:spcPct val="0"/>
              </a:spcBef>
              <a:spcAft>
                <a:spcPct val="0"/>
              </a:spcAft>
              <a:defRPr sz="4400">
                <a:solidFill>
                  <a:schemeClr val="tx1"/>
                </a:solidFill>
                <a:latin typeface="Arial" panose="020B0604020202020204" pitchFamily="34" charset="0"/>
                <a:cs typeface="Arial" panose="020B0604020202020204" pitchFamily="34" charset="0"/>
              </a:defRPr>
            </a:lvl7pPr>
            <a:lvl8pPr marL="1371600" fontAlgn="base">
              <a:spcBef>
                <a:spcPct val="0"/>
              </a:spcBef>
              <a:spcAft>
                <a:spcPct val="0"/>
              </a:spcAft>
              <a:defRPr sz="4400">
                <a:solidFill>
                  <a:schemeClr val="tx1"/>
                </a:solidFill>
                <a:latin typeface="Arial" panose="020B0604020202020204" pitchFamily="34" charset="0"/>
                <a:cs typeface="Arial" panose="020B0604020202020204" pitchFamily="34" charset="0"/>
              </a:defRPr>
            </a:lvl8pPr>
            <a:lvl9pPr marL="1828800" fontAlgn="base">
              <a:spcBef>
                <a:spcPct val="0"/>
              </a:spcBef>
              <a:spcAft>
                <a:spcPct val="0"/>
              </a:spcAft>
              <a:defRPr sz="4400">
                <a:solidFill>
                  <a:schemeClr val="tx1"/>
                </a:solidFill>
                <a:latin typeface="Arial" panose="020B0604020202020204" pitchFamily="34" charset="0"/>
                <a:cs typeface="Arial" panose="020B0604020202020204" pitchFamily="34" charset="0"/>
              </a:defRPr>
            </a:lvl9pPr>
          </a:lstStyle>
          <a:p>
            <a:pPr algn="ctr" eaLnBrk="1" hangingPunct="1">
              <a:defRPr/>
            </a:pPr>
            <a:r>
              <a:rPr lang="zh-CN" altLang="en-US" sz="47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坦然无惧的信心</a:t>
            </a:r>
            <a:endParaRPr lang="zh-CN" altLang="en-US" sz="4700" b="1">
              <a:solidFill>
                <a:srgbClr val="FF0000"/>
              </a:solidFill>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335874">
                                            <p:txEl>
                                              <p:pRg st="2" end="2"/>
                                            </p:txEl>
                                          </p:spTgt>
                                        </p:tgtEl>
                                        <p:attrNameLst>
                                          <p:attrName>style.visibility</p:attrName>
                                        </p:attrNameLst>
                                      </p:cBhvr>
                                      <p:to>
                                        <p:strVal val="visible"/>
                                      </p:to>
                                    </p:set>
                                    <p:animEffect transition="in" filter="diamond(in)">
                                      <p:cBhvr>
                                        <p:cTn id="7" dur="500"/>
                                        <p:tgtEl>
                                          <p:spTgt spid="33587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2" name="Rectangle 3">
            <a:extLst>
              <a:ext uri="{FF2B5EF4-FFF2-40B4-BE49-F238E27FC236}">
                <a16:creationId xmlns:a16="http://schemas.microsoft.com/office/drawing/2014/main" id="{72D57DF4-CC12-4520-A480-9C717117FE04}"/>
              </a:ext>
            </a:extLst>
          </p:cNvPr>
          <p:cNvSpPr>
            <a:spLocks noGrp="1" noChangeArrowheads="1"/>
          </p:cNvSpPr>
          <p:nvPr>
            <p:ph type="body" idx="4294967295"/>
          </p:nvPr>
        </p:nvSpPr>
        <p:spPr>
          <a:xfrm>
            <a:off x="0" y="1371600"/>
            <a:ext cx="9144000" cy="5257800"/>
          </a:xfrm>
        </p:spPr>
        <p:txBody>
          <a:bodyPr/>
          <a:lstStyle/>
          <a:p>
            <a:pPr marL="495300" indent="-495300" eaLnBrk="1" hangingPunct="1">
              <a:lnSpc>
                <a:spcPct val="105000"/>
              </a:lnSpc>
              <a:buClr>
                <a:srgbClr val="0000FF"/>
              </a:buClr>
              <a:buFont typeface="Wingdings" panose="05000000000000000000" pitchFamily="2" charset="2"/>
              <a:buChar char="Ø"/>
            </a:pPr>
            <a:r>
              <a:rPr lang="zh-CN" altLang="en-US" sz="36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悔改</a:t>
            </a:r>
            <a:r>
              <a:rPr lang="en-US" altLang="zh-CN" sz="36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Repent</a:t>
            </a:r>
            <a:r>
              <a:rPr lang="zh-CN" altLang="en-US" sz="36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：对罪和己的恨，看自己</a:t>
            </a:r>
          </a:p>
          <a:p>
            <a:pPr marL="495300" indent="-495300" eaLnBrk="1" hangingPunct="1">
              <a:lnSpc>
                <a:spcPct val="105000"/>
              </a:lnSpc>
              <a:buClr>
                <a:srgbClr val="0000FF"/>
              </a:buClr>
              <a:buFont typeface="Wingdings" panose="05000000000000000000" pitchFamily="2" charset="2"/>
              <a:buChar char="Ø"/>
            </a:pPr>
            <a:r>
              <a:rPr lang="zh-CN" altLang="en-US" sz="36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信心</a:t>
            </a:r>
            <a:r>
              <a:rPr lang="en-US" altLang="zh-CN" sz="36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Trust</a:t>
            </a:r>
            <a:r>
              <a:rPr lang="zh-CN" altLang="en-US" sz="36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：对基督的信靠，看基督</a:t>
            </a:r>
          </a:p>
          <a:p>
            <a:pPr marL="495300" indent="-495300" eaLnBrk="1" hangingPunct="1">
              <a:lnSpc>
                <a:spcPct val="115000"/>
              </a:lnSpc>
              <a:buClr>
                <a:schemeClr val="tx1"/>
              </a:buClr>
              <a:buFontTx/>
              <a:buChar char="o"/>
            </a:pPr>
            <a:r>
              <a:rPr lang="zh-CN" altLang="en-US" sz="3600">
                <a:latin typeface="Batang" panose="020B0503020000020004" pitchFamily="18" charset="-127"/>
                <a:ea typeface="Batang" panose="020B0503020000020004" pitchFamily="18" charset="-127"/>
                <a:cs typeface="Times New Roman" panose="02020603050405020304" pitchFamily="18" charset="0"/>
              </a:rPr>
              <a:t>仅仅承认自己是个罪人并知道自己的罪，却没有为罪忧伤痛悔，这恰恰是罪对你的欺骗。</a:t>
            </a:r>
            <a:r>
              <a:rPr lang="en-US" altLang="zh-CN" sz="3600" b="1">
                <a:effectLst>
                  <a:outerShdw blurRad="38100" dist="38100" dir="2700000" algn="tl">
                    <a:srgbClr val="C0C0C0"/>
                  </a:outerShdw>
                </a:effectLst>
                <a:latin typeface="Batang" panose="020B0503020000020004" pitchFamily="18" charset="-127"/>
                <a:ea typeface="Batang" panose="020B0503020000020004" pitchFamily="18" charset="-127"/>
                <a:cs typeface="Times New Roman" panose="02020603050405020304" pitchFamily="18" charset="0"/>
              </a:rPr>
              <a:t>Knowledge of sin without bitterness of sin is deceitfulness of sin</a:t>
            </a:r>
            <a:r>
              <a:rPr lang="en-US" altLang="zh-CN" sz="3600">
                <a:latin typeface="Batang" panose="020B0503020000020004" pitchFamily="18" charset="-127"/>
                <a:ea typeface="Batang" panose="020B0503020000020004" pitchFamily="18" charset="-127"/>
                <a:cs typeface="Times New Roman" panose="02020603050405020304" pitchFamily="18" charset="0"/>
              </a:rPr>
              <a:t>. John Owen, </a:t>
            </a:r>
            <a:r>
              <a:rPr lang="en-US" altLang="zh-CN" sz="3600" i="1" u="sng">
                <a:latin typeface="Batang" panose="020B0503020000020004" pitchFamily="18" charset="-127"/>
                <a:ea typeface="Batang" panose="020B0503020000020004" pitchFamily="18" charset="-127"/>
                <a:cs typeface="Times New Roman" panose="02020603050405020304" pitchFamily="18" charset="0"/>
              </a:rPr>
              <a:t>Mortification of Sin</a:t>
            </a:r>
          </a:p>
        </p:txBody>
      </p:sp>
      <p:sp>
        <p:nvSpPr>
          <p:cNvPr id="337923" name="Rectangle 2">
            <a:extLst>
              <a:ext uri="{FF2B5EF4-FFF2-40B4-BE49-F238E27FC236}">
                <a16:creationId xmlns:a16="http://schemas.microsoft.com/office/drawing/2014/main" id="{B05934F9-CADA-4009-B5C2-3F752EB958EC}"/>
              </a:ext>
            </a:extLst>
          </p:cNvPr>
          <p:cNvSpPr>
            <a:spLocks/>
          </p:cNvSpPr>
          <p:nvPr/>
        </p:nvSpPr>
        <p:spPr bwMode="auto">
          <a:xfrm>
            <a:off x="762000" y="533400"/>
            <a:ext cx="7772400" cy="685800"/>
          </a:xfrm>
          <a:prstGeom prst="rect">
            <a:avLst/>
          </a:prstGeom>
          <a:noFill/>
          <a:ln>
            <a:noFill/>
          </a:ln>
        </p:spPr>
        <p:txBody>
          <a:bodyPr lIns="0" rIns="0" bIns="0" anchor="b"/>
          <a:lstStyle>
            <a:lvl1pPr algn="l">
              <a:defRPr sz="4400">
                <a:solidFill>
                  <a:schemeClr val="tx1"/>
                </a:solidFill>
                <a:latin typeface="Arial" panose="020B0604020202020204" pitchFamily="34" charset="0"/>
                <a:cs typeface="Arial" panose="020B0604020202020204" pitchFamily="34" charset="0"/>
              </a:defRPr>
            </a:lvl1pPr>
            <a:lvl2pPr algn="l">
              <a:defRPr sz="4400">
                <a:solidFill>
                  <a:schemeClr val="tx1"/>
                </a:solidFill>
                <a:latin typeface="Arial" panose="020B0604020202020204" pitchFamily="34" charset="0"/>
                <a:cs typeface="Arial" panose="020B0604020202020204" pitchFamily="34" charset="0"/>
              </a:defRPr>
            </a:lvl2pPr>
            <a:lvl3pPr algn="l">
              <a:defRPr sz="4400">
                <a:solidFill>
                  <a:schemeClr val="tx1"/>
                </a:solidFill>
                <a:latin typeface="Arial" panose="020B0604020202020204" pitchFamily="34" charset="0"/>
                <a:cs typeface="Arial" panose="020B0604020202020204" pitchFamily="34" charset="0"/>
              </a:defRPr>
            </a:lvl3pPr>
            <a:lvl4pPr algn="l">
              <a:defRPr sz="4400">
                <a:solidFill>
                  <a:schemeClr val="tx1"/>
                </a:solidFill>
                <a:latin typeface="Arial" panose="020B0604020202020204" pitchFamily="34" charset="0"/>
                <a:cs typeface="Arial" panose="020B0604020202020204" pitchFamily="34" charset="0"/>
              </a:defRPr>
            </a:lvl4pPr>
            <a:lvl5pPr algn="l">
              <a:defRPr sz="4400">
                <a:solidFill>
                  <a:schemeClr val="tx1"/>
                </a:solidFill>
                <a:latin typeface="Arial" panose="020B0604020202020204" pitchFamily="34" charset="0"/>
                <a:cs typeface="Arial" panose="020B0604020202020204" pitchFamily="34" charset="0"/>
              </a:defRPr>
            </a:lvl5pPr>
            <a:lvl6pPr marL="457200" fontAlgn="base">
              <a:spcBef>
                <a:spcPct val="0"/>
              </a:spcBef>
              <a:spcAft>
                <a:spcPct val="0"/>
              </a:spcAft>
              <a:defRPr sz="4400">
                <a:solidFill>
                  <a:schemeClr val="tx1"/>
                </a:solidFill>
                <a:latin typeface="Arial" panose="020B0604020202020204" pitchFamily="34" charset="0"/>
                <a:cs typeface="Arial" panose="020B0604020202020204" pitchFamily="34" charset="0"/>
              </a:defRPr>
            </a:lvl6pPr>
            <a:lvl7pPr marL="914400" fontAlgn="base">
              <a:spcBef>
                <a:spcPct val="0"/>
              </a:spcBef>
              <a:spcAft>
                <a:spcPct val="0"/>
              </a:spcAft>
              <a:defRPr sz="4400">
                <a:solidFill>
                  <a:schemeClr val="tx1"/>
                </a:solidFill>
                <a:latin typeface="Arial" panose="020B0604020202020204" pitchFamily="34" charset="0"/>
                <a:cs typeface="Arial" panose="020B0604020202020204" pitchFamily="34" charset="0"/>
              </a:defRPr>
            </a:lvl7pPr>
            <a:lvl8pPr marL="1371600" fontAlgn="base">
              <a:spcBef>
                <a:spcPct val="0"/>
              </a:spcBef>
              <a:spcAft>
                <a:spcPct val="0"/>
              </a:spcAft>
              <a:defRPr sz="4400">
                <a:solidFill>
                  <a:schemeClr val="tx1"/>
                </a:solidFill>
                <a:latin typeface="Arial" panose="020B0604020202020204" pitchFamily="34" charset="0"/>
                <a:cs typeface="Arial" panose="020B0604020202020204" pitchFamily="34" charset="0"/>
              </a:defRPr>
            </a:lvl8pPr>
            <a:lvl9pPr marL="1828800" fontAlgn="base">
              <a:spcBef>
                <a:spcPct val="0"/>
              </a:spcBef>
              <a:spcAft>
                <a:spcPct val="0"/>
              </a:spcAft>
              <a:defRPr sz="4400">
                <a:solidFill>
                  <a:schemeClr val="tx1"/>
                </a:solidFill>
                <a:latin typeface="Arial" panose="020B0604020202020204" pitchFamily="34" charset="0"/>
                <a:cs typeface="Arial" panose="020B0604020202020204" pitchFamily="34" charset="0"/>
              </a:defRPr>
            </a:lvl9pPr>
          </a:lstStyle>
          <a:p>
            <a:pPr algn="ctr" eaLnBrk="1" hangingPunct="1">
              <a:defRPr/>
            </a:pPr>
            <a:r>
              <a:rPr lang="zh-CN" altLang="en-US" sz="4700" b="1">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rPr>
              <a:t>坦然无惧的信心</a:t>
            </a:r>
            <a:endParaRPr lang="zh-CN" altLang="en-US" sz="4700" b="1">
              <a:solidFill>
                <a:srgbClr val="FF0000"/>
              </a:solidFill>
              <a:effectLst>
                <a:outerShdw blurRad="38100" dist="38100" dir="2700000" algn="tl">
                  <a:srgbClr val="C0C0C0"/>
                </a:outerShdw>
              </a:effectLst>
              <a:latin typeface="Times New Roman" panose="02020603050405020304" pitchFamily="18" charset="0"/>
              <a:ea typeface="黑体" panose="02010609060101010101" pitchFamily="49" charset="-122"/>
              <a:cs typeface="Times New Roman" panose="02020603050405020304" pitchFamily="18" charset="0"/>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2CD233F5-8ED4-4B54-A987-CA2DB304139D}"/>
              </a:ext>
            </a:extLst>
          </p:cNvPr>
          <p:cNvSpPr>
            <a:spLocks noGrp="1" noChangeArrowheads="1"/>
          </p:cNvSpPr>
          <p:nvPr>
            <p:ph type="title"/>
          </p:nvPr>
        </p:nvSpPr>
        <p:spPr/>
        <p:txBody>
          <a:bodyPr/>
          <a:lstStyle/>
          <a:p>
            <a:pPr eaLnBrk="1" hangingPunct="1"/>
            <a:endParaRPr lang="en-US" altLang="en-US"/>
          </a:p>
        </p:txBody>
      </p:sp>
      <p:sp>
        <p:nvSpPr>
          <p:cNvPr id="22531" name="Rectangle 3">
            <a:extLst>
              <a:ext uri="{FF2B5EF4-FFF2-40B4-BE49-F238E27FC236}">
                <a16:creationId xmlns:a16="http://schemas.microsoft.com/office/drawing/2014/main" id="{75E2F8BC-C67C-4002-B79E-F25243D4C47C}"/>
              </a:ext>
            </a:extLst>
          </p:cNvPr>
          <p:cNvSpPr>
            <a:spLocks noGrp="1" noChangeArrowheads="1"/>
          </p:cNvSpPr>
          <p:nvPr>
            <p:ph type="body" idx="1"/>
          </p:nvPr>
        </p:nvSpPr>
        <p:spPr/>
        <p:txBody>
          <a:bodyPr/>
          <a:lstStyle/>
          <a:p>
            <a:pPr eaLnBrk="1" hangingPunct="1"/>
            <a:endParaRPr lang="en-US" altLang="en-US"/>
          </a:p>
        </p:txBody>
      </p:sp>
      <p:pic>
        <p:nvPicPr>
          <p:cNvPr id="22532" name="Picture 4">
            <a:extLst>
              <a:ext uri="{FF2B5EF4-FFF2-40B4-BE49-F238E27FC236}">
                <a16:creationId xmlns:a16="http://schemas.microsoft.com/office/drawing/2014/main" id="{60DB2748-960B-4E9A-8603-8858F5FFDF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2021" name="Text Box 5">
            <a:extLst>
              <a:ext uri="{FF2B5EF4-FFF2-40B4-BE49-F238E27FC236}">
                <a16:creationId xmlns:a16="http://schemas.microsoft.com/office/drawing/2014/main" id="{950B8414-64B5-43A0-AF8E-43E6EA33CA09}"/>
              </a:ext>
            </a:extLst>
          </p:cNvPr>
          <p:cNvSpPr txBox="1">
            <a:spLocks noChangeArrowheads="1"/>
          </p:cNvSpPr>
          <p:nvPr/>
        </p:nvSpPr>
        <p:spPr bwMode="auto">
          <a:xfrm>
            <a:off x="0" y="2652713"/>
            <a:ext cx="9144000" cy="1098550"/>
          </a:xfrm>
          <a:prstGeom prst="rect">
            <a:avLst/>
          </a:prstGeom>
          <a:noFill/>
          <a:ln>
            <a:noFill/>
          </a:ln>
          <a:effectLst/>
        </p:spPr>
        <p:txBody>
          <a:bodyPr>
            <a:spAutoFit/>
          </a:bodyPr>
          <a:lstStyle/>
          <a:p>
            <a:pPr algn="ctr" eaLnBrk="1" hangingPunct="1">
              <a:defRPr/>
            </a:pPr>
            <a:r>
              <a:rPr lang="en-US" altLang="zh-CN" sz="3300" b="1" dirty="0">
                <a:solidFill>
                  <a:srgbClr val="FF0000"/>
                </a:solidFill>
                <a:effectLst>
                  <a:outerShdw blurRad="38100" dist="38100" dir="2700000" algn="tl">
                    <a:srgbClr val="C0C0C0"/>
                  </a:outerShdw>
                </a:effectLst>
                <a:latin typeface="BWSupp" panose="020B0604020202020204" pitchFamily="34" charset="0"/>
                <a:ea typeface="GungsuhChe" pitchFamily="49" charset="-128"/>
                <a:cs typeface="Times New Roman" panose="02020603050405020304" pitchFamily="18" charset="0"/>
              </a:rPr>
              <a:t>To have faith without repentance is not faith, </a:t>
            </a:r>
          </a:p>
          <a:p>
            <a:pPr algn="ctr" eaLnBrk="1" hangingPunct="1">
              <a:defRPr/>
            </a:pPr>
            <a:r>
              <a:rPr lang="en-US" altLang="zh-CN" sz="3300" b="1" dirty="0">
                <a:solidFill>
                  <a:srgbClr val="FF0000"/>
                </a:solidFill>
                <a:effectLst>
                  <a:outerShdw blurRad="38100" dist="38100" dir="2700000" algn="tl">
                    <a:srgbClr val="C0C0C0"/>
                  </a:outerShdw>
                </a:effectLst>
                <a:latin typeface="BWSupp" panose="020B0604020202020204" pitchFamily="34" charset="0"/>
                <a:ea typeface="GungsuhChe" pitchFamily="49" charset="-128"/>
                <a:cs typeface="Times New Roman" panose="02020603050405020304" pitchFamily="18" charset="0"/>
              </a:rPr>
              <a:t>but to have faith with serious repentance, that is faith.</a:t>
            </a:r>
            <a:r>
              <a:rPr lang="en-US" altLang="zh-CN" sz="3200" dirty="0">
                <a:solidFill>
                  <a:srgbClr val="000066"/>
                </a:solidFill>
                <a:ea typeface="宋体" panose="02010600030101010101" pitchFamily="2" charset="-122"/>
                <a:cs typeface="Times New Roman" panose="02020603050405020304" pitchFamily="18" charset="0"/>
              </a:rPr>
              <a:t> </a:t>
            </a:r>
          </a:p>
        </p:txBody>
      </p:sp>
    </p:spTree>
  </p:cSld>
  <p:clrMapOvr>
    <a:masterClrMapping/>
  </p:clrMapOvr>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Garamond" panose="02020404030301010803" pitchFamily="18"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Garamond" panose="02020404030301010803" pitchFamily="18" charset="0"/>
            <a:cs typeface="Arial" panose="020B0604020202020204" pitchFamily="34"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alloons">
  <a:themeElements>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fontScheme name="Balloons">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Garamond" panose="02020404030301010803" pitchFamily="18"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Garamond" panose="02020404030301010803" pitchFamily="18" charset="0"/>
            <a:cs typeface="Arial" panose="020B0604020202020204" pitchFamily="34" charset="0"/>
          </a:defRPr>
        </a:defPPr>
      </a:lstStyle>
    </a:lnDef>
  </a:objectDefaults>
  <a:extraClrSchemeLst>
    <a:extraClrScheme>
      <a:clrScheme name="Balloons 1">
        <a:dk1>
          <a:srgbClr val="9900CC"/>
        </a:dk1>
        <a:lt1>
          <a:srgbClr val="FFFFCC"/>
        </a:lt1>
        <a:dk2>
          <a:srgbClr val="000000"/>
        </a:dk2>
        <a:lt2>
          <a:srgbClr val="FFFFFF"/>
        </a:lt2>
        <a:accent1>
          <a:srgbClr val="666699"/>
        </a:accent1>
        <a:accent2>
          <a:srgbClr val="660066"/>
        </a:accent2>
        <a:accent3>
          <a:srgbClr val="AAAAAA"/>
        </a:accent3>
        <a:accent4>
          <a:srgbClr val="DADAAE"/>
        </a:accent4>
        <a:accent5>
          <a:srgbClr val="B8B8CA"/>
        </a:accent5>
        <a:accent6>
          <a:srgbClr val="5C005C"/>
        </a:accent6>
        <a:hlink>
          <a:srgbClr val="CC0000"/>
        </a:hlink>
        <a:folHlink>
          <a:srgbClr val="A50021"/>
        </a:folHlink>
      </a:clrScheme>
      <a:clrMap bg1="dk2" tx1="lt1" bg2="dk1" tx2="lt2" accent1="accent1" accent2="accent2" accent3="accent3" accent4="accent4" accent5="accent5" accent6="accent6" hlink="hlink" folHlink="folHlink"/>
    </a:extraClrScheme>
    <a:extraClrScheme>
      <a:clrScheme name="Balloons 2">
        <a:dk1>
          <a:srgbClr val="990033"/>
        </a:dk1>
        <a:lt1>
          <a:srgbClr val="FFFFFF"/>
        </a:lt1>
        <a:dk2>
          <a:srgbClr val="000000"/>
        </a:dk2>
        <a:lt2>
          <a:srgbClr val="FFFFFF"/>
        </a:lt2>
        <a:accent1>
          <a:srgbClr val="FF3300"/>
        </a:accent1>
        <a:accent2>
          <a:srgbClr val="FF9900"/>
        </a:accent2>
        <a:accent3>
          <a:srgbClr val="AAAAAA"/>
        </a:accent3>
        <a:accent4>
          <a:srgbClr val="DADADA"/>
        </a:accent4>
        <a:accent5>
          <a:srgbClr val="FFADAA"/>
        </a:accent5>
        <a:accent6>
          <a:srgbClr val="E78A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alloons 3">
        <a:dk1>
          <a:srgbClr val="CCCCFF"/>
        </a:dk1>
        <a:lt1>
          <a:srgbClr val="FFFFCC"/>
        </a:lt1>
        <a:dk2>
          <a:srgbClr val="000000"/>
        </a:dk2>
        <a:lt2>
          <a:srgbClr val="FFFFFF"/>
        </a:lt2>
        <a:accent1>
          <a:srgbClr val="9999FF"/>
        </a:accent1>
        <a:accent2>
          <a:srgbClr val="33CCCC"/>
        </a:accent2>
        <a:accent3>
          <a:srgbClr val="AAAAAA"/>
        </a:accent3>
        <a:accent4>
          <a:srgbClr val="DADAAE"/>
        </a:accent4>
        <a:accent5>
          <a:srgbClr val="CACAFF"/>
        </a:accent5>
        <a:accent6>
          <a:srgbClr val="2DB9B9"/>
        </a:accent6>
        <a:hlink>
          <a:srgbClr val="66FFFF"/>
        </a:hlink>
        <a:folHlink>
          <a:srgbClr val="660066"/>
        </a:folHlink>
      </a:clrScheme>
      <a:clrMap bg1="dk2" tx1="lt1" bg2="dk1" tx2="lt2" accent1="accent1" accent2="accent2" accent3="accent3" accent4="accent4" accent5="accent5" accent6="accent6" hlink="hlink" folHlink="folHlink"/>
    </a:extraClrScheme>
    <a:extraClrScheme>
      <a:clrScheme name="Balloons 4">
        <a:dk1>
          <a:srgbClr val="000000"/>
        </a:dk1>
        <a:lt1>
          <a:srgbClr val="F8F8F8"/>
        </a:lt1>
        <a:dk2>
          <a:srgbClr val="800000"/>
        </a:dk2>
        <a:lt2>
          <a:srgbClr val="FFFFFF"/>
        </a:lt2>
        <a:accent1>
          <a:srgbClr val="FF3300"/>
        </a:accent1>
        <a:accent2>
          <a:srgbClr val="FF5050"/>
        </a:accent2>
        <a:accent3>
          <a:srgbClr val="C0AAAA"/>
        </a:accent3>
        <a:accent4>
          <a:srgbClr val="D4D4D4"/>
        </a:accent4>
        <a:accent5>
          <a:srgbClr val="FFADAA"/>
        </a:accent5>
        <a:accent6>
          <a:srgbClr val="E74848"/>
        </a:accent6>
        <a:hlink>
          <a:srgbClr val="FF9999"/>
        </a:hlink>
        <a:folHlink>
          <a:srgbClr val="FF9966"/>
        </a:folHlink>
      </a:clrScheme>
      <a:clrMap bg1="dk2" tx1="lt1" bg2="dk1" tx2="lt2" accent1="accent1" accent2="accent2" accent3="accent3" accent4="accent4" accent5="accent5" accent6="accent6" hlink="hlink" folHlink="folHlink"/>
    </a:extraClrScheme>
    <a:extraClrScheme>
      <a:clrScheme name="Balloons 5">
        <a:dk1>
          <a:srgbClr val="666699"/>
        </a:dk1>
        <a:lt1>
          <a:srgbClr val="FFFFFF"/>
        </a:lt1>
        <a:dk2>
          <a:srgbClr val="000066"/>
        </a:dk2>
        <a:lt2>
          <a:srgbClr val="CCECFF"/>
        </a:lt2>
        <a:accent1>
          <a:srgbClr val="009999"/>
        </a:accent1>
        <a:accent2>
          <a:srgbClr val="0099CC"/>
        </a:accent2>
        <a:accent3>
          <a:srgbClr val="AAAAB8"/>
        </a:accent3>
        <a:accent4>
          <a:srgbClr val="DADADA"/>
        </a:accent4>
        <a:accent5>
          <a:srgbClr val="AACACA"/>
        </a:accent5>
        <a:accent6>
          <a:srgbClr val="008AB9"/>
        </a:accent6>
        <a:hlink>
          <a:srgbClr val="CC99FF"/>
        </a:hlink>
        <a:folHlink>
          <a:srgbClr val="3366CC"/>
        </a:folHlink>
      </a:clrScheme>
      <a:clrMap bg1="dk2" tx1="lt1" bg2="dk1" tx2="lt2" accent1="accent1" accent2="accent2" accent3="accent3" accent4="accent4" accent5="accent5" accent6="accent6" hlink="hlink" folHlink="folHlink"/>
    </a:extraClrScheme>
    <a:extraClrScheme>
      <a:clrScheme name="Balloons 6">
        <a:dk1>
          <a:srgbClr val="99CC00"/>
        </a:dk1>
        <a:lt1>
          <a:srgbClr val="FFFFFF"/>
        </a:lt1>
        <a:dk2>
          <a:srgbClr val="009900"/>
        </a:dk2>
        <a:lt2>
          <a:srgbClr val="FFFF99"/>
        </a:lt2>
        <a:accent1>
          <a:srgbClr val="336600"/>
        </a:accent1>
        <a:accent2>
          <a:srgbClr val="008000"/>
        </a:accent2>
        <a:accent3>
          <a:srgbClr val="AACAAA"/>
        </a:accent3>
        <a:accent4>
          <a:srgbClr val="DADADA"/>
        </a:accent4>
        <a:accent5>
          <a:srgbClr val="ADB8AA"/>
        </a:accent5>
        <a:accent6>
          <a:srgbClr val="007300"/>
        </a:accent6>
        <a:hlink>
          <a:srgbClr val="CCCC00"/>
        </a:hlink>
        <a:folHlink>
          <a:srgbClr val="33CC33"/>
        </a:folHlink>
      </a:clrScheme>
      <a:clrMap bg1="dk2" tx1="lt1" bg2="dk1" tx2="lt2" accent1="accent1" accent2="accent2" accent3="accent3" accent4="accent4" accent5="accent5" accent6="accent6" hlink="hlink" folHlink="folHlink"/>
    </a:extraClrScheme>
    <a:extraClrScheme>
      <a:clrScheme name="Balloons 7">
        <a:dk1>
          <a:srgbClr val="000066"/>
        </a:dk1>
        <a:lt1>
          <a:srgbClr val="E1F4FF"/>
        </a:lt1>
        <a:dk2>
          <a:srgbClr val="000066"/>
        </a:dk2>
        <a:lt2>
          <a:srgbClr val="CCCCFF"/>
        </a:lt2>
        <a:accent1>
          <a:srgbClr val="9999FF"/>
        </a:accent1>
        <a:accent2>
          <a:srgbClr val="33CCCC"/>
        </a:accent2>
        <a:accent3>
          <a:srgbClr val="EEF8FF"/>
        </a:accent3>
        <a:accent4>
          <a:srgbClr val="000056"/>
        </a:accent4>
        <a:accent5>
          <a:srgbClr val="CACAFF"/>
        </a:accent5>
        <a:accent6>
          <a:srgbClr val="2DB9B9"/>
        </a:accent6>
        <a:hlink>
          <a:srgbClr val="66FFFF"/>
        </a:hlink>
        <a:folHlink>
          <a:srgbClr val="660066"/>
        </a:folHlink>
      </a:clrScheme>
      <a:clrMap bg1="lt1" tx1="dk1" bg2="lt2" tx2="dk2" accent1="accent1" accent2="accent2" accent3="accent3" accent4="accent4" accent5="accent5" accent6="accent6" hlink="hlink" folHlink="folHlink"/>
    </a:extraClrScheme>
    <a:extraClrScheme>
      <a:clrScheme name="Balloons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clrMap bg1="lt1" tx1="dk1" bg2="lt2" tx2="dk2" accent1="accent1" accent2="accent2" accent3="accent3" accent4="accent4" accent5="accent5" accent6="accent6" hlink="hlink" folHlink="folHlink"/>
    </a:extraClrScheme>
    <a:extraClrScheme>
      <a:clrScheme name="Balloons 9">
        <a:dk1>
          <a:srgbClr val="000000"/>
        </a:dk1>
        <a:lt1>
          <a:srgbClr val="FFFFFF"/>
        </a:lt1>
        <a:dk2>
          <a:srgbClr val="000000"/>
        </a:dk2>
        <a:lt2>
          <a:srgbClr val="FFCC99"/>
        </a:lt2>
        <a:accent1>
          <a:srgbClr val="FF9900"/>
        </a:accent1>
        <a:accent2>
          <a:srgbClr val="FF99CC"/>
        </a:accent2>
        <a:accent3>
          <a:srgbClr val="FFFFFF"/>
        </a:accent3>
        <a:accent4>
          <a:srgbClr val="000000"/>
        </a:accent4>
        <a:accent5>
          <a:srgbClr val="FFCAAA"/>
        </a:accent5>
        <a:accent6>
          <a:srgbClr val="E78AB9"/>
        </a:accent6>
        <a:hlink>
          <a:srgbClr val="FF9999"/>
        </a:hlink>
        <a:folHlink>
          <a:srgbClr val="FFFF99"/>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Teamwork</Template>
  <TotalTime>1857</TotalTime>
  <Words>1816</Words>
  <Application>Microsoft Office PowerPoint</Application>
  <PresentationFormat>全屏显示(4:3)</PresentationFormat>
  <Paragraphs>108</Paragraphs>
  <Slides>21</Slides>
  <Notes>4</Notes>
  <HiddenSlides>0</HiddenSlides>
  <MMClips>0</MMClips>
  <ScaleCrop>false</ScaleCrop>
  <HeadingPairs>
    <vt:vector size="6" baseType="variant">
      <vt:variant>
        <vt:lpstr>已用的字体</vt:lpstr>
      </vt:variant>
      <vt:variant>
        <vt:i4>17</vt:i4>
      </vt:variant>
      <vt:variant>
        <vt:lpstr>主题</vt:lpstr>
      </vt:variant>
      <vt:variant>
        <vt:i4>3</vt:i4>
      </vt:variant>
      <vt:variant>
        <vt:lpstr>幻灯片标题</vt:lpstr>
      </vt:variant>
      <vt:variant>
        <vt:i4>21</vt:i4>
      </vt:variant>
    </vt:vector>
  </HeadingPairs>
  <TitlesOfParts>
    <vt:vector size="41" baseType="lpstr">
      <vt:lpstr>Garamond</vt:lpstr>
      <vt:lpstr>Arial</vt:lpstr>
      <vt:lpstr>Wingdings</vt:lpstr>
      <vt:lpstr>Verdana</vt:lpstr>
      <vt:lpstr>Trebuchet MS</vt:lpstr>
      <vt:lpstr>Wingdings 3</vt:lpstr>
      <vt:lpstr>Arial Black</vt:lpstr>
      <vt:lpstr>Times New Roman</vt:lpstr>
      <vt:lpstr>黑体</vt:lpstr>
      <vt:lpstr>宋体</vt:lpstr>
      <vt:lpstr>Batang</vt:lpstr>
      <vt:lpstr>Blue Highway</vt:lpstr>
      <vt:lpstr>Gungsuh</vt:lpstr>
      <vt:lpstr>BWSupp</vt:lpstr>
      <vt:lpstr>GungsuhChe</vt:lpstr>
      <vt:lpstr>SimSun-ExtB</vt:lpstr>
      <vt:lpstr>MS PGothic</vt:lpstr>
      <vt:lpstr>Pixel</vt:lpstr>
      <vt:lpstr>Balloons</vt:lpstr>
      <vt:lpstr>Facet</vt:lpstr>
      <vt:lpstr>坦然无惧的信心</vt:lpstr>
      <vt:lpstr>坦然无惧的信心</vt:lpstr>
      <vt:lpstr>PowerPoint 演示文稿</vt:lpstr>
      <vt:lpstr>罪</vt:lpstr>
      <vt:lpstr>基督徒犯罪！</vt:lpstr>
      <vt:lpstr>基督徒犯罪！</vt:lpstr>
      <vt:lpstr>PowerPoint 演示文稿</vt:lpstr>
      <vt:lpstr>PowerPoint 演示文稿</vt:lpstr>
      <vt:lpstr>PowerPoint 演示文稿</vt:lpstr>
      <vt:lpstr>PowerPoint 演示文稿</vt:lpstr>
      <vt:lpstr>坦然无惧的信心</vt:lpstr>
      <vt:lpstr>坦然无惧的信心</vt:lpstr>
      <vt:lpstr>坦然无惧的信心</vt:lpstr>
      <vt:lpstr>坦然无惧的信心</vt:lpstr>
      <vt:lpstr>坦然无惧的信心</vt:lpstr>
      <vt:lpstr>坦然无惧的信心</vt:lpstr>
      <vt:lpstr>坦然无惧的信心</vt:lpstr>
      <vt:lpstr>PowerPoint 演示文稿</vt:lpstr>
      <vt:lpstr>坦然无惧的信心</vt:lpstr>
      <vt:lpstr>坦然无惧的信心</vt:lpstr>
      <vt:lpstr>犯罪之后唯一的出路：神</vt:lpstr>
    </vt:vector>
  </TitlesOfParts>
  <Company>PRTS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EzraZhou</dc:creator>
  <cp:lastModifiedBy>bdbible</cp:lastModifiedBy>
  <cp:revision>267</cp:revision>
  <dcterms:created xsi:type="dcterms:W3CDTF">2013-08-06T19:32:40Z</dcterms:created>
  <dcterms:modified xsi:type="dcterms:W3CDTF">2022-11-03T12:21:48Z</dcterms:modified>
</cp:coreProperties>
</file>