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794" r:id="rId1"/>
    <p:sldMasterId id="2147484795" r:id="rId2"/>
  </p:sldMasterIdLst>
  <p:notesMasterIdLst>
    <p:notesMasterId r:id="rId27"/>
  </p:notesMasterIdLst>
  <p:handoutMasterIdLst>
    <p:handoutMasterId r:id="rId28"/>
  </p:handoutMasterIdLst>
  <p:sldIdLst>
    <p:sldId id="1153" r:id="rId3"/>
    <p:sldId id="484" r:id="rId4"/>
    <p:sldId id="1152" r:id="rId5"/>
    <p:sldId id="1105" r:id="rId6"/>
    <p:sldId id="470" r:id="rId7"/>
    <p:sldId id="469" r:id="rId8"/>
    <p:sldId id="407" r:id="rId9"/>
    <p:sldId id="471" r:id="rId10"/>
    <p:sldId id="472" r:id="rId11"/>
    <p:sldId id="474" r:id="rId12"/>
    <p:sldId id="461" r:id="rId13"/>
    <p:sldId id="445" r:id="rId14"/>
    <p:sldId id="473" r:id="rId15"/>
    <p:sldId id="459" r:id="rId16"/>
    <p:sldId id="475" r:id="rId17"/>
    <p:sldId id="460" r:id="rId18"/>
    <p:sldId id="465" r:id="rId19"/>
    <p:sldId id="476" r:id="rId20"/>
    <p:sldId id="477" r:id="rId21"/>
    <p:sldId id="478" r:id="rId22"/>
    <p:sldId id="479" r:id="rId23"/>
    <p:sldId id="480" r:id="rId24"/>
    <p:sldId id="481" r:id="rId25"/>
    <p:sldId id="462" r:id="rId26"/>
  </p:sldIdLst>
  <p:sldSz cx="9144000" cy="6858000" type="screen4x3"/>
  <p:notesSz cx="6858000" cy="9313863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FF0066"/>
    <a:srgbClr val="0000FF"/>
    <a:srgbClr val="FF3399"/>
    <a:srgbClr val="006600"/>
    <a:srgbClr val="FF3300"/>
    <a:srgbClr val="FF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9" autoAdjust="0"/>
    <p:restoredTop sz="94728" autoAdjust="0"/>
  </p:normalViewPr>
  <p:slideViewPr>
    <p:cSldViewPr snapToGrid="0">
      <p:cViewPr varScale="1">
        <p:scale>
          <a:sx n="81" d="100"/>
          <a:sy n="81" d="100"/>
        </p:scale>
        <p:origin x="1668" y="55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-553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13AC7CB8-ED4F-4671-9885-600768E0B9E5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6725"/>
          </a:xfrm>
          <a:prstGeom prst="rect">
            <a:avLst/>
          </a:prstGeom>
        </p:spPr>
        <p:txBody>
          <a:bodyPr vert="horz" lIns="92371" tIns="46186" rIns="92371" bIns="46186" rtlCol="0"/>
          <a:lstStyle>
            <a:lvl1pPr algn="l" eaLnBrk="1" hangingPunct="1">
              <a:defRPr sz="11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A7C9E7C-96C9-432C-A732-F4D9B5B011B0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66725"/>
          </a:xfrm>
          <a:prstGeom prst="rect">
            <a:avLst/>
          </a:prstGeom>
        </p:spPr>
        <p:txBody>
          <a:bodyPr vert="horz" wrap="square" lIns="92371" tIns="46186" rIns="92371" bIns="46186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100"/>
            </a:lvl1pPr>
          </a:lstStyle>
          <a:p>
            <a:fld id="{2E5D7F70-0594-41B4-AA96-807E4EE6F797}" type="datetimeFigureOut">
              <a:rPr lang="en-US" altLang="zh-CN"/>
              <a:pPr/>
              <a:t>11/24/2022</a:t>
            </a:fld>
            <a:endParaRPr lang="en-US" altLang="zh-C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A91F14E-9001-40C8-B113-0E5C37CB6A6E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847138"/>
            <a:ext cx="2971800" cy="465137"/>
          </a:xfrm>
          <a:prstGeom prst="rect">
            <a:avLst/>
          </a:prstGeom>
        </p:spPr>
        <p:txBody>
          <a:bodyPr vert="horz" lIns="92371" tIns="46186" rIns="92371" bIns="46186" rtlCol="0" anchor="b"/>
          <a:lstStyle>
            <a:lvl1pPr algn="l" eaLnBrk="1" hangingPunct="1">
              <a:defRPr sz="11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C124B7F-DD5A-432B-B5E1-267EA3902114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847138"/>
            <a:ext cx="2971800" cy="465137"/>
          </a:xfrm>
          <a:prstGeom prst="rect">
            <a:avLst/>
          </a:prstGeom>
        </p:spPr>
        <p:txBody>
          <a:bodyPr vert="horz" wrap="square" lIns="92371" tIns="46186" rIns="92371" bIns="46186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100" smtClean="0"/>
            </a:lvl1pPr>
          </a:lstStyle>
          <a:p>
            <a:pPr>
              <a:defRPr/>
            </a:pPr>
            <a:fld id="{627A03E7-6E4E-4029-A636-91EB065488D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D5734FAB-4FCF-4CD1-9051-02C54B2D640E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6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371" tIns="46186" rIns="92371" bIns="46186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1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957D004A-6E4B-43A8-94B1-8EA4A908B0E1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6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371" tIns="46186" rIns="92371" bIns="46186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1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8" name="Rectangle 4">
            <a:extLst>
              <a:ext uri="{FF2B5EF4-FFF2-40B4-BE49-F238E27FC236}">
                <a16:creationId xmlns:a16="http://schemas.microsoft.com/office/drawing/2014/main" id="{6042C67C-98BD-4F40-8138-07980A63268C}"/>
              </a:ext>
            </a:extLst>
          </p:cNvPr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01725" y="698500"/>
            <a:ext cx="4654550" cy="34925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>
            <a:extLst>
              <a:ext uri="{FF2B5EF4-FFF2-40B4-BE49-F238E27FC236}">
                <a16:creationId xmlns:a16="http://schemas.microsoft.com/office/drawing/2014/main" id="{2FD38242-895C-47D1-845D-859B36713CE4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4213" y="4424363"/>
            <a:ext cx="5489575" cy="419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371" tIns="46186" rIns="92371" bIns="4618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noProof="0"/>
              <a:t>Click to edit Master text styles</a:t>
            </a:r>
          </a:p>
          <a:p>
            <a:pPr lvl="1"/>
            <a:r>
              <a:rPr lang="en-US" altLang="en-US" noProof="0"/>
              <a:t>Second level</a:t>
            </a:r>
          </a:p>
          <a:p>
            <a:pPr lvl="2"/>
            <a:r>
              <a:rPr lang="en-US" altLang="en-US" noProof="0"/>
              <a:t>Third level</a:t>
            </a:r>
          </a:p>
          <a:p>
            <a:pPr lvl="3"/>
            <a:r>
              <a:rPr lang="en-US" altLang="en-US" noProof="0"/>
              <a:t>Fourth level</a:t>
            </a:r>
          </a:p>
          <a:p>
            <a:pPr lvl="4"/>
            <a:r>
              <a:rPr lang="en-US" altLang="en-US" noProof="0"/>
              <a:t>Fifth level</a:t>
            </a:r>
          </a:p>
        </p:txBody>
      </p:sp>
      <p:sp>
        <p:nvSpPr>
          <p:cNvPr id="4102" name="Rectangle 6">
            <a:extLst>
              <a:ext uri="{FF2B5EF4-FFF2-40B4-BE49-F238E27FC236}">
                <a16:creationId xmlns:a16="http://schemas.microsoft.com/office/drawing/2014/main" id="{628FC6CD-50B2-4BFB-9184-D4917B7C5B3E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47138"/>
            <a:ext cx="2971800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371" tIns="46186" rIns="92371" bIns="46186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1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3" name="Rectangle 7">
            <a:extLst>
              <a:ext uri="{FF2B5EF4-FFF2-40B4-BE49-F238E27FC236}">
                <a16:creationId xmlns:a16="http://schemas.microsoft.com/office/drawing/2014/main" id="{337FE095-A5EF-4690-B93A-17F71A56444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847138"/>
            <a:ext cx="2971800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371" tIns="46186" rIns="92371" bIns="46186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100" smtClean="0"/>
            </a:lvl1pPr>
          </a:lstStyle>
          <a:p>
            <a:pPr>
              <a:defRPr/>
            </a:pPr>
            <a:fld id="{56F51F27-56C6-4DD5-BEC0-F4A22147CDB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>
            <a:extLst>
              <a:ext uri="{FF2B5EF4-FFF2-40B4-BE49-F238E27FC236}">
                <a16:creationId xmlns:a16="http://schemas.microsoft.com/office/drawing/2014/main" id="{5C82D2D2-4A5B-442E-AC7A-61CBDBDA0FB9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3884613" y="8847138"/>
            <a:ext cx="2971800" cy="465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371" tIns="46186" rIns="92371" bIns="46186" anchor="b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/>
            <a:fld id="{4BE08323-CE13-47E4-8F24-17929A9E2270}" type="slidenum">
              <a:rPr lang="en-US" altLang="en-US" sz="1100"/>
              <a:pPr algn="r" eaLnBrk="1" hangingPunct="1"/>
              <a:t>7</a:t>
            </a:fld>
            <a:endParaRPr lang="en-US" altLang="en-US" sz="1100"/>
          </a:p>
        </p:txBody>
      </p:sp>
      <p:sp>
        <p:nvSpPr>
          <p:cNvPr id="15363" name="Rectangle 2">
            <a:extLst>
              <a:ext uri="{FF2B5EF4-FFF2-40B4-BE49-F238E27FC236}">
                <a16:creationId xmlns:a16="http://schemas.microsoft.com/office/drawing/2014/main" id="{2822B471-26EB-427E-BA53-2671FACC4E52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>
            <a:extLst>
              <a:ext uri="{FF2B5EF4-FFF2-40B4-BE49-F238E27FC236}">
                <a16:creationId xmlns:a16="http://schemas.microsoft.com/office/drawing/2014/main" id="{F3664759-1FA6-4E21-B929-26138939ADE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>
            <a:extLst>
              <a:ext uri="{FF2B5EF4-FFF2-40B4-BE49-F238E27FC236}">
                <a16:creationId xmlns:a16="http://schemas.microsoft.com/office/drawing/2014/main" id="{8AE9D0B6-3600-4599-9704-791753CB0FB9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3884613" y="8847138"/>
            <a:ext cx="2971800" cy="465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371" tIns="46186" rIns="92371" bIns="46186" anchor="b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/>
            <a:fld id="{2B16C1AA-846E-4B3C-ACDD-266D9C0CB742}" type="slidenum">
              <a:rPr lang="en-US" altLang="en-US" sz="1100"/>
              <a:pPr algn="r" eaLnBrk="1" hangingPunct="1"/>
              <a:t>10</a:t>
            </a:fld>
            <a:endParaRPr lang="en-US" altLang="en-US" sz="1100"/>
          </a:p>
        </p:txBody>
      </p:sp>
      <p:sp>
        <p:nvSpPr>
          <p:cNvPr id="17411" name="Rectangle 2">
            <a:extLst>
              <a:ext uri="{FF2B5EF4-FFF2-40B4-BE49-F238E27FC236}">
                <a16:creationId xmlns:a16="http://schemas.microsoft.com/office/drawing/2014/main" id="{9FC500F6-5ADF-4653-BDC0-D858A8F97AFA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>
            <a:extLst>
              <a:ext uri="{FF2B5EF4-FFF2-40B4-BE49-F238E27FC236}">
                <a16:creationId xmlns:a16="http://schemas.microsoft.com/office/drawing/2014/main" id="{40C18780-6D0E-4CF6-BB09-7DB936FE401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>
            <a:extLst>
              <a:ext uri="{FF2B5EF4-FFF2-40B4-BE49-F238E27FC236}">
                <a16:creationId xmlns:a16="http://schemas.microsoft.com/office/drawing/2014/main" id="{1FB046EA-D78B-4AB3-B19D-C900671FC82D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3884613" y="8847138"/>
            <a:ext cx="2971800" cy="465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371" tIns="46186" rIns="92371" bIns="46186" anchor="b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/>
            <a:fld id="{7AF38E62-14D4-4A81-9B3F-66E7C65C74A2}" type="slidenum">
              <a:rPr lang="en-US" altLang="en-US" sz="1100"/>
              <a:pPr algn="r" eaLnBrk="1" hangingPunct="1"/>
              <a:t>11</a:t>
            </a:fld>
            <a:endParaRPr lang="en-US" altLang="en-US" sz="1100"/>
          </a:p>
        </p:txBody>
      </p:sp>
      <p:sp>
        <p:nvSpPr>
          <p:cNvPr id="19459" name="Rectangle 2">
            <a:extLst>
              <a:ext uri="{FF2B5EF4-FFF2-40B4-BE49-F238E27FC236}">
                <a16:creationId xmlns:a16="http://schemas.microsoft.com/office/drawing/2014/main" id="{C6F8CCBC-3338-41AB-810D-30FE6DE929EB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60" name="Rectangle 3">
            <a:extLst>
              <a:ext uri="{FF2B5EF4-FFF2-40B4-BE49-F238E27FC236}">
                <a16:creationId xmlns:a16="http://schemas.microsoft.com/office/drawing/2014/main" id="{50A30BB7-5A75-4E5B-9AA0-821370D220A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>
            <a:extLst>
              <a:ext uri="{FF2B5EF4-FFF2-40B4-BE49-F238E27FC236}">
                <a16:creationId xmlns:a16="http://schemas.microsoft.com/office/drawing/2014/main" id="{A395FE5A-A78B-48E2-B145-D972558083A3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3884613" y="8847138"/>
            <a:ext cx="2971800" cy="465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371" tIns="46186" rIns="92371" bIns="46186" anchor="b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/>
            <a:fld id="{E38DAA82-8682-4A7F-A740-EBD06669F9E4}" type="slidenum">
              <a:rPr lang="en-US" altLang="en-US" sz="1100"/>
              <a:pPr algn="r" eaLnBrk="1" hangingPunct="1"/>
              <a:t>12</a:t>
            </a:fld>
            <a:endParaRPr lang="en-US" altLang="en-US" sz="1100"/>
          </a:p>
        </p:txBody>
      </p:sp>
      <p:sp>
        <p:nvSpPr>
          <p:cNvPr id="21507" name="Rectangle 2">
            <a:extLst>
              <a:ext uri="{FF2B5EF4-FFF2-40B4-BE49-F238E27FC236}">
                <a16:creationId xmlns:a16="http://schemas.microsoft.com/office/drawing/2014/main" id="{78B94788-5834-49CE-95E2-3BF7ACEAF6EC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8" name="Rectangle 3">
            <a:extLst>
              <a:ext uri="{FF2B5EF4-FFF2-40B4-BE49-F238E27FC236}">
                <a16:creationId xmlns:a16="http://schemas.microsoft.com/office/drawing/2014/main" id="{E0DB9721-7E01-46ED-9FF5-C67CE1FD10D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>
            <a:extLst>
              <a:ext uri="{FF2B5EF4-FFF2-40B4-BE49-F238E27FC236}">
                <a16:creationId xmlns:a16="http://schemas.microsoft.com/office/drawing/2014/main" id="{5BD4566C-B41D-400A-8F35-7D044DDA1C69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3884613" y="8847138"/>
            <a:ext cx="2971800" cy="465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371" tIns="46186" rIns="92371" bIns="46186" anchor="b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/>
            <a:fld id="{E7E470BF-8591-43BC-9569-86536348F2B3}" type="slidenum">
              <a:rPr lang="en-US" altLang="en-US" sz="1100"/>
              <a:pPr algn="r" eaLnBrk="1" hangingPunct="1"/>
              <a:t>13</a:t>
            </a:fld>
            <a:endParaRPr lang="en-US" altLang="en-US" sz="1100"/>
          </a:p>
        </p:txBody>
      </p:sp>
      <p:sp>
        <p:nvSpPr>
          <p:cNvPr id="23555" name="Rectangle 2">
            <a:extLst>
              <a:ext uri="{FF2B5EF4-FFF2-40B4-BE49-F238E27FC236}">
                <a16:creationId xmlns:a16="http://schemas.microsoft.com/office/drawing/2014/main" id="{CF0513B8-AC84-45FF-8621-DBB129ABAA85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6" name="Rectangle 3">
            <a:extLst>
              <a:ext uri="{FF2B5EF4-FFF2-40B4-BE49-F238E27FC236}">
                <a16:creationId xmlns:a16="http://schemas.microsoft.com/office/drawing/2014/main" id="{41829E5C-C8D3-4064-A674-81C392F3786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>
            <a:extLst>
              <a:ext uri="{FF2B5EF4-FFF2-40B4-BE49-F238E27FC236}">
                <a16:creationId xmlns:a16="http://schemas.microsoft.com/office/drawing/2014/main" id="{F39B8089-AF74-4DC8-B74D-4E4F0371A694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3884613" y="8847138"/>
            <a:ext cx="2971800" cy="465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371" tIns="46186" rIns="92371" bIns="46186" anchor="b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/>
            <a:fld id="{B1FB2505-AF12-4BE0-9882-D5B07C7FE5DB}" type="slidenum">
              <a:rPr lang="en-US" altLang="en-US" sz="1100"/>
              <a:pPr algn="r" eaLnBrk="1" hangingPunct="1"/>
              <a:t>22</a:t>
            </a:fld>
            <a:endParaRPr lang="en-US" altLang="en-US" sz="1100"/>
          </a:p>
        </p:txBody>
      </p:sp>
      <p:sp>
        <p:nvSpPr>
          <p:cNvPr id="33795" name="Rectangle 2">
            <a:extLst>
              <a:ext uri="{FF2B5EF4-FFF2-40B4-BE49-F238E27FC236}">
                <a16:creationId xmlns:a16="http://schemas.microsoft.com/office/drawing/2014/main" id="{25811B81-C88D-4713-9CF8-83B34B96C5D5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6" name="Rectangle 3">
            <a:extLst>
              <a:ext uri="{FF2B5EF4-FFF2-40B4-BE49-F238E27FC236}">
                <a16:creationId xmlns:a16="http://schemas.microsoft.com/office/drawing/2014/main" id="{2C5C100E-A114-4A9B-9352-4A0840280C1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>
            <a:extLst>
              <a:ext uri="{FF2B5EF4-FFF2-40B4-BE49-F238E27FC236}">
                <a16:creationId xmlns:a16="http://schemas.microsoft.com/office/drawing/2014/main" id="{AB182FC3-FFB3-46B5-925B-52CE8CBEFA1D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3884613" y="8847138"/>
            <a:ext cx="2971800" cy="465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371" tIns="46186" rIns="92371" bIns="46186" anchor="b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/>
            <a:fld id="{62B966AF-EF5A-4DF7-A149-CF56306AAF47}" type="slidenum">
              <a:rPr lang="en-US" altLang="en-US" sz="1100"/>
              <a:pPr algn="r" eaLnBrk="1" hangingPunct="1"/>
              <a:t>23</a:t>
            </a:fld>
            <a:endParaRPr lang="en-US" altLang="en-US" sz="1100"/>
          </a:p>
        </p:txBody>
      </p:sp>
      <p:sp>
        <p:nvSpPr>
          <p:cNvPr id="35843" name="Rectangle 2">
            <a:extLst>
              <a:ext uri="{FF2B5EF4-FFF2-40B4-BE49-F238E27FC236}">
                <a16:creationId xmlns:a16="http://schemas.microsoft.com/office/drawing/2014/main" id="{32BF44F8-D732-4B82-8FDF-0FD7695CDAB5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4" name="Rectangle 3">
            <a:extLst>
              <a:ext uri="{FF2B5EF4-FFF2-40B4-BE49-F238E27FC236}">
                <a16:creationId xmlns:a16="http://schemas.microsoft.com/office/drawing/2014/main" id="{B83BD9D9-5A34-4508-8C44-B8CDDFF0782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lIns="45720" tIns="0" rIns="45720" bIns="0" anchor="b">
            <a:scene3d>
              <a:camera prst="orthographicFront"/>
              <a:lightRig rig="soft" dir="t">
                <a:rot lat="0" lon="0" rev="17220000"/>
              </a:lightRig>
            </a:scene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13">
            <a:extLst>
              <a:ext uri="{FF2B5EF4-FFF2-40B4-BE49-F238E27FC236}">
                <a16:creationId xmlns:a16="http://schemas.microsoft.com/office/drawing/2014/main" id="{A8664888-52D0-44C9-AC11-D0CBC674D0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>
            <a:extLst>
              <a:ext uri="{FF2B5EF4-FFF2-40B4-BE49-F238E27FC236}">
                <a16:creationId xmlns:a16="http://schemas.microsoft.com/office/drawing/2014/main" id="{0F767D91-CF50-4F72-91E9-1E5FB19FDC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>
            <a:extLst>
              <a:ext uri="{FF2B5EF4-FFF2-40B4-BE49-F238E27FC236}">
                <a16:creationId xmlns:a16="http://schemas.microsoft.com/office/drawing/2014/main" id="{67D90D93-A763-4656-A6FE-6B43F9B5BC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21881A-B77C-4734-ACAD-0226C4935DE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369332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>
            <a:extLst>
              <a:ext uri="{FF2B5EF4-FFF2-40B4-BE49-F238E27FC236}">
                <a16:creationId xmlns:a16="http://schemas.microsoft.com/office/drawing/2014/main" id="{A1376245-67AA-42E6-A052-1D578AAD61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>
            <a:extLst>
              <a:ext uri="{FF2B5EF4-FFF2-40B4-BE49-F238E27FC236}">
                <a16:creationId xmlns:a16="http://schemas.microsoft.com/office/drawing/2014/main" id="{6E6376C0-3815-4B52-A3FF-9784CF0986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>
            <a:extLst>
              <a:ext uri="{FF2B5EF4-FFF2-40B4-BE49-F238E27FC236}">
                <a16:creationId xmlns:a16="http://schemas.microsoft.com/office/drawing/2014/main" id="{ABF34297-60B2-45D3-AFB4-618E25A9CF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7E53FE-10B9-464B-9FAE-D13FECC5AB9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616475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>
            <a:extLst>
              <a:ext uri="{FF2B5EF4-FFF2-40B4-BE49-F238E27FC236}">
                <a16:creationId xmlns:a16="http://schemas.microsoft.com/office/drawing/2014/main" id="{5BDC871B-1080-4F1B-8F39-E46D894E86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>
            <a:extLst>
              <a:ext uri="{FF2B5EF4-FFF2-40B4-BE49-F238E27FC236}">
                <a16:creationId xmlns:a16="http://schemas.microsoft.com/office/drawing/2014/main" id="{AB0BF328-BE14-4E55-AF5C-9C4EDC5142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>
            <a:extLst>
              <a:ext uri="{FF2B5EF4-FFF2-40B4-BE49-F238E27FC236}">
                <a16:creationId xmlns:a16="http://schemas.microsoft.com/office/drawing/2014/main" id="{DD19641C-74B8-4F7A-B03B-7E9CD673C3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9DC027-CBF4-4426-80A2-6AB24CCCC1B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3366714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>
            <a:extLst>
              <a:ext uri="{FF2B5EF4-FFF2-40B4-BE49-F238E27FC236}">
                <a16:creationId xmlns:a16="http://schemas.microsoft.com/office/drawing/2014/main" id="{F44ACF46-8BBB-4F93-AE5C-56513DA5B160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8805863" cy="6858000"/>
            <a:chOff x="0" y="0"/>
            <a:chExt cx="5547" cy="4320"/>
          </a:xfrm>
        </p:grpSpPr>
        <p:grpSp>
          <p:nvGrpSpPr>
            <p:cNvPr id="5" name="Group 3">
              <a:extLst>
                <a:ext uri="{FF2B5EF4-FFF2-40B4-BE49-F238E27FC236}">
                  <a16:creationId xmlns:a16="http://schemas.microsoft.com/office/drawing/2014/main" id="{EA2192B7-A88F-492F-9797-5F0D9F7E17E4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 rot="-215207">
              <a:off x="3690" y="234"/>
              <a:ext cx="1857" cy="3625"/>
              <a:chOff x="3010" y="778"/>
              <a:chExt cx="1857" cy="3625"/>
            </a:xfrm>
          </p:grpSpPr>
          <p:sp>
            <p:nvSpPr>
              <p:cNvPr id="39" name="Freeform 4">
                <a:extLst>
                  <a:ext uri="{FF2B5EF4-FFF2-40B4-BE49-F238E27FC236}">
                    <a16:creationId xmlns:a16="http://schemas.microsoft.com/office/drawing/2014/main" id="{107F23E9-E2FE-42A7-B152-14795787B552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 rot="12185230" flipV="1">
                <a:off x="3534" y="778"/>
                <a:ext cx="1333" cy="1485"/>
              </a:xfrm>
              <a:custGeom>
                <a:avLst/>
                <a:gdLst>
                  <a:gd name="T0" fmla="*/ 36 w 596"/>
                  <a:gd name="T1" fmla="*/ 825 h 666"/>
                  <a:gd name="T2" fmla="*/ 13 w 596"/>
                  <a:gd name="T3" fmla="*/ 760 h 666"/>
                  <a:gd name="T4" fmla="*/ 0 w 596"/>
                  <a:gd name="T5" fmla="*/ 644 h 666"/>
                  <a:gd name="T6" fmla="*/ 9 w 596"/>
                  <a:gd name="T7" fmla="*/ 495 h 666"/>
                  <a:gd name="T8" fmla="*/ 56 w 596"/>
                  <a:gd name="T9" fmla="*/ 337 h 666"/>
                  <a:gd name="T10" fmla="*/ 154 w 596"/>
                  <a:gd name="T11" fmla="*/ 187 h 666"/>
                  <a:gd name="T12" fmla="*/ 318 w 596"/>
                  <a:gd name="T13" fmla="*/ 69 h 666"/>
                  <a:gd name="T14" fmla="*/ 552 w 596"/>
                  <a:gd name="T15" fmla="*/ 4 h 666"/>
                  <a:gd name="T16" fmla="*/ 850 w 596"/>
                  <a:gd name="T17" fmla="*/ 20 h 666"/>
                  <a:gd name="T18" fmla="*/ 1083 w 596"/>
                  <a:gd name="T19" fmla="*/ 152 h 666"/>
                  <a:gd name="T20" fmla="*/ 1239 w 596"/>
                  <a:gd name="T21" fmla="*/ 368 h 666"/>
                  <a:gd name="T22" fmla="*/ 1322 w 596"/>
                  <a:gd name="T23" fmla="*/ 633 h 666"/>
                  <a:gd name="T24" fmla="*/ 1331 w 596"/>
                  <a:gd name="T25" fmla="*/ 912 h 666"/>
                  <a:gd name="T26" fmla="*/ 1266 w 596"/>
                  <a:gd name="T27" fmla="*/ 1171 h 666"/>
                  <a:gd name="T28" fmla="*/ 1134 w 596"/>
                  <a:gd name="T29" fmla="*/ 1371 h 666"/>
                  <a:gd name="T30" fmla="*/ 933 w 596"/>
                  <a:gd name="T31" fmla="*/ 1478 h 666"/>
                  <a:gd name="T32" fmla="*/ 870 w 596"/>
                  <a:gd name="T33" fmla="*/ 1469 h 666"/>
                  <a:gd name="T34" fmla="*/ 986 w 596"/>
                  <a:gd name="T35" fmla="*/ 1376 h 666"/>
                  <a:gd name="T36" fmla="*/ 1078 w 596"/>
                  <a:gd name="T37" fmla="*/ 1213 h 666"/>
                  <a:gd name="T38" fmla="*/ 1138 w 596"/>
                  <a:gd name="T39" fmla="*/ 1012 h 666"/>
                  <a:gd name="T40" fmla="*/ 1163 w 596"/>
                  <a:gd name="T41" fmla="*/ 792 h 666"/>
                  <a:gd name="T42" fmla="*/ 1150 w 596"/>
                  <a:gd name="T43" fmla="*/ 575 h 666"/>
                  <a:gd name="T44" fmla="*/ 1085 w 596"/>
                  <a:gd name="T45" fmla="*/ 388 h 666"/>
                  <a:gd name="T46" fmla="*/ 968 w 596"/>
                  <a:gd name="T47" fmla="*/ 250 h 666"/>
                  <a:gd name="T48" fmla="*/ 763 w 596"/>
                  <a:gd name="T49" fmla="*/ 167 h 666"/>
                  <a:gd name="T50" fmla="*/ 550 w 596"/>
                  <a:gd name="T51" fmla="*/ 136 h 666"/>
                  <a:gd name="T52" fmla="*/ 389 w 596"/>
                  <a:gd name="T53" fmla="*/ 158 h 666"/>
                  <a:gd name="T54" fmla="*/ 271 w 596"/>
                  <a:gd name="T55" fmla="*/ 225 h 666"/>
                  <a:gd name="T56" fmla="*/ 188 w 596"/>
                  <a:gd name="T57" fmla="*/ 332 h 666"/>
                  <a:gd name="T58" fmla="*/ 127 w 596"/>
                  <a:gd name="T59" fmla="*/ 459 h 666"/>
                  <a:gd name="T60" fmla="*/ 89 w 596"/>
                  <a:gd name="T61" fmla="*/ 606 h 666"/>
                  <a:gd name="T62" fmla="*/ 63 w 596"/>
                  <a:gd name="T63" fmla="*/ 756 h 66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</a:gdLst>
                <a:ahLst/>
                <a:cxnLst>
                  <a:cxn ang="T64">
                    <a:pos x="T0" y="T1"/>
                  </a:cxn>
                  <a:cxn ang="T65">
                    <a:pos x="T2" y="T3"/>
                  </a:cxn>
                  <a:cxn ang="T66">
                    <a:pos x="T4" y="T5"/>
                  </a:cxn>
                  <a:cxn ang="T67">
                    <a:pos x="T6" y="T7"/>
                  </a:cxn>
                  <a:cxn ang="T68">
                    <a:pos x="T8" y="T9"/>
                  </a:cxn>
                  <a:cxn ang="T69">
                    <a:pos x="T10" y="T11"/>
                  </a:cxn>
                  <a:cxn ang="T70">
                    <a:pos x="T12" y="T13"/>
                  </a:cxn>
                  <a:cxn ang="T71">
                    <a:pos x="T14" y="T15"/>
                  </a:cxn>
                  <a:cxn ang="T72">
                    <a:pos x="T16" y="T17"/>
                  </a:cxn>
                  <a:cxn ang="T73">
                    <a:pos x="T18" y="T19"/>
                  </a:cxn>
                  <a:cxn ang="T74">
                    <a:pos x="T20" y="T21"/>
                  </a:cxn>
                  <a:cxn ang="T75">
                    <a:pos x="T22" y="T23"/>
                  </a:cxn>
                  <a:cxn ang="T76">
                    <a:pos x="T24" y="T25"/>
                  </a:cxn>
                  <a:cxn ang="T77">
                    <a:pos x="T26" y="T27"/>
                  </a:cxn>
                  <a:cxn ang="T78">
                    <a:pos x="T28" y="T29"/>
                  </a:cxn>
                  <a:cxn ang="T79">
                    <a:pos x="T30" y="T31"/>
                  </a:cxn>
                  <a:cxn ang="T80">
                    <a:pos x="T32" y="T33"/>
                  </a:cxn>
                  <a:cxn ang="T81">
                    <a:pos x="T34" y="T35"/>
                  </a:cxn>
                  <a:cxn ang="T82">
                    <a:pos x="T36" y="T37"/>
                  </a:cxn>
                  <a:cxn ang="T83">
                    <a:pos x="T38" y="T39"/>
                  </a:cxn>
                  <a:cxn ang="T84">
                    <a:pos x="T40" y="T41"/>
                  </a:cxn>
                  <a:cxn ang="T85">
                    <a:pos x="T42" y="T43"/>
                  </a:cxn>
                  <a:cxn ang="T86">
                    <a:pos x="T44" y="T45"/>
                  </a:cxn>
                  <a:cxn ang="T87">
                    <a:pos x="T46" y="T47"/>
                  </a:cxn>
                  <a:cxn ang="T88">
                    <a:pos x="T48" y="T49"/>
                  </a:cxn>
                  <a:cxn ang="T89">
                    <a:pos x="T50" y="T51"/>
                  </a:cxn>
                  <a:cxn ang="T90">
                    <a:pos x="T52" y="T53"/>
                  </a:cxn>
                  <a:cxn ang="T91">
                    <a:pos x="T54" y="T55"/>
                  </a:cxn>
                  <a:cxn ang="T92">
                    <a:pos x="T56" y="T57"/>
                  </a:cxn>
                  <a:cxn ang="T93">
                    <a:pos x="T58" y="T59"/>
                  </a:cxn>
                  <a:cxn ang="T94">
                    <a:pos x="T60" y="T61"/>
                  </a:cxn>
                  <a:cxn ang="T95">
                    <a:pos x="T62" y="T63"/>
                  </a:cxn>
                </a:cxnLst>
                <a:rect l="0" t="0" r="r" b="b"/>
                <a:pathLst>
                  <a:path w="596" h="666">
                    <a:moveTo>
                      <a:pt x="22" y="372"/>
                    </a:moveTo>
                    <a:lnTo>
                      <a:pt x="16" y="370"/>
                    </a:lnTo>
                    <a:lnTo>
                      <a:pt x="10" y="360"/>
                    </a:lnTo>
                    <a:lnTo>
                      <a:pt x="6" y="341"/>
                    </a:lnTo>
                    <a:lnTo>
                      <a:pt x="1" y="318"/>
                    </a:lnTo>
                    <a:lnTo>
                      <a:pt x="0" y="289"/>
                    </a:lnTo>
                    <a:lnTo>
                      <a:pt x="0" y="257"/>
                    </a:lnTo>
                    <a:lnTo>
                      <a:pt x="4" y="222"/>
                    </a:lnTo>
                    <a:lnTo>
                      <a:pt x="13" y="187"/>
                    </a:lnTo>
                    <a:lnTo>
                      <a:pt x="25" y="151"/>
                    </a:lnTo>
                    <a:lnTo>
                      <a:pt x="45" y="116"/>
                    </a:lnTo>
                    <a:lnTo>
                      <a:pt x="69" y="84"/>
                    </a:lnTo>
                    <a:lnTo>
                      <a:pt x="101" y="55"/>
                    </a:lnTo>
                    <a:lnTo>
                      <a:pt x="142" y="31"/>
                    </a:lnTo>
                    <a:lnTo>
                      <a:pt x="190" y="13"/>
                    </a:lnTo>
                    <a:lnTo>
                      <a:pt x="247" y="2"/>
                    </a:lnTo>
                    <a:lnTo>
                      <a:pt x="314" y="0"/>
                    </a:lnTo>
                    <a:lnTo>
                      <a:pt x="380" y="9"/>
                    </a:lnTo>
                    <a:lnTo>
                      <a:pt x="436" y="33"/>
                    </a:lnTo>
                    <a:lnTo>
                      <a:pt x="484" y="68"/>
                    </a:lnTo>
                    <a:lnTo>
                      <a:pt x="524" y="113"/>
                    </a:lnTo>
                    <a:lnTo>
                      <a:pt x="554" y="165"/>
                    </a:lnTo>
                    <a:lnTo>
                      <a:pt x="577" y="222"/>
                    </a:lnTo>
                    <a:lnTo>
                      <a:pt x="591" y="284"/>
                    </a:lnTo>
                    <a:lnTo>
                      <a:pt x="596" y="347"/>
                    </a:lnTo>
                    <a:lnTo>
                      <a:pt x="595" y="409"/>
                    </a:lnTo>
                    <a:lnTo>
                      <a:pt x="585" y="469"/>
                    </a:lnTo>
                    <a:lnTo>
                      <a:pt x="566" y="525"/>
                    </a:lnTo>
                    <a:lnTo>
                      <a:pt x="540" y="574"/>
                    </a:lnTo>
                    <a:lnTo>
                      <a:pt x="507" y="615"/>
                    </a:lnTo>
                    <a:lnTo>
                      <a:pt x="465" y="645"/>
                    </a:lnTo>
                    <a:lnTo>
                      <a:pt x="417" y="663"/>
                    </a:lnTo>
                    <a:lnTo>
                      <a:pt x="360" y="666"/>
                    </a:lnTo>
                    <a:lnTo>
                      <a:pt x="389" y="659"/>
                    </a:lnTo>
                    <a:lnTo>
                      <a:pt x="417" y="642"/>
                    </a:lnTo>
                    <a:lnTo>
                      <a:pt x="441" y="617"/>
                    </a:lnTo>
                    <a:lnTo>
                      <a:pt x="463" y="583"/>
                    </a:lnTo>
                    <a:lnTo>
                      <a:pt x="482" y="544"/>
                    </a:lnTo>
                    <a:lnTo>
                      <a:pt x="497" y="501"/>
                    </a:lnTo>
                    <a:lnTo>
                      <a:pt x="509" y="454"/>
                    </a:lnTo>
                    <a:lnTo>
                      <a:pt x="517" y="404"/>
                    </a:lnTo>
                    <a:lnTo>
                      <a:pt x="520" y="355"/>
                    </a:lnTo>
                    <a:lnTo>
                      <a:pt x="519" y="305"/>
                    </a:lnTo>
                    <a:lnTo>
                      <a:pt x="514" y="258"/>
                    </a:lnTo>
                    <a:lnTo>
                      <a:pt x="502" y="213"/>
                    </a:lnTo>
                    <a:lnTo>
                      <a:pt x="485" y="174"/>
                    </a:lnTo>
                    <a:lnTo>
                      <a:pt x="462" y="139"/>
                    </a:lnTo>
                    <a:lnTo>
                      <a:pt x="433" y="112"/>
                    </a:lnTo>
                    <a:lnTo>
                      <a:pt x="397" y="93"/>
                    </a:lnTo>
                    <a:lnTo>
                      <a:pt x="341" y="75"/>
                    </a:lnTo>
                    <a:lnTo>
                      <a:pt x="290" y="65"/>
                    </a:lnTo>
                    <a:lnTo>
                      <a:pt x="246" y="61"/>
                    </a:lnTo>
                    <a:lnTo>
                      <a:pt x="207" y="63"/>
                    </a:lnTo>
                    <a:lnTo>
                      <a:pt x="174" y="71"/>
                    </a:lnTo>
                    <a:lnTo>
                      <a:pt x="146" y="84"/>
                    </a:lnTo>
                    <a:lnTo>
                      <a:pt x="121" y="101"/>
                    </a:lnTo>
                    <a:lnTo>
                      <a:pt x="101" y="123"/>
                    </a:lnTo>
                    <a:lnTo>
                      <a:pt x="84" y="149"/>
                    </a:lnTo>
                    <a:lnTo>
                      <a:pt x="69" y="176"/>
                    </a:lnTo>
                    <a:lnTo>
                      <a:pt x="57" y="206"/>
                    </a:lnTo>
                    <a:lnTo>
                      <a:pt x="48" y="239"/>
                    </a:lnTo>
                    <a:lnTo>
                      <a:pt x="40" y="272"/>
                    </a:lnTo>
                    <a:lnTo>
                      <a:pt x="33" y="305"/>
                    </a:lnTo>
                    <a:lnTo>
                      <a:pt x="28" y="339"/>
                    </a:lnTo>
                    <a:lnTo>
                      <a:pt x="22" y="372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40" name="Freeform 5">
                <a:extLst>
                  <a:ext uri="{FF2B5EF4-FFF2-40B4-BE49-F238E27FC236}">
                    <a16:creationId xmlns:a16="http://schemas.microsoft.com/office/drawing/2014/main" id="{54EA0257-7DD8-4869-903E-2F2A8210A58D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 rot="12185230" flipV="1">
                <a:off x="4029" y="1802"/>
                <a:ext cx="571" cy="531"/>
              </a:xfrm>
              <a:custGeom>
                <a:avLst/>
                <a:gdLst>
                  <a:gd name="T0" fmla="*/ 0 w 257"/>
                  <a:gd name="T1" fmla="*/ 0 h 237"/>
                  <a:gd name="T2" fmla="*/ 0 w 257"/>
                  <a:gd name="T3" fmla="*/ 56 h 237"/>
                  <a:gd name="T4" fmla="*/ 7 w 257"/>
                  <a:gd name="T5" fmla="*/ 112 h 237"/>
                  <a:gd name="T6" fmla="*/ 13 w 257"/>
                  <a:gd name="T7" fmla="*/ 168 h 237"/>
                  <a:gd name="T8" fmla="*/ 24 w 257"/>
                  <a:gd name="T9" fmla="*/ 220 h 237"/>
                  <a:gd name="T10" fmla="*/ 40 w 257"/>
                  <a:gd name="T11" fmla="*/ 267 h 237"/>
                  <a:gd name="T12" fmla="*/ 60 w 257"/>
                  <a:gd name="T13" fmla="*/ 316 h 237"/>
                  <a:gd name="T14" fmla="*/ 84 w 257"/>
                  <a:gd name="T15" fmla="*/ 361 h 237"/>
                  <a:gd name="T16" fmla="*/ 113 w 257"/>
                  <a:gd name="T17" fmla="*/ 399 h 237"/>
                  <a:gd name="T18" fmla="*/ 149 w 257"/>
                  <a:gd name="T19" fmla="*/ 435 h 237"/>
                  <a:gd name="T20" fmla="*/ 191 w 257"/>
                  <a:gd name="T21" fmla="*/ 466 h 237"/>
                  <a:gd name="T22" fmla="*/ 236 w 257"/>
                  <a:gd name="T23" fmla="*/ 491 h 237"/>
                  <a:gd name="T24" fmla="*/ 291 w 257"/>
                  <a:gd name="T25" fmla="*/ 511 h 237"/>
                  <a:gd name="T26" fmla="*/ 351 w 257"/>
                  <a:gd name="T27" fmla="*/ 524 h 237"/>
                  <a:gd name="T28" fmla="*/ 418 w 257"/>
                  <a:gd name="T29" fmla="*/ 531 h 237"/>
                  <a:gd name="T30" fmla="*/ 489 w 257"/>
                  <a:gd name="T31" fmla="*/ 529 h 237"/>
                  <a:gd name="T32" fmla="*/ 571 w 257"/>
                  <a:gd name="T33" fmla="*/ 520 h 237"/>
                  <a:gd name="T34" fmla="*/ 498 w 257"/>
                  <a:gd name="T35" fmla="*/ 509 h 237"/>
                  <a:gd name="T36" fmla="*/ 433 w 257"/>
                  <a:gd name="T37" fmla="*/ 493 h 237"/>
                  <a:gd name="T38" fmla="*/ 378 w 257"/>
                  <a:gd name="T39" fmla="*/ 475 h 237"/>
                  <a:gd name="T40" fmla="*/ 329 w 257"/>
                  <a:gd name="T41" fmla="*/ 457 h 237"/>
                  <a:gd name="T42" fmla="*/ 284 w 257"/>
                  <a:gd name="T43" fmla="*/ 432 h 237"/>
                  <a:gd name="T44" fmla="*/ 249 w 257"/>
                  <a:gd name="T45" fmla="*/ 408 h 237"/>
                  <a:gd name="T46" fmla="*/ 216 w 257"/>
                  <a:gd name="T47" fmla="*/ 379 h 237"/>
                  <a:gd name="T48" fmla="*/ 187 w 257"/>
                  <a:gd name="T49" fmla="*/ 347 h 237"/>
                  <a:gd name="T50" fmla="*/ 160 w 257"/>
                  <a:gd name="T51" fmla="*/ 316 h 237"/>
                  <a:gd name="T52" fmla="*/ 136 w 257"/>
                  <a:gd name="T53" fmla="*/ 280 h 237"/>
                  <a:gd name="T54" fmla="*/ 116 w 257"/>
                  <a:gd name="T55" fmla="*/ 240 h 237"/>
                  <a:gd name="T56" fmla="*/ 96 w 257"/>
                  <a:gd name="T57" fmla="*/ 197 h 237"/>
                  <a:gd name="T58" fmla="*/ 73 w 257"/>
                  <a:gd name="T59" fmla="*/ 155 h 237"/>
                  <a:gd name="T60" fmla="*/ 51 w 257"/>
                  <a:gd name="T61" fmla="*/ 105 h 237"/>
                  <a:gd name="T62" fmla="*/ 27 w 257"/>
                  <a:gd name="T63" fmla="*/ 54 h 237"/>
                  <a:gd name="T64" fmla="*/ 0 w 257"/>
                  <a:gd name="T65" fmla="*/ 0 h 237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0" t="0" r="r" b="b"/>
                <a:pathLst>
                  <a:path w="257" h="237">
                    <a:moveTo>
                      <a:pt x="0" y="0"/>
                    </a:moveTo>
                    <a:lnTo>
                      <a:pt x="0" y="25"/>
                    </a:lnTo>
                    <a:lnTo>
                      <a:pt x="3" y="50"/>
                    </a:lnTo>
                    <a:lnTo>
                      <a:pt x="6" y="75"/>
                    </a:lnTo>
                    <a:lnTo>
                      <a:pt x="11" y="98"/>
                    </a:lnTo>
                    <a:lnTo>
                      <a:pt x="18" y="119"/>
                    </a:lnTo>
                    <a:lnTo>
                      <a:pt x="27" y="141"/>
                    </a:lnTo>
                    <a:lnTo>
                      <a:pt x="38" y="161"/>
                    </a:lnTo>
                    <a:lnTo>
                      <a:pt x="51" y="178"/>
                    </a:lnTo>
                    <a:lnTo>
                      <a:pt x="67" y="194"/>
                    </a:lnTo>
                    <a:lnTo>
                      <a:pt x="86" y="208"/>
                    </a:lnTo>
                    <a:lnTo>
                      <a:pt x="106" y="219"/>
                    </a:lnTo>
                    <a:lnTo>
                      <a:pt x="131" y="228"/>
                    </a:lnTo>
                    <a:lnTo>
                      <a:pt x="158" y="234"/>
                    </a:lnTo>
                    <a:lnTo>
                      <a:pt x="188" y="237"/>
                    </a:lnTo>
                    <a:lnTo>
                      <a:pt x="220" y="236"/>
                    </a:lnTo>
                    <a:lnTo>
                      <a:pt x="257" y="232"/>
                    </a:lnTo>
                    <a:lnTo>
                      <a:pt x="224" y="227"/>
                    </a:lnTo>
                    <a:lnTo>
                      <a:pt x="195" y="220"/>
                    </a:lnTo>
                    <a:lnTo>
                      <a:pt x="170" y="212"/>
                    </a:lnTo>
                    <a:lnTo>
                      <a:pt x="148" y="204"/>
                    </a:lnTo>
                    <a:lnTo>
                      <a:pt x="128" y="193"/>
                    </a:lnTo>
                    <a:lnTo>
                      <a:pt x="112" y="182"/>
                    </a:lnTo>
                    <a:lnTo>
                      <a:pt x="97" y="169"/>
                    </a:lnTo>
                    <a:lnTo>
                      <a:pt x="84" y="155"/>
                    </a:lnTo>
                    <a:lnTo>
                      <a:pt x="72" y="141"/>
                    </a:lnTo>
                    <a:lnTo>
                      <a:pt x="61" y="125"/>
                    </a:lnTo>
                    <a:lnTo>
                      <a:pt x="52" y="107"/>
                    </a:lnTo>
                    <a:lnTo>
                      <a:pt x="43" y="88"/>
                    </a:lnTo>
                    <a:lnTo>
                      <a:pt x="33" y="69"/>
                    </a:lnTo>
                    <a:lnTo>
                      <a:pt x="23" y="47"/>
                    </a:lnTo>
                    <a:lnTo>
                      <a:pt x="12" y="2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41" name="Freeform 6">
                <a:extLst>
                  <a:ext uri="{FF2B5EF4-FFF2-40B4-BE49-F238E27FC236}">
                    <a16:creationId xmlns:a16="http://schemas.microsoft.com/office/drawing/2014/main" id="{B6ED2137-3AE3-4D88-BE4C-B623ED3B14FC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 rot="12185230" flipV="1">
                <a:off x="3639" y="2167"/>
                <a:ext cx="277" cy="249"/>
              </a:xfrm>
              <a:custGeom>
                <a:avLst/>
                <a:gdLst>
                  <a:gd name="T0" fmla="*/ 172 w 124"/>
                  <a:gd name="T1" fmla="*/ 0 h 110"/>
                  <a:gd name="T2" fmla="*/ 277 w 124"/>
                  <a:gd name="T3" fmla="*/ 244 h 110"/>
                  <a:gd name="T4" fmla="*/ 268 w 124"/>
                  <a:gd name="T5" fmla="*/ 242 h 110"/>
                  <a:gd name="T6" fmla="*/ 239 w 124"/>
                  <a:gd name="T7" fmla="*/ 238 h 110"/>
                  <a:gd name="T8" fmla="*/ 199 w 124"/>
                  <a:gd name="T9" fmla="*/ 229 h 110"/>
                  <a:gd name="T10" fmla="*/ 152 w 124"/>
                  <a:gd name="T11" fmla="*/ 224 h 110"/>
                  <a:gd name="T12" fmla="*/ 101 w 124"/>
                  <a:gd name="T13" fmla="*/ 220 h 110"/>
                  <a:gd name="T14" fmla="*/ 56 w 124"/>
                  <a:gd name="T15" fmla="*/ 222 h 110"/>
                  <a:gd name="T16" fmla="*/ 20 w 124"/>
                  <a:gd name="T17" fmla="*/ 231 h 110"/>
                  <a:gd name="T18" fmla="*/ 0 w 124"/>
                  <a:gd name="T19" fmla="*/ 249 h 110"/>
                  <a:gd name="T20" fmla="*/ 9 w 124"/>
                  <a:gd name="T21" fmla="*/ 222 h 110"/>
                  <a:gd name="T22" fmla="*/ 18 w 124"/>
                  <a:gd name="T23" fmla="*/ 201 h 110"/>
                  <a:gd name="T24" fmla="*/ 36 w 124"/>
                  <a:gd name="T25" fmla="*/ 186 h 110"/>
                  <a:gd name="T26" fmla="*/ 56 w 124"/>
                  <a:gd name="T27" fmla="*/ 172 h 110"/>
                  <a:gd name="T28" fmla="*/ 80 w 124"/>
                  <a:gd name="T29" fmla="*/ 163 h 110"/>
                  <a:gd name="T30" fmla="*/ 105 w 124"/>
                  <a:gd name="T31" fmla="*/ 161 h 110"/>
                  <a:gd name="T32" fmla="*/ 132 w 124"/>
                  <a:gd name="T33" fmla="*/ 161 h 110"/>
                  <a:gd name="T34" fmla="*/ 161 w 124"/>
                  <a:gd name="T35" fmla="*/ 168 h 110"/>
                  <a:gd name="T36" fmla="*/ 163 w 124"/>
                  <a:gd name="T37" fmla="*/ 161 h 110"/>
                  <a:gd name="T38" fmla="*/ 156 w 124"/>
                  <a:gd name="T39" fmla="*/ 127 h 110"/>
                  <a:gd name="T40" fmla="*/ 150 w 124"/>
                  <a:gd name="T41" fmla="*/ 86 h 110"/>
                  <a:gd name="T42" fmla="*/ 145 w 124"/>
                  <a:gd name="T43" fmla="*/ 68 h 110"/>
                  <a:gd name="T44" fmla="*/ 141 w 124"/>
                  <a:gd name="T45" fmla="*/ 68 h 110"/>
                  <a:gd name="T46" fmla="*/ 136 w 124"/>
                  <a:gd name="T47" fmla="*/ 66 h 110"/>
                  <a:gd name="T48" fmla="*/ 132 w 124"/>
                  <a:gd name="T49" fmla="*/ 59 h 110"/>
                  <a:gd name="T50" fmla="*/ 127 w 124"/>
                  <a:gd name="T51" fmla="*/ 52 h 110"/>
                  <a:gd name="T52" fmla="*/ 127 w 124"/>
                  <a:gd name="T53" fmla="*/ 43 h 110"/>
                  <a:gd name="T54" fmla="*/ 132 w 124"/>
                  <a:gd name="T55" fmla="*/ 32 h 110"/>
                  <a:gd name="T56" fmla="*/ 147 w 124"/>
                  <a:gd name="T57" fmla="*/ 18 h 110"/>
                  <a:gd name="T58" fmla="*/ 172 w 124"/>
                  <a:gd name="T59" fmla="*/ 0 h 110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</a:gdLst>
                <a:ahLst/>
                <a:cxnLst>
                  <a:cxn ang="T60">
                    <a:pos x="T0" y="T1"/>
                  </a:cxn>
                  <a:cxn ang="T61">
                    <a:pos x="T2" y="T3"/>
                  </a:cxn>
                  <a:cxn ang="T62">
                    <a:pos x="T4" y="T5"/>
                  </a:cxn>
                  <a:cxn ang="T63">
                    <a:pos x="T6" y="T7"/>
                  </a:cxn>
                  <a:cxn ang="T64">
                    <a:pos x="T8" y="T9"/>
                  </a:cxn>
                  <a:cxn ang="T65">
                    <a:pos x="T10" y="T11"/>
                  </a:cxn>
                  <a:cxn ang="T66">
                    <a:pos x="T12" y="T13"/>
                  </a:cxn>
                  <a:cxn ang="T67">
                    <a:pos x="T14" y="T15"/>
                  </a:cxn>
                  <a:cxn ang="T68">
                    <a:pos x="T16" y="T17"/>
                  </a:cxn>
                  <a:cxn ang="T69">
                    <a:pos x="T18" y="T19"/>
                  </a:cxn>
                  <a:cxn ang="T70">
                    <a:pos x="T20" y="T21"/>
                  </a:cxn>
                  <a:cxn ang="T71">
                    <a:pos x="T22" y="T23"/>
                  </a:cxn>
                  <a:cxn ang="T72">
                    <a:pos x="T24" y="T25"/>
                  </a:cxn>
                  <a:cxn ang="T73">
                    <a:pos x="T26" y="T27"/>
                  </a:cxn>
                  <a:cxn ang="T74">
                    <a:pos x="T28" y="T29"/>
                  </a:cxn>
                  <a:cxn ang="T75">
                    <a:pos x="T30" y="T31"/>
                  </a:cxn>
                  <a:cxn ang="T76">
                    <a:pos x="T32" y="T33"/>
                  </a:cxn>
                  <a:cxn ang="T77">
                    <a:pos x="T34" y="T35"/>
                  </a:cxn>
                  <a:cxn ang="T78">
                    <a:pos x="T36" y="T37"/>
                  </a:cxn>
                  <a:cxn ang="T79">
                    <a:pos x="T38" y="T39"/>
                  </a:cxn>
                  <a:cxn ang="T80">
                    <a:pos x="T40" y="T41"/>
                  </a:cxn>
                  <a:cxn ang="T81">
                    <a:pos x="T42" y="T43"/>
                  </a:cxn>
                  <a:cxn ang="T82">
                    <a:pos x="T44" y="T45"/>
                  </a:cxn>
                  <a:cxn ang="T83">
                    <a:pos x="T46" y="T47"/>
                  </a:cxn>
                  <a:cxn ang="T84">
                    <a:pos x="T48" y="T49"/>
                  </a:cxn>
                  <a:cxn ang="T85">
                    <a:pos x="T50" y="T51"/>
                  </a:cxn>
                  <a:cxn ang="T86">
                    <a:pos x="T52" y="T53"/>
                  </a:cxn>
                  <a:cxn ang="T87">
                    <a:pos x="T54" y="T55"/>
                  </a:cxn>
                  <a:cxn ang="T88">
                    <a:pos x="T56" y="T57"/>
                  </a:cxn>
                  <a:cxn ang="T89">
                    <a:pos x="T58" y="T59"/>
                  </a:cxn>
                </a:cxnLst>
                <a:rect l="0" t="0" r="r" b="b"/>
                <a:pathLst>
                  <a:path w="124" h="110">
                    <a:moveTo>
                      <a:pt x="77" y="0"/>
                    </a:moveTo>
                    <a:lnTo>
                      <a:pt x="124" y="108"/>
                    </a:lnTo>
                    <a:lnTo>
                      <a:pt x="120" y="107"/>
                    </a:lnTo>
                    <a:lnTo>
                      <a:pt x="107" y="105"/>
                    </a:lnTo>
                    <a:lnTo>
                      <a:pt x="89" y="101"/>
                    </a:lnTo>
                    <a:lnTo>
                      <a:pt x="68" y="99"/>
                    </a:lnTo>
                    <a:lnTo>
                      <a:pt x="45" y="97"/>
                    </a:lnTo>
                    <a:lnTo>
                      <a:pt x="25" y="98"/>
                    </a:lnTo>
                    <a:lnTo>
                      <a:pt x="9" y="102"/>
                    </a:lnTo>
                    <a:lnTo>
                      <a:pt x="0" y="110"/>
                    </a:lnTo>
                    <a:lnTo>
                      <a:pt x="4" y="98"/>
                    </a:lnTo>
                    <a:lnTo>
                      <a:pt x="8" y="89"/>
                    </a:lnTo>
                    <a:lnTo>
                      <a:pt x="16" y="82"/>
                    </a:lnTo>
                    <a:lnTo>
                      <a:pt x="25" y="76"/>
                    </a:lnTo>
                    <a:lnTo>
                      <a:pt x="36" y="72"/>
                    </a:lnTo>
                    <a:lnTo>
                      <a:pt x="47" y="71"/>
                    </a:lnTo>
                    <a:lnTo>
                      <a:pt x="59" y="71"/>
                    </a:lnTo>
                    <a:lnTo>
                      <a:pt x="72" y="74"/>
                    </a:lnTo>
                    <a:lnTo>
                      <a:pt x="73" y="71"/>
                    </a:lnTo>
                    <a:lnTo>
                      <a:pt x="70" y="56"/>
                    </a:lnTo>
                    <a:lnTo>
                      <a:pt x="67" y="38"/>
                    </a:lnTo>
                    <a:lnTo>
                      <a:pt x="65" y="30"/>
                    </a:lnTo>
                    <a:lnTo>
                      <a:pt x="63" y="30"/>
                    </a:lnTo>
                    <a:lnTo>
                      <a:pt x="61" y="29"/>
                    </a:lnTo>
                    <a:lnTo>
                      <a:pt x="59" y="26"/>
                    </a:lnTo>
                    <a:lnTo>
                      <a:pt x="57" y="23"/>
                    </a:lnTo>
                    <a:lnTo>
                      <a:pt x="57" y="19"/>
                    </a:lnTo>
                    <a:lnTo>
                      <a:pt x="59" y="14"/>
                    </a:lnTo>
                    <a:lnTo>
                      <a:pt x="66" y="8"/>
                    </a:lnTo>
                    <a:lnTo>
                      <a:pt x="77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42" name="Freeform 7">
                <a:extLst>
                  <a:ext uri="{FF2B5EF4-FFF2-40B4-BE49-F238E27FC236}">
                    <a16:creationId xmlns:a16="http://schemas.microsoft.com/office/drawing/2014/main" id="{5A89F022-4184-4B51-ACD9-4656E8B4DF31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 rot="12185230" flipV="1">
                <a:off x="3979" y="977"/>
                <a:ext cx="245" cy="347"/>
              </a:xfrm>
              <a:custGeom>
                <a:avLst/>
                <a:gdLst>
                  <a:gd name="T0" fmla="*/ 0 w 109"/>
                  <a:gd name="T1" fmla="*/ 0 h 156"/>
                  <a:gd name="T2" fmla="*/ 11 w 109"/>
                  <a:gd name="T3" fmla="*/ 2 h 156"/>
                  <a:gd name="T4" fmla="*/ 40 w 109"/>
                  <a:gd name="T5" fmla="*/ 11 h 156"/>
                  <a:gd name="T6" fmla="*/ 83 w 109"/>
                  <a:gd name="T7" fmla="*/ 27 h 156"/>
                  <a:gd name="T8" fmla="*/ 130 w 109"/>
                  <a:gd name="T9" fmla="*/ 53 h 156"/>
                  <a:gd name="T10" fmla="*/ 175 w 109"/>
                  <a:gd name="T11" fmla="*/ 98 h 156"/>
                  <a:gd name="T12" fmla="*/ 216 w 109"/>
                  <a:gd name="T13" fmla="*/ 158 h 156"/>
                  <a:gd name="T14" fmla="*/ 241 w 109"/>
                  <a:gd name="T15" fmla="*/ 240 h 156"/>
                  <a:gd name="T16" fmla="*/ 245 w 109"/>
                  <a:gd name="T17" fmla="*/ 347 h 156"/>
                  <a:gd name="T18" fmla="*/ 236 w 109"/>
                  <a:gd name="T19" fmla="*/ 347 h 156"/>
                  <a:gd name="T20" fmla="*/ 223 w 109"/>
                  <a:gd name="T21" fmla="*/ 347 h 156"/>
                  <a:gd name="T22" fmla="*/ 209 w 109"/>
                  <a:gd name="T23" fmla="*/ 347 h 156"/>
                  <a:gd name="T24" fmla="*/ 196 w 109"/>
                  <a:gd name="T25" fmla="*/ 343 h 156"/>
                  <a:gd name="T26" fmla="*/ 182 w 109"/>
                  <a:gd name="T27" fmla="*/ 340 h 156"/>
                  <a:gd name="T28" fmla="*/ 166 w 109"/>
                  <a:gd name="T29" fmla="*/ 334 h 156"/>
                  <a:gd name="T30" fmla="*/ 148 w 109"/>
                  <a:gd name="T31" fmla="*/ 323 h 156"/>
                  <a:gd name="T32" fmla="*/ 130 w 109"/>
                  <a:gd name="T33" fmla="*/ 309 h 156"/>
                  <a:gd name="T34" fmla="*/ 119 w 109"/>
                  <a:gd name="T35" fmla="*/ 280 h 156"/>
                  <a:gd name="T36" fmla="*/ 119 w 109"/>
                  <a:gd name="T37" fmla="*/ 247 h 156"/>
                  <a:gd name="T38" fmla="*/ 126 w 109"/>
                  <a:gd name="T39" fmla="*/ 214 h 156"/>
                  <a:gd name="T40" fmla="*/ 133 w 109"/>
                  <a:gd name="T41" fmla="*/ 178 h 156"/>
                  <a:gd name="T42" fmla="*/ 126 w 109"/>
                  <a:gd name="T43" fmla="*/ 138 h 156"/>
                  <a:gd name="T44" fmla="*/ 108 w 109"/>
                  <a:gd name="T45" fmla="*/ 96 h 156"/>
                  <a:gd name="T46" fmla="*/ 70 w 109"/>
                  <a:gd name="T47" fmla="*/ 51 h 156"/>
                  <a:gd name="T48" fmla="*/ 0 w 109"/>
                  <a:gd name="T49" fmla="*/ 0 h 15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0" t="0" r="r" b="b"/>
                <a:pathLst>
                  <a:path w="109" h="156">
                    <a:moveTo>
                      <a:pt x="0" y="0"/>
                    </a:moveTo>
                    <a:lnTo>
                      <a:pt x="5" y="1"/>
                    </a:lnTo>
                    <a:lnTo>
                      <a:pt x="18" y="5"/>
                    </a:lnTo>
                    <a:lnTo>
                      <a:pt x="37" y="12"/>
                    </a:lnTo>
                    <a:lnTo>
                      <a:pt x="58" y="24"/>
                    </a:lnTo>
                    <a:lnTo>
                      <a:pt x="78" y="44"/>
                    </a:lnTo>
                    <a:lnTo>
                      <a:pt x="96" y="71"/>
                    </a:lnTo>
                    <a:lnTo>
                      <a:pt x="107" y="108"/>
                    </a:lnTo>
                    <a:lnTo>
                      <a:pt x="109" y="156"/>
                    </a:lnTo>
                    <a:lnTo>
                      <a:pt x="105" y="156"/>
                    </a:lnTo>
                    <a:lnTo>
                      <a:pt x="99" y="156"/>
                    </a:lnTo>
                    <a:lnTo>
                      <a:pt x="93" y="156"/>
                    </a:lnTo>
                    <a:lnTo>
                      <a:pt x="87" y="154"/>
                    </a:lnTo>
                    <a:lnTo>
                      <a:pt x="81" y="153"/>
                    </a:lnTo>
                    <a:lnTo>
                      <a:pt x="74" y="150"/>
                    </a:lnTo>
                    <a:lnTo>
                      <a:pt x="66" y="145"/>
                    </a:lnTo>
                    <a:lnTo>
                      <a:pt x="58" y="139"/>
                    </a:lnTo>
                    <a:lnTo>
                      <a:pt x="53" y="126"/>
                    </a:lnTo>
                    <a:lnTo>
                      <a:pt x="53" y="111"/>
                    </a:lnTo>
                    <a:lnTo>
                      <a:pt x="56" y="96"/>
                    </a:lnTo>
                    <a:lnTo>
                      <a:pt x="59" y="80"/>
                    </a:lnTo>
                    <a:lnTo>
                      <a:pt x="56" y="62"/>
                    </a:lnTo>
                    <a:lnTo>
                      <a:pt x="48" y="43"/>
                    </a:lnTo>
                    <a:lnTo>
                      <a:pt x="31" y="23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43" name="Freeform 8">
                <a:extLst>
                  <a:ext uri="{FF2B5EF4-FFF2-40B4-BE49-F238E27FC236}">
                    <a16:creationId xmlns:a16="http://schemas.microsoft.com/office/drawing/2014/main" id="{B6062565-D8C1-4121-A561-1B6EB8C7D586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 rot="12185230" flipV="1">
                <a:off x="3845" y="2207"/>
                <a:ext cx="103" cy="209"/>
              </a:xfrm>
              <a:custGeom>
                <a:avLst/>
                <a:gdLst>
                  <a:gd name="T0" fmla="*/ 69 w 46"/>
                  <a:gd name="T1" fmla="*/ 0 h 94"/>
                  <a:gd name="T2" fmla="*/ 45 w 46"/>
                  <a:gd name="T3" fmla="*/ 84 h 94"/>
                  <a:gd name="T4" fmla="*/ 34 w 46"/>
                  <a:gd name="T5" fmla="*/ 138 h 94"/>
                  <a:gd name="T6" fmla="*/ 25 w 46"/>
                  <a:gd name="T7" fmla="*/ 176 h 94"/>
                  <a:gd name="T8" fmla="*/ 0 w 46"/>
                  <a:gd name="T9" fmla="*/ 209 h 94"/>
                  <a:gd name="T10" fmla="*/ 27 w 46"/>
                  <a:gd name="T11" fmla="*/ 196 h 94"/>
                  <a:gd name="T12" fmla="*/ 52 w 46"/>
                  <a:gd name="T13" fmla="*/ 178 h 94"/>
                  <a:gd name="T14" fmla="*/ 72 w 46"/>
                  <a:gd name="T15" fmla="*/ 153 h 94"/>
                  <a:gd name="T16" fmla="*/ 90 w 46"/>
                  <a:gd name="T17" fmla="*/ 127 h 94"/>
                  <a:gd name="T18" fmla="*/ 101 w 46"/>
                  <a:gd name="T19" fmla="*/ 98 h 94"/>
                  <a:gd name="T20" fmla="*/ 103 w 46"/>
                  <a:gd name="T21" fmla="*/ 67 h 94"/>
                  <a:gd name="T22" fmla="*/ 94 w 46"/>
                  <a:gd name="T23" fmla="*/ 33 h 94"/>
                  <a:gd name="T24" fmla="*/ 69 w 46"/>
                  <a:gd name="T25" fmla="*/ 0 h 94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46" h="94">
                    <a:moveTo>
                      <a:pt x="31" y="0"/>
                    </a:moveTo>
                    <a:lnTo>
                      <a:pt x="20" y="38"/>
                    </a:lnTo>
                    <a:lnTo>
                      <a:pt x="15" y="62"/>
                    </a:lnTo>
                    <a:lnTo>
                      <a:pt x="11" y="79"/>
                    </a:lnTo>
                    <a:lnTo>
                      <a:pt x="0" y="94"/>
                    </a:lnTo>
                    <a:lnTo>
                      <a:pt x="12" y="88"/>
                    </a:lnTo>
                    <a:lnTo>
                      <a:pt x="23" y="80"/>
                    </a:lnTo>
                    <a:lnTo>
                      <a:pt x="32" y="69"/>
                    </a:lnTo>
                    <a:lnTo>
                      <a:pt x="40" y="57"/>
                    </a:lnTo>
                    <a:lnTo>
                      <a:pt x="45" y="44"/>
                    </a:lnTo>
                    <a:lnTo>
                      <a:pt x="46" y="30"/>
                    </a:lnTo>
                    <a:lnTo>
                      <a:pt x="42" y="15"/>
                    </a:lnTo>
                    <a:lnTo>
                      <a:pt x="31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44" name="Freeform 9">
                <a:extLst>
                  <a:ext uri="{FF2B5EF4-FFF2-40B4-BE49-F238E27FC236}">
                    <a16:creationId xmlns:a16="http://schemas.microsoft.com/office/drawing/2014/main" id="{A2B0C040-9AC8-4E9F-ADAB-C77F4429D72E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 rot="12185230" flipV="1">
                <a:off x="3895" y="1325"/>
                <a:ext cx="120" cy="90"/>
              </a:xfrm>
              <a:custGeom>
                <a:avLst/>
                <a:gdLst>
                  <a:gd name="T0" fmla="*/ 0 w 54"/>
                  <a:gd name="T1" fmla="*/ 0 h 40"/>
                  <a:gd name="T2" fmla="*/ 2 w 54"/>
                  <a:gd name="T3" fmla="*/ 2 h 40"/>
                  <a:gd name="T4" fmla="*/ 13 w 54"/>
                  <a:gd name="T5" fmla="*/ 7 h 40"/>
                  <a:gd name="T6" fmla="*/ 29 w 54"/>
                  <a:gd name="T7" fmla="*/ 18 h 40"/>
                  <a:gd name="T8" fmla="*/ 47 w 54"/>
                  <a:gd name="T9" fmla="*/ 27 h 40"/>
                  <a:gd name="T10" fmla="*/ 64 w 54"/>
                  <a:gd name="T11" fmla="*/ 34 h 40"/>
                  <a:gd name="T12" fmla="*/ 84 w 54"/>
                  <a:gd name="T13" fmla="*/ 38 h 40"/>
                  <a:gd name="T14" fmla="*/ 102 w 54"/>
                  <a:gd name="T15" fmla="*/ 41 h 40"/>
                  <a:gd name="T16" fmla="*/ 120 w 54"/>
                  <a:gd name="T17" fmla="*/ 36 h 40"/>
                  <a:gd name="T18" fmla="*/ 118 w 54"/>
                  <a:gd name="T19" fmla="*/ 56 h 40"/>
                  <a:gd name="T20" fmla="*/ 111 w 54"/>
                  <a:gd name="T21" fmla="*/ 74 h 40"/>
                  <a:gd name="T22" fmla="*/ 98 w 54"/>
                  <a:gd name="T23" fmla="*/ 86 h 40"/>
                  <a:gd name="T24" fmla="*/ 82 w 54"/>
                  <a:gd name="T25" fmla="*/ 90 h 40"/>
                  <a:gd name="T26" fmla="*/ 62 w 54"/>
                  <a:gd name="T27" fmla="*/ 88 h 40"/>
                  <a:gd name="T28" fmla="*/ 42 w 54"/>
                  <a:gd name="T29" fmla="*/ 72 h 40"/>
                  <a:gd name="T30" fmla="*/ 22 w 54"/>
                  <a:gd name="T31" fmla="*/ 45 h 40"/>
                  <a:gd name="T32" fmla="*/ 0 w 54"/>
                  <a:gd name="T33" fmla="*/ 0 h 40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0" t="0" r="r" b="b"/>
                <a:pathLst>
                  <a:path w="54" h="40">
                    <a:moveTo>
                      <a:pt x="0" y="0"/>
                    </a:moveTo>
                    <a:lnTo>
                      <a:pt x="1" y="1"/>
                    </a:lnTo>
                    <a:lnTo>
                      <a:pt x="6" y="3"/>
                    </a:lnTo>
                    <a:lnTo>
                      <a:pt x="13" y="8"/>
                    </a:lnTo>
                    <a:lnTo>
                      <a:pt x="21" y="12"/>
                    </a:lnTo>
                    <a:lnTo>
                      <a:pt x="29" y="15"/>
                    </a:lnTo>
                    <a:lnTo>
                      <a:pt x="38" y="17"/>
                    </a:lnTo>
                    <a:lnTo>
                      <a:pt x="46" y="18"/>
                    </a:lnTo>
                    <a:lnTo>
                      <a:pt x="54" y="16"/>
                    </a:lnTo>
                    <a:lnTo>
                      <a:pt x="53" y="25"/>
                    </a:lnTo>
                    <a:lnTo>
                      <a:pt x="50" y="33"/>
                    </a:lnTo>
                    <a:lnTo>
                      <a:pt x="44" y="38"/>
                    </a:lnTo>
                    <a:lnTo>
                      <a:pt x="37" y="40"/>
                    </a:lnTo>
                    <a:lnTo>
                      <a:pt x="28" y="39"/>
                    </a:lnTo>
                    <a:lnTo>
                      <a:pt x="19" y="32"/>
                    </a:lnTo>
                    <a:lnTo>
                      <a:pt x="10" y="2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45" name="Freeform 10">
                <a:extLst>
                  <a:ext uri="{FF2B5EF4-FFF2-40B4-BE49-F238E27FC236}">
                    <a16:creationId xmlns:a16="http://schemas.microsoft.com/office/drawing/2014/main" id="{320A7AF1-0BE4-403E-8B0F-86E9E500F359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 rot="12185230" flipV="1">
                <a:off x="3010" y="2344"/>
                <a:ext cx="330" cy="2059"/>
              </a:xfrm>
              <a:custGeom>
                <a:avLst/>
                <a:gdLst>
                  <a:gd name="T0" fmla="*/ 0 w 149"/>
                  <a:gd name="T1" fmla="*/ 0 h 704"/>
                  <a:gd name="T2" fmla="*/ 13 w 149"/>
                  <a:gd name="T3" fmla="*/ 18 h 704"/>
                  <a:gd name="T4" fmla="*/ 35 w 149"/>
                  <a:gd name="T5" fmla="*/ 41 h 704"/>
                  <a:gd name="T6" fmla="*/ 62 w 149"/>
                  <a:gd name="T7" fmla="*/ 70 h 704"/>
                  <a:gd name="T8" fmla="*/ 91 w 149"/>
                  <a:gd name="T9" fmla="*/ 108 h 704"/>
                  <a:gd name="T10" fmla="*/ 128 w 149"/>
                  <a:gd name="T11" fmla="*/ 155 h 704"/>
                  <a:gd name="T12" fmla="*/ 162 w 149"/>
                  <a:gd name="T13" fmla="*/ 205 h 704"/>
                  <a:gd name="T14" fmla="*/ 195 w 149"/>
                  <a:gd name="T15" fmla="*/ 263 h 704"/>
                  <a:gd name="T16" fmla="*/ 221 w 149"/>
                  <a:gd name="T17" fmla="*/ 330 h 704"/>
                  <a:gd name="T18" fmla="*/ 248 w 149"/>
                  <a:gd name="T19" fmla="*/ 401 h 704"/>
                  <a:gd name="T20" fmla="*/ 266 w 149"/>
                  <a:gd name="T21" fmla="*/ 483 h 704"/>
                  <a:gd name="T22" fmla="*/ 275 w 149"/>
                  <a:gd name="T23" fmla="*/ 573 h 704"/>
                  <a:gd name="T24" fmla="*/ 279 w 149"/>
                  <a:gd name="T25" fmla="*/ 667 h 704"/>
                  <a:gd name="T26" fmla="*/ 266 w 149"/>
                  <a:gd name="T27" fmla="*/ 772 h 704"/>
                  <a:gd name="T28" fmla="*/ 241 w 149"/>
                  <a:gd name="T29" fmla="*/ 883 h 704"/>
                  <a:gd name="T30" fmla="*/ 204 w 149"/>
                  <a:gd name="T31" fmla="*/ 1000 h 704"/>
                  <a:gd name="T32" fmla="*/ 148 w 149"/>
                  <a:gd name="T33" fmla="*/ 1129 h 704"/>
                  <a:gd name="T34" fmla="*/ 86 w 149"/>
                  <a:gd name="T35" fmla="*/ 1275 h 704"/>
                  <a:gd name="T36" fmla="*/ 47 w 149"/>
                  <a:gd name="T37" fmla="*/ 1410 h 704"/>
                  <a:gd name="T38" fmla="*/ 22 w 149"/>
                  <a:gd name="T39" fmla="*/ 1535 h 704"/>
                  <a:gd name="T40" fmla="*/ 13 w 149"/>
                  <a:gd name="T41" fmla="*/ 1655 h 704"/>
                  <a:gd name="T42" fmla="*/ 13 w 149"/>
                  <a:gd name="T43" fmla="*/ 1769 h 704"/>
                  <a:gd name="T44" fmla="*/ 18 w 149"/>
                  <a:gd name="T45" fmla="*/ 1875 h 704"/>
                  <a:gd name="T46" fmla="*/ 27 w 149"/>
                  <a:gd name="T47" fmla="*/ 1968 h 704"/>
                  <a:gd name="T48" fmla="*/ 31 w 149"/>
                  <a:gd name="T49" fmla="*/ 2059 h 704"/>
                  <a:gd name="T50" fmla="*/ 91 w 149"/>
                  <a:gd name="T51" fmla="*/ 2012 h 704"/>
                  <a:gd name="T52" fmla="*/ 86 w 149"/>
                  <a:gd name="T53" fmla="*/ 1989 h 704"/>
                  <a:gd name="T54" fmla="*/ 80 w 149"/>
                  <a:gd name="T55" fmla="*/ 1922 h 704"/>
                  <a:gd name="T56" fmla="*/ 73 w 149"/>
                  <a:gd name="T57" fmla="*/ 1819 h 704"/>
                  <a:gd name="T58" fmla="*/ 78 w 149"/>
                  <a:gd name="T59" fmla="*/ 1682 h 704"/>
                  <a:gd name="T60" fmla="*/ 91 w 149"/>
                  <a:gd name="T61" fmla="*/ 1518 h 704"/>
                  <a:gd name="T62" fmla="*/ 128 w 149"/>
                  <a:gd name="T63" fmla="*/ 1331 h 704"/>
                  <a:gd name="T64" fmla="*/ 190 w 149"/>
                  <a:gd name="T65" fmla="*/ 1129 h 704"/>
                  <a:gd name="T66" fmla="*/ 286 w 149"/>
                  <a:gd name="T67" fmla="*/ 915 h 704"/>
                  <a:gd name="T68" fmla="*/ 317 w 149"/>
                  <a:gd name="T69" fmla="*/ 816 h 704"/>
                  <a:gd name="T70" fmla="*/ 330 w 149"/>
                  <a:gd name="T71" fmla="*/ 687 h 704"/>
                  <a:gd name="T72" fmla="*/ 319 w 149"/>
                  <a:gd name="T73" fmla="*/ 538 h 704"/>
                  <a:gd name="T74" fmla="*/ 290 w 149"/>
                  <a:gd name="T75" fmla="*/ 392 h 704"/>
                  <a:gd name="T76" fmla="*/ 241 w 149"/>
                  <a:gd name="T77" fmla="*/ 249 h 704"/>
                  <a:gd name="T78" fmla="*/ 179 w 149"/>
                  <a:gd name="T79" fmla="*/ 129 h 704"/>
                  <a:gd name="T80" fmla="*/ 97 w 149"/>
                  <a:gd name="T81" fmla="*/ 41 h 704"/>
                  <a:gd name="T82" fmla="*/ 0 w 149"/>
                  <a:gd name="T83" fmla="*/ 0 h 704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</a:gdLst>
                <a:ahLst/>
                <a:cxnLst>
                  <a:cxn ang="T84">
                    <a:pos x="T0" y="T1"/>
                  </a:cxn>
                  <a:cxn ang="T85">
                    <a:pos x="T2" y="T3"/>
                  </a:cxn>
                  <a:cxn ang="T86">
                    <a:pos x="T4" y="T5"/>
                  </a:cxn>
                  <a:cxn ang="T87">
                    <a:pos x="T6" y="T7"/>
                  </a:cxn>
                  <a:cxn ang="T88">
                    <a:pos x="T8" y="T9"/>
                  </a:cxn>
                  <a:cxn ang="T89">
                    <a:pos x="T10" y="T11"/>
                  </a:cxn>
                  <a:cxn ang="T90">
                    <a:pos x="T12" y="T13"/>
                  </a:cxn>
                  <a:cxn ang="T91">
                    <a:pos x="T14" y="T15"/>
                  </a:cxn>
                  <a:cxn ang="T92">
                    <a:pos x="T16" y="T17"/>
                  </a:cxn>
                  <a:cxn ang="T93">
                    <a:pos x="T18" y="T19"/>
                  </a:cxn>
                  <a:cxn ang="T94">
                    <a:pos x="T20" y="T21"/>
                  </a:cxn>
                  <a:cxn ang="T95">
                    <a:pos x="T22" y="T23"/>
                  </a:cxn>
                  <a:cxn ang="T96">
                    <a:pos x="T24" y="T25"/>
                  </a:cxn>
                  <a:cxn ang="T97">
                    <a:pos x="T26" y="T27"/>
                  </a:cxn>
                  <a:cxn ang="T98">
                    <a:pos x="T28" y="T29"/>
                  </a:cxn>
                  <a:cxn ang="T99">
                    <a:pos x="T30" y="T31"/>
                  </a:cxn>
                  <a:cxn ang="T100">
                    <a:pos x="T32" y="T33"/>
                  </a:cxn>
                  <a:cxn ang="T101">
                    <a:pos x="T34" y="T35"/>
                  </a:cxn>
                  <a:cxn ang="T102">
                    <a:pos x="T36" y="T37"/>
                  </a:cxn>
                  <a:cxn ang="T103">
                    <a:pos x="T38" y="T39"/>
                  </a:cxn>
                  <a:cxn ang="T104">
                    <a:pos x="T40" y="T41"/>
                  </a:cxn>
                  <a:cxn ang="T105">
                    <a:pos x="T42" y="T43"/>
                  </a:cxn>
                  <a:cxn ang="T106">
                    <a:pos x="T44" y="T45"/>
                  </a:cxn>
                  <a:cxn ang="T107">
                    <a:pos x="T46" y="T47"/>
                  </a:cxn>
                  <a:cxn ang="T108">
                    <a:pos x="T48" y="T49"/>
                  </a:cxn>
                  <a:cxn ang="T109">
                    <a:pos x="T50" y="T51"/>
                  </a:cxn>
                  <a:cxn ang="T110">
                    <a:pos x="T52" y="T53"/>
                  </a:cxn>
                  <a:cxn ang="T111">
                    <a:pos x="T54" y="T55"/>
                  </a:cxn>
                  <a:cxn ang="T112">
                    <a:pos x="T56" y="T57"/>
                  </a:cxn>
                  <a:cxn ang="T113">
                    <a:pos x="T58" y="T59"/>
                  </a:cxn>
                  <a:cxn ang="T114">
                    <a:pos x="T60" y="T61"/>
                  </a:cxn>
                  <a:cxn ang="T115">
                    <a:pos x="T62" y="T63"/>
                  </a:cxn>
                  <a:cxn ang="T116">
                    <a:pos x="T64" y="T65"/>
                  </a:cxn>
                  <a:cxn ang="T117">
                    <a:pos x="T66" y="T67"/>
                  </a:cxn>
                  <a:cxn ang="T118">
                    <a:pos x="T68" y="T69"/>
                  </a:cxn>
                  <a:cxn ang="T119">
                    <a:pos x="T70" y="T71"/>
                  </a:cxn>
                  <a:cxn ang="T120">
                    <a:pos x="T72" y="T73"/>
                  </a:cxn>
                  <a:cxn ang="T121">
                    <a:pos x="T74" y="T75"/>
                  </a:cxn>
                  <a:cxn ang="T122">
                    <a:pos x="T76" y="T77"/>
                  </a:cxn>
                  <a:cxn ang="T123">
                    <a:pos x="T78" y="T79"/>
                  </a:cxn>
                  <a:cxn ang="T124">
                    <a:pos x="T80" y="T81"/>
                  </a:cxn>
                  <a:cxn ang="T125">
                    <a:pos x="T82" y="T83"/>
                  </a:cxn>
                </a:cxnLst>
                <a:rect l="0" t="0" r="r" b="b"/>
                <a:pathLst>
                  <a:path w="149" h="704">
                    <a:moveTo>
                      <a:pt x="0" y="0"/>
                    </a:moveTo>
                    <a:lnTo>
                      <a:pt x="6" y="6"/>
                    </a:lnTo>
                    <a:lnTo>
                      <a:pt x="16" y="14"/>
                    </a:lnTo>
                    <a:lnTo>
                      <a:pt x="28" y="24"/>
                    </a:lnTo>
                    <a:lnTo>
                      <a:pt x="41" y="37"/>
                    </a:lnTo>
                    <a:lnTo>
                      <a:pt x="58" y="53"/>
                    </a:lnTo>
                    <a:lnTo>
                      <a:pt x="73" y="70"/>
                    </a:lnTo>
                    <a:lnTo>
                      <a:pt x="88" y="90"/>
                    </a:lnTo>
                    <a:lnTo>
                      <a:pt x="100" y="113"/>
                    </a:lnTo>
                    <a:lnTo>
                      <a:pt x="112" y="137"/>
                    </a:lnTo>
                    <a:lnTo>
                      <a:pt x="120" y="165"/>
                    </a:lnTo>
                    <a:lnTo>
                      <a:pt x="124" y="196"/>
                    </a:lnTo>
                    <a:lnTo>
                      <a:pt x="126" y="228"/>
                    </a:lnTo>
                    <a:lnTo>
                      <a:pt x="120" y="264"/>
                    </a:lnTo>
                    <a:lnTo>
                      <a:pt x="109" y="302"/>
                    </a:lnTo>
                    <a:lnTo>
                      <a:pt x="92" y="342"/>
                    </a:lnTo>
                    <a:lnTo>
                      <a:pt x="67" y="386"/>
                    </a:lnTo>
                    <a:lnTo>
                      <a:pt x="39" y="436"/>
                    </a:lnTo>
                    <a:lnTo>
                      <a:pt x="21" y="482"/>
                    </a:lnTo>
                    <a:lnTo>
                      <a:pt x="10" y="525"/>
                    </a:lnTo>
                    <a:lnTo>
                      <a:pt x="6" y="566"/>
                    </a:lnTo>
                    <a:lnTo>
                      <a:pt x="6" y="605"/>
                    </a:lnTo>
                    <a:lnTo>
                      <a:pt x="8" y="641"/>
                    </a:lnTo>
                    <a:lnTo>
                      <a:pt x="12" y="673"/>
                    </a:lnTo>
                    <a:lnTo>
                      <a:pt x="14" y="704"/>
                    </a:lnTo>
                    <a:lnTo>
                      <a:pt x="41" y="688"/>
                    </a:lnTo>
                    <a:lnTo>
                      <a:pt x="39" y="680"/>
                    </a:lnTo>
                    <a:lnTo>
                      <a:pt x="36" y="657"/>
                    </a:lnTo>
                    <a:lnTo>
                      <a:pt x="33" y="622"/>
                    </a:lnTo>
                    <a:lnTo>
                      <a:pt x="35" y="575"/>
                    </a:lnTo>
                    <a:lnTo>
                      <a:pt x="41" y="519"/>
                    </a:lnTo>
                    <a:lnTo>
                      <a:pt x="58" y="455"/>
                    </a:lnTo>
                    <a:lnTo>
                      <a:pt x="86" y="386"/>
                    </a:lnTo>
                    <a:lnTo>
                      <a:pt x="129" y="313"/>
                    </a:lnTo>
                    <a:lnTo>
                      <a:pt x="143" y="279"/>
                    </a:lnTo>
                    <a:lnTo>
                      <a:pt x="149" y="235"/>
                    </a:lnTo>
                    <a:lnTo>
                      <a:pt x="144" y="184"/>
                    </a:lnTo>
                    <a:lnTo>
                      <a:pt x="131" y="134"/>
                    </a:lnTo>
                    <a:lnTo>
                      <a:pt x="109" y="85"/>
                    </a:lnTo>
                    <a:lnTo>
                      <a:pt x="81" y="44"/>
                    </a:lnTo>
                    <a:lnTo>
                      <a:pt x="44" y="1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</p:grpSp>
        <p:sp>
          <p:nvSpPr>
            <p:cNvPr id="6" name="Freeform 11">
              <a:extLst>
                <a:ext uri="{FF2B5EF4-FFF2-40B4-BE49-F238E27FC236}">
                  <a16:creationId xmlns:a16="http://schemas.microsoft.com/office/drawing/2014/main" id="{1807B177-3741-4302-94DE-04FEBF1B2E6D}"/>
                </a:ext>
              </a:extLst>
            </p:cNvPr>
            <p:cNvSpPr>
              <a:spLocks/>
            </p:cNvSpPr>
            <p:nvPr userDrawn="1"/>
          </p:nvSpPr>
          <p:spPr bwMode="ltGray">
            <a:xfrm rot="373331" flipH="1">
              <a:off x="22" y="1957"/>
              <a:ext cx="323" cy="649"/>
            </a:xfrm>
            <a:custGeom>
              <a:avLst/>
              <a:gdLst>
                <a:gd name="T0" fmla="*/ 237 w 128"/>
                <a:gd name="T1" fmla="*/ 0 h 217"/>
                <a:gd name="T2" fmla="*/ 265 w 128"/>
                <a:gd name="T3" fmla="*/ 27 h 217"/>
                <a:gd name="T4" fmla="*/ 290 w 128"/>
                <a:gd name="T5" fmla="*/ 81 h 217"/>
                <a:gd name="T6" fmla="*/ 310 w 128"/>
                <a:gd name="T7" fmla="*/ 150 h 217"/>
                <a:gd name="T8" fmla="*/ 323 w 128"/>
                <a:gd name="T9" fmla="*/ 233 h 217"/>
                <a:gd name="T10" fmla="*/ 320 w 128"/>
                <a:gd name="T11" fmla="*/ 332 h 217"/>
                <a:gd name="T12" fmla="*/ 293 w 128"/>
                <a:gd name="T13" fmla="*/ 434 h 217"/>
                <a:gd name="T14" fmla="*/ 237 w 128"/>
                <a:gd name="T15" fmla="*/ 541 h 217"/>
                <a:gd name="T16" fmla="*/ 151 w 128"/>
                <a:gd name="T17" fmla="*/ 649 h 217"/>
                <a:gd name="T18" fmla="*/ 124 w 128"/>
                <a:gd name="T19" fmla="*/ 637 h 217"/>
                <a:gd name="T20" fmla="*/ 96 w 128"/>
                <a:gd name="T21" fmla="*/ 628 h 217"/>
                <a:gd name="T22" fmla="*/ 66 w 128"/>
                <a:gd name="T23" fmla="*/ 613 h 217"/>
                <a:gd name="T24" fmla="*/ 40 w 128"/>
                <a:gd name="T25" fmla="*/ 601 h 217"/>
                <a:gd name="T26" fmla="*/ 20 w 128"/>
                <a:gd name="T27" fmla="*/ 586 h 217"/>
                <a:gd name="T28" fmla="*/ 5 w 128"/>
                <a:gd name="T29" fmla="*/ 568 h 217"/>
                <a:gd name="T30" fmla="*/ 0 w 128"/>
                <a:gd name="T31" fmla="*/ 547 h 217"/>
                <a:gd name="T32" fmla="*/ 3 w 128"/>
                <a:gd name="T33" fmla="*/ 532 h 217"/>
                <a:gd name="T34" fmla="*/ 33 w 128"/>
                <a:gd name="T35" fmla="*/ 511 h 217"/>
                <a:gd name="T36" fmla="*/ 73 w 128"/>
                <a:gd name="T37" fmla="*/ 482 h 217"/>
                <a:gd name="T38" fmla="*/ 116 w 128"/>
                <a:gd name="T39" fmla="*/ 449 h 217"/>
                <a:gd name="T40" fmla="*/ 159 w 128"/>
                <a:gd name="T41" fmla="*/ 401 h 217"/>
                <a:gd name="T42" fmla="*/ 199 w 128"/>
                <a:gd name="T43" fmla="*/ 335 h 217"/>
                <a:gd name="T44" fmla="*/ 230 w 128"/>
                <a:gd name="T45" fmla="*/ 248 h 217"/>
                <a:gd name="T46" fmla="*/ 245 w 128"/>
                <a:gd name="T47" fmla="*/ 138 h 217"/>
                <a:gd name="T48" fmla="*/ 237 w 128"/>
                <a:gd name="T49" fmla="*/ 0 h 217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128" h="217">
                  <a:moveTo>
                    <a:pt x="94" y="0"/>
                  </a:moveTo>
                  <a:lnTo>
                    <a:pt x="105" y="9"/>
                  </a:lnTo>
                  <a:lnTo>
                    <a:pt x="115" y="27"/>
                  </a:lnTo>
                  <a:lnTo>
                    <a:pt x="123" y="50"/>
                  </a:lnTo>
                  <a:lnTo>
                    <a:pt x="128" y="78"/>
                  </a:lnTo>
                  <a:lnTo>
                    <a:pt x="127" y="111"/>
                  </a:lnTo>
                  <a:lnTo>
                    <a:pt x="116" y="145"/>
                  </a:lnTo>
                  <a:lnTo>
                    <a:pt x="94" y="181"/>
                  </a:lnTo>
                  <a:lnTo>
                    <a:pt x="60" y="217"/>
                  </a:lnTo>
                  <a:lnTo>
                    <a:pt x="49" y="213"/>
                  </a:lnTo>
                  <a:lnTo>
                    <a:pt x="38" y="210"/>
                  </a:lnTo>
                  <a:lnTo>
                    <a:pt x="26" y="205"/>
                  </a:lnTo>
                  <a:lnTo>
                    <a:pt x="16" y="201"/>
                  </a:lnTo>
                  <a:lnTo>
                    <a:pt x="8" y="196"/>
                  </a:lnTo>
                  <a:lnTo>
                    <a:pt x="2" y="190"/>
                  </a:lnTo>
                  <a:lnTo>
                    <a:pt x="0" y="183"/>
                  </a:lnTo>
                  <a:lnTo>
                    <a:pt x="1" y="178"/>
                  </a:lnTo>
                  <a:lnTo>
                    <a:pt x="13" y="171"/>
                  </a:lnTo>
                  <a:lnTo>
                    <a:pt x="29" y="161"/>
                  </a:lnTo>
                  <a:lnTo>
                    <a:pt x="46" y="150"/>
                  </a:lnTo>
                  <a:lnTo>
                    <a:pt x="63" y="134"/>
                  </a:lnTo>
                  <a:lnTo>
                    <a:pt x="79" y="112"/>
                  </a:lnTo>
                  <a:lnTo>
                    <a:pt x="91" y="83"/>
                  </a:lnTo>
                  <a:lnTo>
                    <a:pt x="97" y="46"/>
                  </a:lnTo>
                  <a:lnTo>
                    <a:pt x="94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7" name="Freeform 12">
              <a:extLst>
                <a:ext uri="{FF2B5EF4-FFF2-40B4-BE49-F238E27FC236}">
                  <a16:creationId xmlns:a16="http://schemas.microsoft.com/office/drawing/2014/main" id="{08EFB390-3BEF-4393-A663-DF50CC7F74AF}"/>
                </a:ext>
              </a:extLst>
            </p:cNvPr>
            <p:cNvSpPr>
              <a:spLocks/>
            </p:cNvSpPr>
            <p:nvPr userDrawn="1"/>
          </p:nvSpPr>
          <p:spPr bwMode="ltGray">
            <a:xfrm>
              <a:off x="168" y="1260"/>
              <a:ext cx="1259" cy="1532"/>
            </a:xfrm>
            <a:custGeom>
              <a:avLst/>
              <a:gdLst>
                <a:gd name="T0" fmla="*/ 891 w 1259"/>
                <a:gd name="T1" fmla="*/ 1532 h 1532"/>
                <a:gd name="T2" fmla="*/ 954 w 1259"/>
                <a:gd name="T3" fmla="*/ 1452 h 1532"/>
                <a:gd name="T4" fmla="*/ 1032 w 1259"/>
                <a:gd name="T5" fmla="*/ 1338 h 1532"/>
                <a:gd name="T6" fmla="*/ 1115 w 1259"/>
                <a:gd name="T7" fmla="*/ 1188 h 1532"/>
                <a:gd name="T8" fmla="*/ 1194 w 1259"/>
                <a:gd name="T9" fmla="*/ 1023 h 1532"/>
                <a:gd name="T10" fmla="*/ 1244 w 1259"/>
                <a:gd name="T11" fmla="*/ 841 h 1532"/>
                <a:gd name="T12" fmla="*/ 1259 w 1259"/>
                <a:gd name="T13" fmla="*/ 647 h 1532"/>
                <a:gd name="T14" fmla="*/ 1230 w 1259"/>
                <a:gd name="T15" fmla="*/ 463 h 1532"/>
                <a:gd name="T16" fmla="*/ 1140 w 1259"/>
                <a:gd name="T17" fmla="*/ 294 h 1532"/>
                <a:gd name="T18" fmla="*/ 1043 w 1259"/>
                <a:gd name="T19" fmla="*/ 190 h 1532"/>
                <a:gd name="T20" fmla="*/ 961 w 1259"/>
                <a:gd name="T21" fmla="*/ 109 h 1532"/>
                <a:gd name="T22" fmla="*/ 894 w 1259"/>
                <a:gd name="T23" fmla="*/ 65 h 1532"/>
                <a:gd name="T24" fmla="*/ 786 w 1259"/>
                <a:gd name="T25" fmla="*/ 18 h 1532"/>
                <a:gd name="T26" fmla="*/ 642 w 1259"/>
                <a:gd name="T27" fmla="*/ 0 h 1532"/>
                <a:gd name="T28" fmla="*/ 440 w 1259"/>
                <a:gd name="T29" fmla="*/ 23 h 1532"/>
                <a:gd name="T30" fmla="*/ 366 w 1259"/>
                <a:gd name="T31" fmla="*/ 44 h 1532"/>
                <a:gd name="T32" fmla="*/ 292 w 1259"/>
                <a:gd name="T33" fmla="*/ 58 h 1532"/>
                <a:gd name="T34" fmla="*/ 229 w 1259"/>
                <a:gd name="T35" fmla="*/ 79 h 1532"/>
                <a:gd name="T36" fmla="*/ 178 w 1259"/>
                <a:gd name="T37" fmla="*/ 103 h 1532"/>
                <a:gd name="T38" fmla="*/ 127 w 1259"/>
                <a:gd name="T39" fmla="*/ 127 h 1532"/>
                <a:gd name="T40" fmla="*/ 82 w 1259"/>
                <a:gd name="T41" fmla="*/ 158 h 1532"/>
                <a:gd name="T42" fmla="*/ 41 w 1259"/>
                <a:gd name="T43" fmla="*/ 197 h 1532"/>
                <a:gd name="T44" fmla="*/ 0 w 1259"/>
                <a:gd name="T45" fmla="*/ 243 h 1532"/>
                <a:gd name="T46" fmla="*/ 76 w 1259"/>
                <a:gd name="T47" fmla="*/ 215 h 1532"/>
                <a:gd name="T48" fmla="*/ 144 w 1259"/>
                <a:gd name="T49" fmla="*/ 194 h 1532"/>
                <a:gd name="T50" fmla="*/ 212 w 1259"/>
                <a:gd name="T51" fmla="*/ 179 h 1532"/>
                <a:gd name="T52" fmla="*/ 280 w 1259"/>
                <a:gd name="T53" fmla="*/ 164 h 1532"/>
                <a:gd name="T54" fmla="*/ 336 w 1259"/>
                <a:gd name="T55" fmla="*/ 149 h 1532"/>
                <a:gd name="T56" fmla="*/ 397 w 1259"/>
                <a:gd name="T57" fmla="*/ 149 h 1532"/>
                <a:gd name="T58" fmla="*/ 458 w 1259"/>
                <a:gd name="T59" fmla="*/ 141 h 1532"/>
                <a:gd name="T60" fmla="*/ 511 w 1259"/>
                <a:gd name="T61" fmla="*/ 146 h 1532"/>
                <a:gd name="T62" fmla="*/ 565 w 1259"/>
                <a:gd name="T63" fmla="*/ 152 h 1532"/>
                <a:gd name="T64" fmla="*/ 618 w 1259"/>
                <a:gd name="T65" fmla="*/ 166 h 1532"/>
                <a:gd name="T66" fmla="*/ 669 w 1259"/>
                <a:gd name="T67" fmla="*/ 186 h 1532"/>
                <a:gd name="T68" fmla="*/ 715 w 1259"/>
                <a:gd name="T69" fmla="*/ 205 h 1532"/>
                <a:gd name="T70" fmla="*/ 760 w 1259"/>
                <a:gd name="T71" fmla="*/ 239 h 1532"/>
                <a:gd name="T72" fmla="*/ 811 w 1259"/>
                <a:gd name="T73" fmla="*/ 267 h 1532"/>
                <a:gd name="T74" fmla="*/ 855 w 1259"/>
                <a:gd name="T75" fmla="*/ 307 h 1532"/>
                <a:gd name="T76" fmla="*/ 899 w 1259"/>
                <a:gd name="T77" fmla="*/ 348 h 1532"/>
                <a:gd name="T78" fmla="*/ 971 w 1259"/>
                <a:gd name="T79" fmla="*/ 464 h 1532"/>
                <a:gd name="T80" fmla="*/ 1016 w 1259"/>
                <a:gd name="T81" fmla="*/ 606 h 1532"/>
                <a:gd name="T82" fmla="*/ 1027 w 1259"/>
                <a:gd name="T83" fmla="*/ 774 h 1532"/>
                <a:gd name="T84" fmla="*/ 1022 w 1259"/>
                <a:gd name="T85" fmla="*/ 939 h 1532"/>
                <a:gd name="T86" fmla="*/ 1002 w 1259"/>
                <a:gd name="T87" fmla="*/ 1117 h 1532"/>
                <a:gd name="T88" fmla="*/ 966 w 1259"/>
                <a:gd name="T89" fmla="*/ 1279 h 1532"/>
                <a:gd name="T90" fmla="*/ 933 w 1259"/>
                <a:gd name="T91" fmla="*/ 1421 h 1532"/>
                <a:gd name="T92" fmla="*/ 891 w 1259"/>
                <a:gd name="T93" fmla="*/ 1532 h 1532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</a:gdLst>
              <a:ahLst/>
              <a:cxnLst>
                <a:cxn ang="T94">
                  <a:pos x="T0" y="T1"/>
                </a:cxn>
                <a:cxn ang="T95">
                  <a:pos x="T2" y="T3"/>
                </a:cxn>
                <a:cxn ang="T96">
                  <a:pos x="T4" y="T5"/>
                </a:cxn>
                <a:cxn ang="T97">
                  <a:pos x="T6" y="T7"/>
                </a:cxn>
                <a:cxn ang="T98">
                  <a:pos x="T8" y="T9"/>
                </a:cxn>
                <a:cxn ang="T99">
                  <a:pos x="T10" y="T11"/>
                </a:cxn>
                <a:cxn ang="T100">
                  <a:pos x="T12" y="T13"/>
                </a:cxn>
                <a:cxn ang="T101">
                  <a:pos x="T14" y="T15"/>
                </a:cxn>
                <a:cxn ang="T102">
                  <a:pos x="T16" y="T17"/>
                </a:cxn>
                <a:cxn ang="T103">
                  <a:pos x="T18" y="T19"/>
                </a:cxn>
                <a:cxn ang="T104">
                  <a:pos x="T20" y="T21"/>
                </a:cxn>
                <a:cxn ang="T105">
                  <a:pos x="T22" y="T23"/>
                </a:cxn>
                <a:cxn ang="T106">
                  <a:pos x="T24" y="T25"/>
                </a:cxn>
                <a:cxn ang="T107">
                  <a:pos x="T26" y="T27"/>
                </a:cxn>
                <a:cxn ang="T108">
                  <a:pos x="T28" y="T29"/>
                </a:cxn>
                <a:cxn ang="T109">
                  <a:pos x="T30" y="T31"/>
                </a:cxn>
                <a:cxn ang="T110">
                  <a:pos x="T32" y="T33"/>
                </a:cxn>
                <a:cxn ang="T111">
                  <a:pos x="T34" y="T35"/>
                </a:cxn>
                <a:cxn ang="T112">
                  <a:pos x="T36" y="T37"/>
                </a:cxn>
                <a:cxn ang="T113">
                  <a:pos x="T38" y="T39"/>
                </a:cxn>
                <a:cxn ang="T114">
                  <a:pos x="T40" y="T41"/>
                </a:cxn>
                <a:cxn ang="T115">
                  <a:pos x="T42" y="T43"/>
                </a:cxn>
                <a:cxn ang="T116">
                  <a:pos x="T44" y="T45"/>
                </a:cxn>
                <a:cxn ang="T117">
                  <a:pos x="T46" y="T47"/>
                </a:cxn>
                <a:cxn ang="T118">
                  <a:pos x="T48" y="T49"/>
                </a:cxn>
                <a:cxn ang="T119">
                  <a:pos x="T50" y="T51"/>
                </a:cxn>
                <a:cxn ang="T120">
                  <a:pos x="T52" y="T53"/>
                </a:cxn>
                <a:cxn ang="T121">
                  <a:pos x="T54" y="T55"/>
                </a:cxn>
                <a:cxn ang="T122">
                  <a:pos x="T56" y="T57"/>
                </a:cxn>
                <a:cxn ang="T123">
                  <a:pos x="T58" y="T59"/>
                </a:cxn>
                <a:cxn ang="T124">
                  <a:pos x="T60" y="T61"/>
                </a:cxn>
                <a:cxn ang="T125">
                  <a:pos x="T62" y="T63"/>
                </a:cxn>
                <a:cxn ang="T126">
                  <a:pos x="T64" y="T65"/>
                </a:cxn>
                <a:cxn ang="T127">
                  <a:pos x="T66" y="T67"/>
                </a:cxn>
                <a:cxn ang="T128">
                  <a:pos x="T68" y="T69"/>
                </a:cxn>
                <a:cxn ang="T129">
                  <a:pos x="T70" y="T71"/>
                </a:cxn>
                <a:cxn ang="T130">
                  <a:pos x="T72" y="T73"/>
                </a:cxn>
                <a:cxn ang="T131">
                  <a:pos x="T74" y="T75"/>
                </a:cxn>
                <a:cxn ang="T132">
                  <a:pos x="T76" y="T77"/>
                </a:cxn>
                <a:cxn ang="T133">
                  <a:pos x="T78" y="T79"/>
                </a:cxn>
                <a:cxn ang="T134">
                  <a:pos x="T80" y="T81"/>
                </a:cxn>
                <a:cxn ang="T135">
                  <a:pos x="T82" y="T83"/>
                </a:cxn>
                <a:cxn ang="T136">
                  <a:pos x="T84" y="T85"/>
                </a:cxn>
                <a:cxn ang="T137">
                  <a:pos x="T86" y="T87"/>
                </a:cxn>
                <a:cxn ang="T138">
                  <a:pos x="T88" y="T89"/>
                </a:cxn>
                <a:cxn ang="T139">
                  <a:pos x="T90" y="T91"/>
                </a:cxn>
                <a:cxn ang="T140">
                  <a:pos x="T92" y="T93"/>
                </a:cxn>
              </a:cxnLst>
              <a:rect l="0" t="0" r="r" b="b"/>
              <a:pathLst>
                <a:path w="1259" h="1532">
                  <a:moveTo>
                    <a:pt x="891" y="1532"/>
                  </a:moveTo>
                  <a:lnTo>
                    <a:pt x="954" y="1452"/>
                  </a:lnTo>
                  <a:lnTo>
                    <a:pt x="1032" y="1338"/>
                  </a:lnTo>
                  <a:lnTo>
                    <a:pt x="1115" y="1188"/>
                  </a:lnTo>
                  <a:lnTo>
                    <a:pt x="1194" y="1023"/>
                  </a:lnTo>
                  <a:lnTo>
                    <a:pt x="1244" y="841"/>
                  </a:lnTo>
                  <a:lnTo>
                    <a:pt x="1259" y="647"/>
                  </a:lnTo>
                  <a:lnTo>
                    <a:pt x="1230" y="463"/>
                  </a:lnTo>
                  <a:lnTo>
                    <a:pt x="1140" y="294"/>
                  </a:lnTo>
                  <a:lnTo>
                    <a:pt x="1043" y="190"/>
                  </a:lnTo>
                  <a:lnTo>
                    <a:pt x="961" y="109"/>
                  </a:lnTo>
                  <a:lnTo>
                    <a:pt x="894" y="65"/>
                  </a:lnTo>
                  <a:lnTo>
                    <a:pt x="786" y="18"/>
                  </a:lnTo>
                  <a:lnTo>
                    <a:pt x="642" y="0"/>
                  </a:lnTo>
                  <a:lnTo>
                    <a:pt x="440" y="23"/>
                  </a:lnTo>
                  <a:lnTo>
                    <a:pt x="366" y="44"/>
                  </a:lnTo>
                  <a:lnTo>
                    <a:pt x="292" y="58"/>
                  </a:lnTo>
                  <a:lnTo>
                    <a:pt x="229" y="79"/>
                  </a:lnTo>
                  <a:lnTo>
                    <a:pt x="178" y="103"/>
                  </a:lnTo>
                  <a:lnTo>
                    <a:pt x="127" y="127"/>
                  </a:lnTo>
                  <a:lnTo>
                    <a:pt x="82" y="158"/>
                  </a:lnTo>
                  <a:lnTo>
                    <a:pt x="41" y="197"/>
                  </a:lnTo>
                  <a:lnTo>
                    <a:pt x="0" y="243"/>
                  </a:lnTo>
                  <a:lnTo>
                    <a:pt x="76" y="215"/>
                  </a:lnTo>
                  <a:lnTo>
                    <a:pt x="144" y="194"/>
                  </a:lnTo>
                  <a:lnTo>
                    <a:pt x="212" y="179"/>
                  </a:lnTo>
                  <a:lnTo>
                    <a:pt x="280" y="164"/>
                  </a:lnTo>
                  <a:lnTo>
                    <a:pt x="336" y="149"/>
                  </a:lnTo>
                  <a:lnTo>
                    <a:pt x="397" y="149"/>
                  </a:lnTo>
                  <a:lnTo>
                    <a:pt x="458" y="141"/>
                  </a:lnTo>
                  <a:lnTo>
                    <a:pt x="511" y="146"/>
                  </a:lnTo>
                  <a:lnTo>
                    <a:pt x="565" y="152"/>
                  </a:lnTo>
                  <a:lnTo>
                    <a:pt x="618" y="166"/>
                  </a:lnTo>
                  <a:lnTo>
                    <a:pt x="669" y="186"/>
                  </a:lnTo>
                  <a:lnTo>
                    <a:pt x="715" y="205"/>
                  </a:lnTo>
                  <a:lnTo>
                    <a:pt x="760" y="239"/>
                  </a:lnTo>
                  <a:lnTo>
                    <a:pt x="811" y="267"/>
                  </a:lnTo>
                  <a:lnTo>
                    <a:pt x="855" y="307"/>
                  </a:lnTo>
                  <a:lnTo>
                    <a:pt x="899" y="348"/>
                  </a:lnTo>
                  <a:lnTo>
                    <a:pt x="971" y="464"/>
                  </a:lnTo>
                  <a:lnTo>
                    <a:pt x="1016" y="606"/>
                  </a:lnTo>
                  <a:lnTo>
                    <a:pt x="1027" y="774"/>
                  </a:lnTo>
                  <a:lnTo>
                    <a:pt x="1022" y="939"/>
                  </a:lnTo>
                  <a:lnTo>
                    <a:pt x="1002" y="1117"/>
                  </a:lnTo>
                  <a:lnTo>
                    <a:pt x="966" y="1279"/>
                  </a:lnTo>
                  <a:lnTo>
                    <a:pt x="933" y="1421"/>
                  </a:lnTo>
                  <a:lnTo>
                    <a:pt x="891" y="1532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8" name="Freeform 13">
              <a:extLst>
                <a:ext uri="{FF2B5EF4-FFF2-40B4-BE49-F238E27FC236}">
                  <a16:creationId xmlns:a16="http://schemas.microsoft.com/office/drawing/2014/main" id="{DCEB295F-A8F0-487A-B56B-7557524FD1CB}"/>
                </a:ext>
              </a:extLst>
            </p:cNvPr>
            <p:cNvSpPr>
              <a:spLocks/>
            </p:cNvSpPr>
            <p:nvPr userDrawn="1"/>
          </p:nvSpPr>
          <p:spPr bwMode="ltGray">
            <a:xfrm>
              <a:off x="0" y="2610"/>
              <a:ext cx="801" cy="459"/>
            </a:xfrm>
            <a:custGeom>
              <a:avLst/>
              <a:gdLst>
                <a:gd name="T0" fmla="*/ 0 w 801"/>
                <a:gd name="T1" fmla="*/ 0 h 459"/>
                <a:gd name="T2" fmla="*/ 37 w 801"/>
                <a:gd name="T3" fmla="*/ 69 h 459"/>
                <a:gd name="T4" fmla="*/ 68 w 801"/>
                <a:gd name="T5" fmla="*/ 132 h 459"/>
                <a:gd name="T6" fmla="*/ 110 w 801"/>
                <a:gd name="T7" fmla="*/ 188 h 459"/>
                <a:gd name="T8" fmla="*/ 149 w 801"/>
                <a:gd name="T9" fmla="*/ 229 h 459"/>
                <a:gd name="T10" fmla="*/ 192 w 801"/>
                <a:gd name="T11" fmla="*/ 278 h 459"/>
                <a:gd name="T12" fmla="*/ 250 w 801"/>
                <a:gd name="T13" fmla="*/ 314 h 459"/>
                <a:gd name="T14" fmla="*/ 308 w 801"/>
                <a:gd name="T15" fmla="*/ 336 h 459"/>
                <a:gd name="T16" fmla="*/ 365 w 801"/>
                <a:gd name="T17" fmla="*/ 365 h 459"/>
                <a:gd name="T18" fmla="*/ 430 w 801"/>
                <a:gd name="T19" fmla="*/ 381 h 459"/>
                <a:gd name="T20" fmla="*/ 501 w 801"/>
                <a:gd name="T21" fmla="*/ 390 h 459"/>
                <a:gd name="T22" fmla="*/ 573 w 801"/>
                <a:gd name="T23" fmla="*/ 392 h 459"/>
                <a:gd name="T24" fmla="*/ 646 w 801"/>
                <a:gd name="T25" fmla="*/ 381 h 459"/>
                <a:gd name="T26" fmla="*/ 726 w 801"/>
                <a:gd name="T27" fmla="*/ 362 h 459"/>
                <a:gd name="T28" fmla="*/ 801 w 801"/>
                <a:gd name="T29" fmla="*/ 335 h 459"/>
                <a:gd name="T30" fmla="*/ 731 w 801"/>
                <a:gd name="T31" fmla="*/ 377 h 459"/>
                <a:gd name="T32" fmla="*/ 662 w 801"/>
                <a:gd name="T33" fmla="*/ 404 h 459"/>
                <a:gd name="T34" fmla="*/ 594 w 801"/>
                <a:gd name="T35" fmla="*/ 432 h 459"/>
                <a:gd name="T36" fmla="*/ 532 w 801"/>
                <a:gd name="T37" fmla="*/ 445 h 459"/>
                <a:gd name="T38" fmla="*/ 471 w 801"/>
                <a:gd name="T39" fmla="*/ 459 h 459"/>
                <a:gd name="T40" fmla="*/ 411 w 801"/>
                <a:gd name="T41" fmla="*/ 458 h 459"/>
                <a:gd name="T42" fmla="*/ 350 w 801"/>
                <a:gd name="T43" fmla="*/ 458 h 459"/>
                <a:gd name="T44" fmla="*/ 291 w 801"/>
                <a:gd name="T45" fmla="*/ 450 h 459"/>
                <a:gd name="T46" fmla="*/ 244 w 801"/>
                <a:gd name="T47" fmla="*/ 436 h 459"/>
                <a:gd name="T48" fmla="*/ 192 w 801"/>
                <a:gd name="T49" fmla="*/ 415 h 459"/>
                <a:gd name="T50" fmla="*/ 145 w 801"/>
                <a:gd name="T51" fmla="*/ 394 h 459"/>
                <a:gd name="T52" fmla="*/ 100 w 801"/>
                <a:gd name="T53" fmla="*/ 373 h 459"/>
                <a:gd name="T54" fmla="*/ 60 w 801"/>
                <a:gd name="T55" fmla="*/ 347 h 459"/>
                <a:gd name="T56" fmla="*/ 0 w 801"/>
                <a:gd name="T57" fmla="*/ 294 h 459"/>
                <a:gd name="T58" fmla="*/ 0 w 801"/>
                <a:gd name="T59" fmla="*/ 0 h 459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</a:gdLst>
              <a:ahLst/>
              <a:cxnLst>
                <a:cxn ang="T60">
                  <a:pos x="T0" y="T1"/>
                </a:cxn>
                <a:cxn ang="T61">
                  <a:pos x="T2" y="T3"/>
                </a:cxn>
                <a:cxn ang="T62">
                  <a:pos x="T4" y="T5"/>
                </a:cxn>
                <a:cxn ang="T63">
                  <a:pos x="T6" y="T7"/>
                </a:cxn>
                <a:cxn ang="T64">
                  <a:pos x="T8" y="T9"/>
                </a:cxn>
                <a:cxn ang="T65">
                  <a:pos x="T10" y="T11"/>
                </a:cxn>
                <a:cxn ang="T66">
                  <a:pos x="T12" y="T13"/>
                </a:cxn>
                <a:cxn ang="T67">
                  <a:pos x="T14" y="T15"/>
                </a:cxn>
                <a:cxn ang="T68">
                  <a:pos x="T16" y="T17"/>
                </a:cxn>
                <a:cxn ang="T69">
                  <a:pos x="T18" y="T19"/>
                </a:cxn>
                <a:cxn ang="T70">
                  <a:pos x="T20" y="T21"/>
                </a:cxn>
                <a:cxn ang="T71">
                  <a:pos x="T22" y="T23"/>
                </a:cxn>
                <a:cxn ang="T72">
                  <a:pos x="T24" y="T25"/>
                </a:cxn>
                <a:cxn ang="T73">
                  <a:pos x="T26" y="T27"/>
                </a:cxn>
                <a:cxn ang="T74">
                  <a:pos x="T28" y="T29"/>
                </a:cxn>
                <a:cxn ang="T75">
                  <a:pos x="T30" y="T31"/>
                </a:cxn>
                <a:cxn ang="T76">
                  <a:pos x="T32" y="T33"/>
                </a:cxn>
                <a:cxn ang="T77">
                  <a:pos x="T34" y="T35"/>
                </a:cxn>
                <a:cxn ang="T78">
                  <a:pos x="T36" y="T37"/>
                </a:cxn>
                <a:cxn ang="T79">
                  <a:pos x="T38" y="T39"/>
                </a:cxn>
                <a:cxn ang="T80">
                  <a:pos x="T40" y="T41"/>
                </a:cxn>
                <a:cxn ang="T81">
                  <a:pos x="T42" y="T43"/>
                </a:cxn>
                <a:cxn ang="T82">
                  <a:pos x="T44" y="T45"/>
                </a:cxn>
                <a:cxn ang="T83">
                  <a:pos x="T46" y="T47"/>
                </a:cxn>
                <a:cxn ang="T84">
                  <a:pos x="T48" y="T49"/>
                </a:cxn>
                <a:cxn ang="T85">
                  <a:pos x="T50" y="T51"/>
                </a:cxn>
                <a:cxn ang="T86">
                  <a:pos x="T52" y="T53"/>
                </a:cxn>
                <a:cxn ang="T87">
                  <a:pos x="T54" y="T55"/>
                </a:cxn>
                <a:cxn ang="T88">
                  <a:pos x="T56" y="T57"/>
                </a:cxn>
                <a:cxn ang="T89">
                  <a:pos x="T58" y="T59"/>
                </a:cxn>
              </a:cxnLst>
              <a:rect l="0" t="0" r="r" b="b"/>
              <a:pathLst>
                <a:path w="801" h="459">
                  <a:moveTo>
                    <a:pt x="0" y="0"/>
                  </a:moveTo>
                  <a:lnTo>
                    <a:pt x="37" y="69"/>
                  </a:lnTo>
                  <a:lnTo>
                    <a:pt x="68" y="132"/>
                  </a:lnTo>
                  <a:lnTo>
                    <a:pt x="110" y="188"/>
                  </a:lnTo>
                  <a:lnTo>
                    <a:pt x="149" y="229"/>
                  </a:lnTo>
                  <a:lnTo>
                    <a:pt x="192" y="278"/>
                  </a:lnTo>
                  <a:lnTo>
                    <a:pt x="250" y="314"/>
                  </a:lnTo>
                  <a:lnTo>
                    <a:pt x="308" y="336"/>
                  </a:lnTo>
                  <a:lnTo>
                    <a:pt x="365" y="365"/>
                  </a:lnTo>
                  <a:lnTo>
                    <a:pt x="430" y="381"/>
                  </a:lnTo>
                  <a:lnTo>
                    <a:pt x="501" y="390"/>
                  </a:lnTo>
                  <a:lnTo>
                    <a:pt x="573" y="392"/>
                  </a:lnTo>
                  <a:lnTo>
                    <a:pt x="646" y="381"/>
                  </a:lnTo>
                  <a:lnTo>
                    <a:pt x="726" y="362"/>
                  </a:lnTo>
                  <a:lnTo>
                    <a:pt x="801" y="335"/>
                  </a:lnTo>
                  <a:lnTo>
                    <a:pt x="731" y="377"/>
                  </a:lnTo>
                  <a:lnTo>
                    <a:pt x="662" y="404"/>
                  </a:lnTo>
                  <a:lnTo>
                    <a:pt x="594" y="432"/>
                  </a:lnTo>
                  <a:lnTo>
                    <a:pt x="532" y="445"/>
                  </a:lnTo>
                  <a:lnTo>
                    <a:pt x="471" y="459"/>
                  </a:lnTo>
                  <a:lnTo>
                    <a:pt x="411" y="458"/>
                  </a:lnTo>
                  <a:lnTo>
                    <a:pt x="350" y="458"/>
                  </a:lnTo>
                  <a:lnTo>
                    <a:pt x="291" y="450"/>
                  </a:lnTo>
                  <a:lnTo>
                    <a:pt x="244" y="436"/>
                  </a:lnTo>
                  <a:lnTo>
                    <a:pt x="192" y="415"/>
                  </a:lnTo>
                  <a:lnTo>
                    <a:pt x="145" y="394"/>
                  </a:lnTo>
                  <a:lnTo>
                    <a:pt x="100" y="373"/>
                  </a:lnTo>
                  <a:lnTo>
                    <a:pt x="60" y="347"/>
                  </a:lnTo>
                  <a:lnTo>
                    <a:pt x="0" y="29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9" name="Freeform 14">
              <a:extLst>
                <a:ext uri="{FF2B5EF4-FFF2-40B4-BE49-F238E27FC236}">
                  <a16:creationId xmlns:a16="http://schemas.microsoft.com/office/drawing/2014/main" id="{6429483E-BEE7-4DC6-9D7C-B3569ED2C5C8}"/>
                </a:ext>
              </a:extLst>
            </p:cNvPr>
            <p:cNvSpPr>
              <a:spLocks/>
            </p:cNvSpPr>
            <p:nvPr userDrawn="1"/>
          </p:nvSpPr>
          <p:spPr bwMode="ltGray">
            <a:xfrm rot="373331" flipH="1">
              <a:off x="898" y="2855"/>
              <a:ext cx="354" cy="464"/>
            </a:xfrm>
            <a:custGeom>
              <a:avLst/>
              <a:gdLst>
                <a:gd name="T0" fmla="*/ 227 w 117"/>
                <a:gd name="T1" fmla="*/ 0 h 132"/>
                <a:gd name="T2" fmla="*/ 0 w 117"/>
                <a:gd name="T3" fmla="*/ 88 h 132"/>
                <a:gd name="T4" fmla="*/ 9 w 117"/>
                <a:gd name="T5" fmla="*/ 91 h 132"/>
                <a:gd name="T6" fmla="*/ 42 w 117"/>
                <a:gd name="T7" fmla="*/ 102 h 132"/>
                <a:gd name="T8" fmla="*/ 88 w 117"/>
                <a:gd name="T9" fmla="*/ 127 h 132"/>
                <a:gd name="T10" fmla="*/ 139 w 117"/>
                <a:gd name="T11" fmla="*/ 165 h 132"/>
                <a:gd name="T12" fmla="*/ 200 w 117"/>
                <a:gd name="T13" fmla="*/ 218 h 132"/>
                <a:gd name="T14" fmla="*/ 254 w 117"/>
                <a:gd name="T15" fmla="*/ 281 h 132"/>
                <a:gd name="T16" fmla="*/ 309 w 117"/>
                <a:gd name="T17" fmla="*/ 362 h 132"/>
                <a:gd name="T18" fmla="*/ 351 w 117"/>
                <a:gd name="T19" fmla="*/ 464 h 132"/>
                <a:gd name="T20" fmla="*/ 354 w 117"/>
                <a:gd name="T21" fmla="*/ 422 h 132"/>
                <a:gd name="T22" fmla="*/ 348 w 117"/>
                <a:gd name="T23" fmla="*/ 376 h 132"/>
                <a:gd name="T24" fmla="*/ 327 w 117"/>
                <a:gd name="T25" fmla="*/ 316 h 132"/>
                <a:gd name="T26" fmla="*/ 300 w 117"/>
                <a:gd name="T27" fmla="*/ 260 h 132"/>
                <a:gd name="T28" fmla="*/ 269 w 117"/>
                <a:gd name="T29" fmla="*/ 204 h 132"/>
                <a:gd name="T30" fmla="*/ 236 w 117"/>
                <a:gd name="T31" fmla="*/ 158 h 132"/>
                <a:gd name="T32" fmla="*/ 203 w 117"/>
                <a:gd name="T33" fmla="*/ 127 h 132"/>
                <a:gd name="T34" fmla="*/ 175 w 117"/>
                <a:gd name="T35" fmla="*/ 112 h 132"/>
                <a:gd name="T36" fmla="*/ 209 w 117"/>
                <a:gd name="T37" fmla="*/ 102 h 132"/>
                <a:gd name="T38" fmla="*/ 239 w 117"/>
                <a:gd name="T39" fmla="*/ 98 h 132"/>
                <a:gd name="T40" fmla="*/ 269 w 117"/>
                <a:gd name="T41" fmla="*/ 91 h 132"/>
                <a:gd name="T42" fmla="*/ 297 w 117"/>
                <a:gd name="T43" fmla="*/ 88 h 132"/>
                <a:gd name="T44" fmla="*/ 318 w 117"/>
                <a:gd name="T45" fmla="*/ 84 h 132"/>
                <a:gd name="T46" fmla="*/ 330 w 117"/>
                <a:gd name="T47" fmla="*/ 77 h 132"/>
                <a:gd name="T48" fmla="*/ 342 w 117"/>
                <a:gd name="T49" fmla="*/ 74 h 132"/>
                <a:gd name="T50" fmla="*/ 345 w 117"/>
                <a:gd name="T51" fmla="*/ 74 h 132"/>
                <a:gd name="T52" fmla="*/ 227 w 117"/>
                <a:gd name="T53" fmla="*/ 0 h 132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</a:gdLst>
              <a:ahLst/>
              <a:cxnLst>
                <a:cxn ang="T54">
                  <a:pos x="T0" y="T1"/>
                </a:cxn>
                <a:cxn ang="T55">
                  <a:pos x="T2" y="T3"/>
                </a:cxn>
                <a:cxn ang="T56">
                  <a:pos x="T4" y="T5"/>
                </a:cxn>
                <a:cxn ang="T57">
                  <a:pos x="T6" y="T7"/>
                </a:cxn>
                <a:cxn ang="T58">
                  <a:pos x="T8" y="T9"/>
                </a:cxn>
                <a:cxn ang="T59">
                  <a:pos x="T10" y="T11"/>
                </a:cxn>
                <a:cxn ang="T60">
                  <a:pos x="T12" y="T13"/>
                </a:cxn>
                <a:cxn ang="T61">
                  <a:pos x="T14" y="T15"/>
                </a:cxn>
                <a:cxn ang="T62">
                  <a:pos x="T16" y="T17"/>
                </a:cxn>
                <a:cxn ang="T63">
                  <a:pos x="T18" y="T19"/>
                </a:cxn>
                <a:cxn ang="T64">
                  <a:pos x="T20" y="T21"/>
                </a:cxn>
                <a:cxn ang="T65">
                  <a:pos x="T22" y="T23"/>
                </a:cxn>
                <a:cxn ang="T66">
                  <a:pos x="T24" y="T25"/>
                </a:cxn>
                <a:cxn ang="T67">
                  <a:pos x="T26" y="T27"/>
                </a:cxn>
                <a:cxn ang="T68">
                  <a:pos x="T28" y="T29"/>
                </a:cxn>
                <a:cxn ang="T69">
                  <a:pos x="T30" y="T31"/>
                </a:cxn>
                <a:cxn ang="T70">
                  <a:pos x="T32" y="T33"/>
                </a:cxn>
                <a:cxn ang="T71">
                  <a:pos x="T34" y="T35"/>
                </a:cxn>
                <a:cxn ang="T72">
                  <a:pos x="T36" y="T37"/>
                </a:cxn>
                <a:cxn ang="T73">
                  <a:pos x="T38" y="T39"/>
                </a:cxn>
                <a:cxn ang="T74">
                  <a:pos x="T40" y="T41"/>
                </a:cxn>
                <a:cxn ang="T75">
                  <a:pos x="T42" y="T43"/>
                </a:cxn>
                <a:cxn ang="T76">
                  <a:pos x="T44" y="T45"/>
                </a:cxn>
                <a:cxn ang="T77">
                  <a:pos x="T46" y="T47"/>
                </a:cxn>
                <a:cxn ang="T78">
                  <a:pos x="T48" y="T49"/>
                </a:cxn>
                <a:cxn ang="T79">
                  <a:pos x="T50" y="T51"/>
                </a:cxn>
                <a:cxn ang="T80">
                  <a:pos x="T52" y="T53"/>
                </a:cxn>
              </a:cxnLst>
              <a:rect l="0" t="0" r="r" b="b"/>
              <a:pathLst>
                <a:path w="117" h="132">
                  <a:moveTo>
                    <a:pt x="75" y="0"/>
                  </a:moveTo>
                  <a:lnTo>
                    <a:pt x="0" y="25"/>
                  </a:lnTo>
                  <a:lnTo>
                    <a:pt x="3" y="26"/>
                  </a:lnTo>
                  <a:lnTo>
                    <a:pt x="14" y="29"/>
                  </a:lnTo>
                  <a:lnTo>
                    <a:pt x="29" y="36"/>
                  </a:lnTo>
                  <a:lnTo>
                    <a:pt x="46" y="47"/>
                  </a:lnTo>
                  <a:lnTo>
                    <a:pt x="66" y="62"/>
                  </a:lnTo>
                  <a:lnTo>
                    <a:pt x="84" y="80"/>
                  </a:lnTo>
                  <a:lnTo>
                    <a:pt x="102" y="103"/>
                  </a:lnTo>
                  <a:lnTo>
                    <a:pt x="116" y="132"/>
                  </a:lnTo>
                  <a:lnTo>
                    <a:pt x="117" y="120"/>
                  </a:lnTo>
                  <a:lnTo>
                    <a:pt x="115" y="107"/>
                  </a:lnTo>
                  <a:lnTo>
                    <a:pt x="108" y="90"/>
                  </a:lnTo>
                  <a:lnTo>
                    <a:pt x="99" y="74"/>
                  </a:lnTo>
                  <a:lnTo>
                    <a:pt x="89" y="58"/>
                  </a:lnTo>
                  <a:lnTo>
                    <a:pt x="78" y="45"/>
                  </a:lnTo>
                  <a:lnTo>
                    <a:pt x="67" y="36"/>
                  </a:lnTo>
                  <a:lnTo>
                    <a:pt x="58" y="32"/>
                  </a:lnTo>
                  <a:lnTo>
                    <a:pt x="69" y="29"/>
                  </a:lnTo>
                  <a:lnTo>
                    <a:pt x="79" y="28"/>
                  </a:lnTo>
                  <a:lnTo>
                    <a:pt x="89" y="26"/>
                  </a:lnTo>
                  <a:lnTo>
                    <a:pt x="98" y="25"/>
                  </a:lnTo>
                  <a:lnTo>
                    <a:pt x="105" y="24"/>
                  </a:lnTo>
                  <a:lnTo>
                    <a:pt x="109" y="22"/>
                  </a:lnTo>
                  <a:lnTo>
                    <a:pt x="113" y="21"/>
                  </a:lnTo>
                  <a:lnTo>
                    <a:pt x="114" y="21"/>
                  </a:lnTo>
                  <a:lnTo>
                    <a:pt x="75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0" name="Freeform 15">
              <a:extLst>
                <a:ext uri="{FF2B5EF4-FFF2-40B4-BE49-F238E27FC236}">
                  <a16:creationId xmlns:a16="http://schemas.microsoft.com/office/drawing/2014/main" id="{7260B023-EBFB-4A26-A530-D763FB9BB46A}"/>
                </a:ext>
              </a:extLst>
            </p:cNvPr>
            <p:cNvSpPr>
              <a:spLocks/>
            </p:cNvSpPr>
            <p:nvPr userDrawn="1"/>
          </p:nvSpPr>
          <p:spPr bwMode="ltGray">
            <a:xfrm rot="373331" flipH="1">
              <a:off x="799" y="2979"/>
              <a:ext cx="87" cy="274"/>
            </a:xfrm>
            <a:custGeom>
              <a:avLst/>
              <a:gdLst>
                <a:gd name="T0" fmla="*/ 87 w 29"/>
                <a:gd name="T1" fmla="*/ 0 h 77"/>
                <a:gd name="T2" fmla="*/ 69 w 29"/>
                <a:gd name="T3" fmla="*/ 0 h 77"/>
                <a:gd name="T4" fmla="*/ 48 w 29"/>
                <a:gd name="T5" fmla="*/ 14 h 77"/>
                <a:gd name="T6" fmla="*/ 27 w 29"/>
                <a:gd name="T7" fmla="*/ 32 h 77"/>
                <a:gd name="T8" fmla="*/ 12 w 29"/>
                <a:gd name="T9" fmla="*/ 68 h 77"/>
                <a:gd name="T10" fmla="*/ 3 w 29"/>
                <a:gd name="T11" fmla="*/ 107 h 77"/>
                <a:gd name="T12" fmla="*/ 0 w 29"/>
                <a:gd name="T13" fmla="*/ 157 h 77"/>
                <a:gd name="T14" fmla="*/ 9 w 29"/>
                <a:gd name="T15" fmla="*/ 214 h 77"/>
                <a:gd name="T16" fmla="*/ 33 w 29"/>
                <a:gd name="T17" fmla="*/ 274 h 77"/>
                <a:gd name="T18" fmla="*/ 45 w 29"/>
                <a:gd name="T19" fmla="*/ 189 h 77"/>
                <a:gd name="T20" fmla="*/ 57 w 29"/>
                <a:gd name="T21" fmla="*/ 132 h 77"/>
                <a:gd name="T22" fmla="*/ 69 w 29"/>
                <a:gd name="T23" fmla="*/ 78 h 77"/>
                <a:gd name="T24" fmla="*/ 87 w 29"/>
                <a:gd name="T25" fmla="*/ 0 h 77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29" h="77">
                  <a:moveTo>
                    <a:pt x="29" y="0"/>
                  </a:moveTo>
                  <a:lnTo>
                    <a:pt x="23" y="0"/>
                  </a:lnTo>
                  <a:lnTo>
                    <a:pt x="16" y="4"/>
                  </a:lnTo>
                  <a:lnTo>
                    <a:pt x="9" y="9"/>
                  </a:lnTo>
                  <a:lnTo>
                    <a:pt x="4" y="19"/>
                  </a:lnTo>
                  <a:lnTo>
                    <a:pt x="1" y="30"/>
                  </a:lnTo>
                  <a:lnTo>
                    <a:pt x="0" y="44"/>
                  </a:lnTo>
                  <a:lnTo>
                    <a:pt x="3" y="60"/>
                  </a:lnTo>
                  <a:lnTo>
                    <a:pt x="11" y="77"/>
                  </a:lnTo>
                  <a:lnTo>
                    <a:pt x="15" y="53"/>
                  </a:lnTo>
                  <a:lnTo>
                    <a:pt x="19" y="37"/>
                  </a:lnTo>
                  <a:lnTo>
                    <a:pt x="23" y="22"/>
                  </a:lnTo>
                  <a:lnTo>
                    <a:pt x="29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1" name="Freeform 16">
              <a:extLst>
                <a:ext uri="{FF2B5EF4-FFF2-40B4-BE49-F238E27FC236}">
                  <a16:creationId xmlns:a16="http://schemas.microsoft.com/office/drawing/2014/main" id="{B7A11AB3-83A9-4D00-A180-761247604B44}"/>
                </a:ext>
              </a:extLst>
            </p:cNvPr>
            <p:cNvSpPr>
              <a:spLocks/>
            </p:cNvSpPr>
            <p:nvPr userDrawn="1"/>
          </p:nvSpPr>
          <p:spPr bwMode="ltGray">
            <a:xfrm>
              <a:off x="1190" y="3273"/>
              <a:ext cx="1108" cy="1047"/>
            </a:xfrm>
            <a:custGeom>
              <a:avLst/>
              <a:gdLst>
                <a:gd name="T0" fmla="*/ 784 w 1108"/>
                <a:gd name="T1" fmla="*/ 1047 h 1047"/>
                <a:gd name="T2" fmla="*/ 692 w 1108"/>
                <a:gd name="T3" fmla="*/ 1011 h 1047"/>
                <a:gd name="T4" fmla="*/ 607 w 1108"/>
                <a:gd name="T5" fmla="*/ 945 h 1047"/>
                <a:gd name="T6" fmla="*/ 517 w 1108"/>
                <a:gd name="T7" fmla="*/ 861 h 1047"/>
                <a:gd name="T8" fmla="*/ 432 w 1108"/>
                <a:gd name="T9" fmla="*/ 776 h 1047"/>
                <a:gd name="T10" fmla="*/ 350 w 1108"/>
                <a:gd name="T11" fmla="*/ 677 h 1047"/>
                <a:gd name="T12" fmla="*/ 266 w 1108"/>
                <a:gd name="T13" fmla="*/ 563 h 1047"/>
                <a:gd name="T14" fmla="*/ 188 w 1108"/>
                <a:gd name="T15" fmla="*/ 447 h 1047"/>
                <a:gd name="T16" fmla="*/ 122 w 1108"/>
                <a:gd name="T17" fmla="*/ 325 h 1047"/>
                <a:gd name="T18" fmla="*/ 65 w 1108"/>
                <a:gd name="T19" fmla="*/ 211 h 1047"/>
                <a:gd name="T20" fmla="*/ 21 w 1108"/>
                <a:gd name="T21" fmla="*/ 101 h 1047"/>
                <a:gd name="T22" fmla="*/ 0 w 1108"/>
                <a:gd name="T23" fmla="*/ 0 h 1047"/>
                <a:gd name="T24" fmla="*/ 109 w 1108"/>
                <a:gd name="T25" fmla="*/ 217 h 1047"/>
                <a:gd name="T26" fmla="*/ 209 w 1108"/>
                <a:gd name="T27" fmla="*/ 378 h 1047"/>
                <a:gd name="T28" fmla="*/ 294 w 1108"/>
                <a:gd name="T29" fmla="*/ 500 h 1047"/>
                <a:gd name="T30" fmla="*/ 373 w 1108"/>
                <a:gd name="T31" fmla="*/ 590 h 1047"/>
                <a:gd name="T32" fmla="*/ 441 w 1108"/>
                <a:gd name="T33" fmla="*/ 661 h 1047"/>
                <a:gd name="T34" fmla="*/ 506 w 1108"/>
                <a:gd name="T35" fmla="*/ 713 h 1047"/>
                <a:gd name="T36" fmla="*/ 564 w 1108"/>
                <a:gd name="T37" fmla="*/ 754 h 1047"/>
                <a:gd name="T38" fmla="*/ 620 w 1108"/>
                <a:gd name="T39" fmla="*/ 801 h 1047"/>
                <a:gd name="T40" fmla="*/ 754 w 1108"/>
                <a:gd name="T41" fmla="*/ 899 h 1047"/>
                <a:gd name="T42" fmla="*/ 925 w 1108"/>
                <a:gd name="T43" fmla="*/ 977 h 1047"/>
                <a:gd name="T44" fmla="*/ 1108 w 1108"/>
                <a:gd name="T45" fmla="*/ 1047 h 1047"/>
                <a:gd name="T46" fmla="*/ 784 w 1108"/>
                <a:gd name="T47" fmla="*/ 1047 h 1047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0" t="0" r="r" b="b"/>
              <a:pathLst>
                <a:path w="1108" h="1047">
                  <a:moveTo>
                    <a:pt x="784" y="1047"/>
                  </a:moveTo>
                  <a:lnTo>
                    <a:pt x="692" y="1011"/>
                  </a:lnTo>
                  <a:lnTo>
                    <a:pt x="607" y="945"/>
                  </a:lnTo>
                  <a:lnTo>
                    <a:pt x="517" y="861"/>
                  </a:lnTo>
                  <a:lnTo>
                    <a:pt x="432" y="776"/>
                  </a:lnTo>
                  <a:lnTo>
                    <a:pt x="350" y="677"/>
                  </a:lnTo>
                  <a:lnTo>
                    <a:pt x="266" y="563"/>
                  </a:lnTo>
                  <a:lnTo>
                    <a:pt x="188" y="447"/>
                  </a:lnTo>
                  <a:lnTo>
                    <a:pt x="122" y="325"/>
                  </a:lnTo>
                  <a:lnTo>
                    <a:pt x="65" y="211"/>
                  </a:lnTo>
                  <a:lnTo>
                    <a:pt x="21" y="101"/>
                  </a:lnTo>
                  <a:lnTo>
                    <a:pt x="0" y="0"/>
                  </a:lnTo>
                  <a:lnTo>
                    <a:pt x="109" y="217"/>
                  </a:lnTo>
                  <a:lnTo>
                    <a:pt x="209" y="378"/>
                  </a:lnTo>
                  <a:lnTo>
                    <a:pt x="294" y="500"/>
                  </a:lnTo>
                  <a:lnTo>
                    <a:pt x="373" y="590"/>
                  </a:lnTo>
                  <a:lnTo>
                    <a:pt x="441" y="661"/>
                  </a:lnTo>
                  <a:lnTo>
                    <a:pt x="506" y="713"/>
                  </a:lnTo>
                  <a:lnTo>
                    <a:pt x="564" y="754"/>
                  </a:lnTo>
                  <a:lnTo>
                    <a:pt x="620" y="801"/>
                  </a:lnTo>
                  <a:lnTo>
                    <a:pt x="754" y="899"/>
                  </a:lnTo>
                  <a:lnTo>
                    <a:pt x="925" y="977"/>
                  </a:lnTo>
                  <a:lnTo>
                    <a:pt x="1108" y="1047"/>
                  </a:lnTo>
                  <a:lnTo>
                    <a:pt x="784" y="1047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grpSp>
          <p:nvGrpSpPr>
            <p:cNvPr id="12" name="Group 17">
              <a:extLst>
                <a:ext uri="{FF2B5EF4-FFF2-40B4-BE49-F238E27FC236}">
                  <a16:creationId xmlns:a16="http://schemas.microsoft.com/office/drawing/2014/main" id="{5AC446DF-5051-4A82-8A02-C951FA4F11A7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 rot="3220060">
              <a:off x="2631" y="754"/>
              <a:ext cx="569" cy="637"/>
              <a:chOff x="1727" y="866"/>
              <a:chExt cx="129" cy="157"/>
            </a:xfrm>
          </p:grpSpPr>
          <p:sp>
            <p:nvSpPr>
              <p:cNvPr id="36" name="Freeform 18">
                <a:extLst>
                  <a:ext uri="{FF2B5EF4-FFF2-40B4-BE49-F238E27FC236}">
                    <a16:creationId xmlns:a16="http://schemas.microsoft.com/office/drawing/2014/main" id="{68AB1055-9E83-4C45-B461-286339C0D4DA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>
                  <a:gd name="T0" fmla="*/ 41 w 83"/>
                  <a:gd name="T1" fmla="*/ 14 h 117"/>
                  <a:gd name="T2" fmla="*/ 13 w 83"/>
                  <a:gd name="T3" fmla="*/ 0 h 117"/>
                  <a:gd name="T4" fmla="*/ 0 w 83"/>
                  <a:gd name="T5" fmla="*/ 59 h 117"/>
                  <a:gd name="T6" fmla="*/ 41 w 83"/>
                  <a:gd name="T7" fmla="*/ 14 h 117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37" name="Freeform 19">
                <a:extLst>
                  <a:ext uri="{FF2B5EF4-FFF2-40B4-BE49-F238E27FC236}">
                    <a16:creationId xmlns:a16="http://schemas.microsoft.com/office/drawing/2014/main" id="{BE4B4AAA-7D6E-477F-A87B-160FEB700959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>
                  <a:gd name="T0" fmla="*/ 0 w 140"/>
                  <a:gd name="T1" fmla="*/ 49 h 98"/>
                  <a:gd name="T2" fmla="*/ 59 w 140"/>
                  <a:gd name="T3" fmla="*/ 0 h 98"/>
                  <a:gd name="T4" fmla="*/ 70 w 140"/>
                  <a:gd name="T5" fmla="*/ 25 h 98"/>
                  <a:gd name="T6" fmla="*/ 0 w 140"/>
                  <a:gd name="T7" fmla="*/ 49 h 98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38" name="Freeform 20">
                <a:extLst>
                  <a:ext uri="{FF2B5EF4-FFF2-40B4-BE49-F238E27FC236}">
                    <a16:creationId xmlns:a16="http://schemas.microsoft.com/office/drawing/2014/main" id="{F5E7B733-A739-40B6-983B-8344512E6209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>
                  <a:gd name="T0" fmla="*/ 0 w 145"/>
                  <a:gd name="T1" fmla="*/ 4 h 49"/>
                  <a:gd name="T2" fmla="*/ 73 w 145"/>
                  <a:gd name="T3" fmla="*/ 0 h 49"/>
                  <a:gd name="T4" fmla="*/ 66 w 145"/>
                  <a:gd name="T5" fmla="*/ 25 h 49"/>
                  <a:gd name="T6" fmla="*/ 0 w 145"/>
                  <a:gd name="T7" fmla="*/ 4 h 49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</p:grpSp>
        <p:grpSp>
          <p:nvGrpSpPr>
            <p:cNvPr id="13" name="Group 21">
              <a:extLst>
                <a:ext uri="{FF2B5EF4-FFF2-40B4-BE49-F238E27FC236}">
                  <a16:creationId xmlns:a16="http://schemas.microsoft.com/office/drawing/2014/main" id="{CFABCF89-E7F3-43E0-8C59-71B170CDDE0C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 rot="-6691250">
              <a:off x="3637" y="132"/>
              <a:ext cx="356" cy="607"/>
              <a:chOff x="1727" y="866"/>
              <a:chExt cx="129" cy="157"/>
            </a:xfrm>
          </p:grpSpPr>
          <p:sp>
            <p:nvSpPr>
              <p:cNvPr id="33" name="Freeform 22">
                <a:extLst>
                  <a:ext uri="{FF2B5EF4-FFF2-40B4-BE49-F238E27FC236}">
                    <a16:creationId xmlns:a16="http://schemas.microsoft.com/office/drawing/2014/main" id="{D76AFD4C-41B8-4DA5-A30E-A110D8E16ADB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>
                  <a:gd name="T0" fmla="*/ 41 w 83"/>
                  <a:gd name="T1" fmla="*/ 14 h 117"/>
                  <a:gd name="T2" fmla="*/ 13 w 83"/>
                  <a:gd name="T3" fmla="*/ 0 h 117"/>
                  <a:gd name="T4" fmla="*/ 0 w 83"/>
                  <a:gd name="T5" fmla="*/ 59 h 117"/>
                  <a:gd name="T6" fmla="*/ 41 w 83"/>
                  <a:gd name="T7" fmla="*/ 14 h 117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34" name="Freeform 23">
                <a:extLst>
                  <a:ext uri="{FF2B5EF4-FFF2-40B4-BE49-F238E27FC236}">
                    <a16:creationId xmlns:a16="http://schemas.microsoft.com/office/drawing/2014/main" id="{26329040-9811-4776-B5CD-6A011A4F0E78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>
                  <a:gd name="T0" fmla="*/ 0 w 140"/>
                  <a:gd name="T1" fmla="*/ 49 h 98"/>
                  <a:gd name="T2" fmla="*/ 59 w 140"/>
                  <a:gd name="T3" fmla="*/ 0 h 98"/>
                  <a:gd name="T4" fmla="*/ 70 w 140"/>
                  <a:gd name="T5" fmla="*/ 25 h 98"/>
                  <a:gd name="T6" fmla="*/ 0 w 140"/>
                  <a:gd name="T7" fmla="*/ 49 h 98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35" name="Freeform 24">
                <a:extLst>
                  <a:ext uri="{FF2B5EF4-FFF2-40B4-BE49-F238E27FC236}">
                    <a16:creationId xmlns:a16="http://schemas.microsoft.com/office/drawing/2014/main" id="{8FF147FD-7F43-4C29-B69B-E4110BD72058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>
                  <a:gd name="T0" fmla="*/ 0 w 145"/>
                  <a:gd name="T1" fmla="*/ 4 h 49"/>
                  <a:gd name="T2" fmla="*/ 73 w 145"/>
                  <a:gd name="T3" fmla="*/ 0 h 49"/>
                  <a:gd name="T4" fmla="*/ 66 w 145"/>
                  <a:gd name="T5" fmla="*/ 25 h 49"/>
                  <a:gd name="T6" fmla="*/ 0 w 145"/>
                  <a:gd name="T7" fmla="*/ 4 h 49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</p:grpSp>
        <p:grpSp>
          <p:nvGrpSpPr>
            <p:cNvPr id="14" name="Group 25">
              <a:extLst>
                <a:ext uri="{FF2B5EF4-FFF2-40B4-BE49-F238E27FC236}">
                  <a16:creationId xmlns:a16="http://schemas.microsoft.com/office/drawing/2014/main" id="{4B26695B-7C6D-4CF3-B279-FCD85A2AE768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 rot="8524840">
              <a:off x="668" y="3321"/>
              <a:ext cx="501" cy="502"/>
              <a:chOff x="1727" y="866"/>
              <a:chExt cx="129" cy="157"/>
            </a:xfrm>
          </p:grpSpPr>
          <p:sp>
            <p:nvSpPr>
              <p:cNvPr id="30" name="Freeform 26">
                <a:extLst>
                  <a:ext uri="{FF2B5EF4-FFF2-40B4-BE49-F238E27FC236}">
                    <a16:creationId xmlns:a16="http://schemas.microsoft.com/office/drawing/2014/main" id="{15BED606-84A5-4A43-8E63-B21D223C6703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>
                  <a:gd name="T0" fmla="*/ 41 w 83"/>
                  <a:gd name="T1" fmla="*/ 14 h 117"/>
                  <a:gd name="T2" fmla="*/ 13 w 83"/>
                  <a:gd name="T3" fmla="*/ 0 h 117"/>
                  <a:gd name="T4" fmla="*/ 0 w 83"/>
                  <a:gd name="T5" fmla="*/ 59 h 117"/>
                  <a:gd name="T6" fmla="*/ 41 w 83"/>
                  <a:gd name="T7" fmla="*/ 14 h 117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31" name="Freeform 27">
                <a:extLst>
                  <a:ext uri="{FF2B5EF4-FFF2-40B4-BE49-F238E27FC236}">
                    <a16:creationId xmlns:a16="http://schemas.microsoft.com/office/drawing/2014/main" id="{3E5C9B75-6570-48B7-BF25-F3CF221A7E2E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>
                  <a:gd name="T0" fmla="*/ 0 w 140"/>
                  <a:gd name="T1" fmla="*/ 49 h 98"/>
                  <a:gd name="T2" fmla="*/ 59 w 140"/>
                  <a:gd name="T3" fmla="*/ 0 h 98"/>
                  <a:gd name="T4" fmla="*/ 70 w 140"/>
                  <a:gd name="T5" fmla="*/ 25 h 98"/>
                  <a:gd name="T6" fmla="*/ 0 w 140"/>
                  <a:gd name="T7" fmla="*/ 49 h 98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32" name="Freeform 28">
                <a:extLst>
                  <a:ext uri="{FF2B5EF4-FFF2-40B4-BE49-F238E27FC236}">
                    <a16:creationId xmlns:a16="http://schemas.microsoft.com/office/drawing/2014/main" id="{000DE06A-39DE-4227-AC97-D55AE60EC8FB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>
                  <a:gd name="T0" fmla="*/ 0 w 145"/>
                  <a:gd name="T1" fmla="*/ 4 h 49"/>
                  <a:gd name="T2" fmla="*/ 73 w 145"/>
                  <a:gd name="T3" fmla="*/ 0 h 49"/>
                  <a:gd name="T4" fmla="*/ 66 w 145"/>
                  <a:gd name="T5" fmla="*/ 25 h 49"/>
                  <a:gd name="T6" fmla="*/ 0 w 145"/>
                  <a:gd name="T7" fmla="*/ 4 h 49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</p:grpSp>
        <p:grpSp>
          <p:nvGrpSpPr>
            <p:cNvPr id="15" name="Group 29">
              <a:extLst>
                <a:ext uri="{FF2B5EF4-FFF2-40B4-BE49-F238E27FC236}">
                  <a16:creationId xmlns:a16="http://schemas.microsoft.com/office/drawing/2014/main" id="{261C97F7-74A4-4C23-8DF7-260052D2AC37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 rot="4106450" flipH="1">
              <a:off x="393" y="262"/>
              <a:ext cx="709" cy="892"/>
              <a:chOff x="1727" y="866"/>
              <a:chExt cx="129" cy="157"/>
            </a:xfrm>
          </p:grpSpPr>
          <p:sp>
            <p:nvSpPr>
              <p:cNvPr id="27" name="Freeform 30">
                <a:extLst>
                  <a:ext uri="{FF2B5EF4-FFF2-40B4-BE49-F238E27FC236}">
                    <a16:creationId xmlns:a16="http://schemas.microsoft.com/office/drawing/2014/main" id="{3187BD95-AD49-4911-BB6D-5CE9314E2969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>
                  <a:gd name="T0" fmla="*/ 41 w 83"/>
                  <a:gd name="T1" fmla="*/ 14 h 117"/>
                  <a:gd name="T2" fmla="*/ 13 w 83"/>
                  <a:gd name="T3" fmla="*/ 0 h 117"/>
                  <a:gd name="T4" fmla="*/ 0 w 83"/>
                  <a:gd name="T5" fmla="*/ 59 h 117"/>
                  <a:gd name="T6" fmla="*/ 41 w 83"/>
                  <a:gd name="T7" fmla="*/ 14 h 117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28" name="Freeform 31">
                <a:extLst>
                  <a:ext uri="{FF2B5EF4-FFF2-40B4-BE49-F238E27FC236}">
                    <a16:creationId xmlns:a16="http://schemas.microsoft.com/office/drawing/2014/main" id="{CD413C83-21B0-4174-9164-38AD488011DA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>
                  <a:gd name="T0" fmla="*/ 0 w 140"/>
                  <a:gd name="T1" fmla="*/ 49 h 98"/>
                  <a:gd name="T2" fmla="*/ 59 w 140"/>
                  <a:gd name="T3" fmla="*/ 0 h 98"/>
                  <a:gd name="T4" fmla="*/ 70 w 140"/>
                  <a:gd name="T5" fmla="*/ 25 h 98"/>
                  <a:gd name="T6" fmla="*/ 0 w 140"/>
                  <a:gd name="T7" fmla="*/ 49 h 98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29" name="Freeform 32">
                <a:extLst>
                  <a:ext uri="{FF2B5EF4-FFF2-40B4-BE49-F238E27FC236}">
                    <a16:creationId xmlns:a16="http://schemas.microsoft.com/office/drawing/2014/main" id="{773743CA-2784-40DD-A74D-097709C4282D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>
                  <a:gd name="T0" fmla="*/ 0 w 145"/>
                  <a:gd name="T1" fmla="*/ 4 h 49"/>
                  <a:gd name="T2" fmla="*/ 73 w 145"/>
                  <a:gd name="T3" fmla="*/ 0 h 49"/>
                  <a:gd name="T4" fmla="*/ 66 w 145"/>
                  <a:gd name="T5" fmla="*/ 25 h 49"/>
                  <a:gd name="T6" fmla="*/ 0 w 145"/>
                  <a:gd name="T7" fmla="*/ 4 h 49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</p:grpSp>
        <p:grpSp>
          <p:nvGrpSpPr>
            <p:cNvPr id="16" name="Group 33">
              <a:extLst>
                <a:ext uri="{FF2B5EF4-FFF2-40B4-BE49-F238E27FC236}">
                  <a16:creationId xmlns:a16="http://schemas.microsoft.com/office/drawing/2014/main" id="{B4CD0B9F-9ED8-46D5-AE09-9C4690DF6F67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 rot="10015322" flipH="1">
              <a:off x="4625" y="2382"/>
              <a:ext cx="709" cy="892"/>
              <a:chOff x="1727" y="866"/>
              <a:chExt cx="129" cy="157"/>
            </a:xfrm>
          </p:grpSpPr>
          <p:sp>
            <p:nvSpPr>
              <p:cNvPr id="24" name="Freeform 34">
                <a:extLst>
                  <a:ext uri="{FF2B5EF4-FFF2-40B4-BE49-F238E27FC236}">
                    <a16:creationId xmlns:a16="http://schemas.microsoft.com/office/drawing/2014/main" id="{A640503B-D047-4530-8AB0-1EE054100F4B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>
                  <a:gd name="T0" fmla="*/ 41 w 83"/>
                  <a:gd name="T1" fmla="*/ 14 h 117"/>
                  <a:gd name="T2" fmla="*/ 13 w 83"/>
                  <a:gd name="T3" fmla="*/ 0 h 117"/>
                  <a:gd name="T4" fmla="*/ 0 w 83"/>
                  <a:gd name="T5" fmla="*/ 59 h 117"/>
                  <a:gd name="T6" fmla="*/ 41 w 83"/>
                  <a:gd name="T7" fmla="*/ 14 h 117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25" name="Freeform 35">
                <a:extLst>
                  <a:ext uri="{FF2B5EF4-FFF2-40B4-BE49-F238E27FC236}">
                    <a16:creationId xmlns:a16="http://schemas.microsoft.com/office/drawing/2014/main" id="{4150566E-AB24-460E-8B78-2DF7B0173BA0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>
                  <a:gd name="T0" fmla="*/ 0 w 140"/>
                  <a:gd name="T1" fmla="*/ 49 h 98"/>
                  <a:gd name="T2" fmla="*/ 59 w 140"/>
                  <a:gd name="T3" fmla="*/ 0 h 98"/>
                  <a:gd name="T4" fmla="*/ 70 w 140"/>
                  <a:gd name="T5" fmla="*/ 25 h 98"/>
                  <a:gd name="T6" fmla="*/ 0 w 140"/>
                  <a:gd name="T7" fmla="*/ 49 h 98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26" name="Freeform 36">
                <a:extLst>
                  <a:ext uri="{FF2B5EF4-FFF2-40B4-BE49-F238E27FC236}">
                    <a16:creationId xmlns:a16="http://schemas.microsoft.com/office/drawing/2014/main" id="{C9E24936-613C-485F-9DF6-E448999D74A9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>
                  <a:gd name="T0" fmla="*/ 0 w 145"/>
                  <a:gd name="T1" fmla="*/ 4 h 49"/>
                  <a:gd name="T2" fmla="*/ 73 w 145"/>
                  <a:gd name="T3" fmla="*/ 0 h 49"/>
                  <a:gd name="T4" fmla="*/ 66 w 145"/>
                  <a:gd name="T5" fmla="*/ 25 h 49"/>
                  <a:gd name="T6" fmla="*/ 0 w 145"/>
                  <a:gd name="T7" fmla="*/ 4 h 49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</p:grpSp>
        <p:sp>
          <p:nvSpPr>
            <p:cNvPr id="17" name="Freeform 37">
              <a:extLst>
                <a:ext uri="{FF2B5EF4-FFF2-40B4-BE49-F238E27FC236}">
                  <a16:creationId xmlns:a16="http://schemas.microsoft.com/office/drawing/2014/main" id="{46697208-0C4E-4B69-924F-108DD407513D}"/>
                </a:ext>
              </a:extLst>
            </p:cNvPr>
            <p:cNvSpPr>
              <a:spLocks/>
            </p:cNvSpPr>
            <p:nvPr userDrawn="1"/>
          </p:nvSpPr>
          <p:spPr bwMode="ltGray">
            <a:xfrm>
              <a:off x="1217" y="2"/>
              <a:ext cx="862" cy="886"/>
            </a:xfrm>
            <a:custGeom>
              <a:avLst/>
              <a:gdLst>
                <a:gd name="T0" fmla="*/ 0 w 862"/>
                <a:gd name="T1" fmla="*/ 0 h 886"/>
                <a:gd name="T2" fmla="*/ 6 w 862"/>
                <a:gd name="T3" fmla="*/ 107 h 886"/>
                <a:gd name="T4" fmla="*/ 37 w 862"/>
                <a:gd name="T5" fmla="*/ 262 h 886"/>
                <a:gd name="T6" fmla="*/ 83 w 862"/>
                <a:gd name="T7" fmla="*/ 410 h 886"/>
                <a:gd name="T8" fmla="*/ 149 w 862"/>
                <a:gd name="T9" fmla="*/ 546 h 886"/>
                <a:gd name="T10" fmla="*/ 237 w 862"/>
                <a:gd name="T11" fmla="*/ 666 h 886"/>
                <a:gd name="T12" fmla="*/ 338 w 862"/>
                <a:gd name="T13" fmla="*/ 764 h 886"/>
                <a:gd name="T14" fmla="*/ 450 w 862"/>
                <a:gd name="T15" fmla="*/ 838 h 886"/>
                <a:gd name="T16" fmla="*/ 579 w 862"/>
                <a:gd name="T17" fmla="*/ 879 h 886"/>
                <a:gd name="T18" fmla="*/ 714 w 862"/>
                <a:gd name="T19" fmla="*/ 886 h 886"/>
                <a:gd name="T20" fmla="*/ 862 w 862"/>
                <a:gd name="T21" fmla="*/ 851 h 886"/>
                <a:gd name="T22" fmla="*/ 784 w 862"/>
                <a:gd name="T23" fmla="*/ 856 h 886"/>
                <a:gd name="T24" fmla="*/ 700 w 862"/>
                <a:gd name="T25" fmla="*/ 835 h 886"/>
                <a:gd name="T26" fmla="*/ 621 w 862"/>
                <a:gd name="T27" fmla="*/ 794 h 886"/>
                <a:gd name="T28" fmla="*/ 542 w 862"/>
                <a:gd name="T29" fmla="*/ 728 h 886"/>
                <a:gd name="T30" fmla="*/ 466 w 862"/>
                <a:gd name="T31" fmla="*/ 649 h 886"/>
                <a:gd name="T32" fmla="*/ 397 w 862"/>
                <a:gd name="T33" fmla="*/ 557 h 886"/>
                <a:gd name="T34" fmla="*/ 334 w 862"/>
                <a:gd name="T35" fmla="*/ 454 h 886"/>
                <a:gd name="T36" fmla="*/ 279 w 862"/>
                <a:gd name="T37" fmla="*/ 339 h 886"/>
                <a:gd name="T38" fmla="*/ 238 w 862"/>
                <a:gd name="T39" fmla="*/ 225 h 886"/>
                <a:gd name="T40" fmla="*/ 205 w 862"/>
                <a:gd name="T41" fmla="*/ 105 h 886"/>
                <a:gd name="T42" fmla="*/ 184 w 862"/>
                <a:gd name="T43" fmla="*/ 3 h 88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0" t="0" r="r" b="b"/>
              <a:pathLst>
                <a:path w="862" h="886">
                  <a:moveTo>
                    <a:pt x="0" y="0"/>
                  </a:moveTo>
                  <a:lnTo>
                    <a:pt x="6" y="107"/>
                  </a:lnTo>
                  <a:lnTo>
                    <a:pt x="37" y="262"/>
                  </a:lnTo>
                  <a:lnTo>
                    <a:pt x="83" y="410"/>
                  </a:lnTo>
                  <a:lnTo>
                    <a:pt x="149" y="546"/>
                  </a:lnTo>
                  <a:lnTo>
                    <a:pt x="237" y="666"/>
                  </a:lnTo>
                  <a:lnTo>
                    <a:pt x="338" y="764"/>
                  </a:lnTo>
                  <a:lnTo>
                    <a:pt x="450" y="838"/>
                  </a:lnTo>
                  <a:lnTo>
                    <a:pt x="579" y="879"/>
                  </a:lnTo>
                  <a:lnTo>
                    <a:pt x="714" y="886"/>
                  </a:lnTo>
                  <a:lnTo>
                    <a:pt x="862" y="851"/>
                  </a:lnTo>
                  <a:lnTo>
                    <a:pt x="784" y="856"/>
                  </a:lnTo>
                  <a:lnTo>
                    <a:pt x="700" y="835"/>
                  </a:lnTo>
                  <a:lnTo>
                    <a:pt x="621" y="794"/>
                  </a:lnTo>
                  <a:lnTo>
                    <a:pt x="542" y="728"/>
                  </a:lnTo>
                  <a:lnTo>
                    <a:pt x="466" y="649"/>
                  </a:lnTo>
                  <a:lnTo>
                    <a:pt x="397" y="557"/>
                  </a:lnTo>
                  <a:lnTo>
                    <a:pt x="334" y="454"/>
                  </a:lnTo>
                  <a:lnTo>
                    <a:pt x="279" y="339"/>
                  </a:lnTo>
                  <a:lnTo>
                    <a:pt x="238" y="225"/>
                  </a:lnTo>
                  <a:lnTo>
                    <a:pt x="205" y="105"/>
                  </a:lnTo>
                  <a:lnTo>
                    <a:pt x="184" y="3"/>
                  </a:lnTo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8" name="Freeform 38">
              <a:extLst>
                <a:ext uri="{FF2B5EF4-FFF2-40B4-BE49-F238E27FC236}">
                  <a16:creationId xmlns:a16="http://schemas.microsoft.com/office/drawing/2014/main" id="{2407E6AF-F0BA-45F6-B7D4-3F224CB6846D}"/>
                </a:ext>
              </a:extLst>
            </p:cNvPr>
            <p:cNvSpPr>
              <a:spLocks/>
            </p:cNvSpPr>
            <p:nvPr userDrawn="1"/>
          </p:nvSpPr>
          <p:spPr bwMode="ltGray">
            <a:xfrm rot="9832527" flipV="1">
              <a:off x="2158" y="102"/>
              <a:ext cx="681" cy="593"/>
            </a:xfrm>
            <a:custGeom>
              <a:avLst/>
              <a:gdLst>
                <a:gd name="T0" fmla="*/ 0 w 257"/>
                <a:gd name="T1" fmla="*/ 0 h 237"/>
                <a:gd name="T2" fmla="*/ 0 w 257"/>
                <a:gd name="T3" fmla="*/ 63 h 237"/>
                <a:gd name="T4" fmla="*/ 8 w 257"/>
                <a:gd name="T5" fmla="*/ 125 h 237"/>
                <a:gd name="T6" fmla="*/ 16 w 257"/>
                <a:gd name="T7" fmla="*/ 188 h 237"/>
                <a:gd name="T8" fmla="*/ 29 w 257"/>
                <a:gd name="T9" fmla="*/ 245 h 237"/>
                <a:gd name="T10" fmla="*/ 48 w 257"/>
                <a:gd name="T11" fmla="*/ 298 h 237"/>
                <a:gd name="T12" fmla="*/ 72 w 257"/>
                <a:gd name="T13" fmla="*/ 353 h 237"/>
                <a:gd name="T14" fmla="*/ 101 w 257"/>
                <a:gd name="T15" fmla="*/ 403 h 237"/>
                <a:gd name="T16" fmla="*/ 135 w 257"/>
                <a:gd name="T17" fmla="*/ 445 h 237"/>
                <a:gd name="T18" fmla="*/ 178 w 257"/>
                <a:gd name="T19" fmla="*/ 485 h 237"/>
                <a:gd name="T20" fmla="*/ 228 w 257"/>
                <a:gd name="T21" fmla="*/ 520 h 237"/>
                <a:gd name="T22" fmla="*/ 281 w 257"/>
                <a:gd name="T23" fmla="*/ 548 h 237"/>
                <a:gd name="T24" fmla="*/ 347 w 257"/>
                <a:gd name="T25" fmla="*/ 570 h 237"/>
                <a:gd name="T26" fmla="*/ 419 w 257"/>
                <a:gd name="T27" fmla="*/ 585 h 237"/>
                <a:gd name="T28" fmla="*/ 498 w 257"/>
                <a:gd name="T29" fmla="*/ 593 h 237"/>
                <a:gd name="T30" fmla="*/ 583 w 257"/>
                <a:gd name="T31" fmla="*/ 590 h 237"/>
                <a:gd name="T32" fmla="*/ 681 w 257"/>
                <a:gd name="T33" fmla="*/ 580 h 237"/>
                <a:gd name="T34" fmla="*/ 594 w 257"/>
                <a:gd name="T35" fmla="*/ 568 h 237"/>
                <a:gd name="T36" fmla="*/ 517 w 257"/>
                <a:gd name="T37" fmla="*/ 550 h 237"/>
                <a:gd name="T38" fmla="*/ 450 w 257"/>
                <a:gd name="T39" fmla="*/ 530 h 237"/>
                <a:gd name="T40" fmla="*/ 392 w 257"/>
                <a:gd name="T41" fmla="*/ 510 h 237"/>
                <a:gd name="T42" fmla="*/ 339 w 257"/>
                <a:gd name="T43" fmla="*/ 483 h 237"/>
                <a:gd name="T44" fmla="*/ 297 w 257"/>
                <a:gd name="T45" fmla="*/ 455 h 237"/>
                <a:gd name="T46" fmla="*/ 257 w 257"/>
                <a:gd name="T47" fmla="*/ 423 h 237"/>
                <a:gd name="T48" fmla="*/ 223 w 257"/>
                <a:gd name="T49" fmla="*/ 388 h 237"/>
                <a:gd name="T50" fmla="*/ 191 w 257"/>
                <a:gd name="T51" fmla="*/ 353 h 237"/>
                <a:gd name="T52" fmla="*/ 162 w 257"/>
                <a:gd name="T53" fmla="*/ 313 h 237"/>
                <a:gd name="T54" fmla="*/ 138 w 257"/>
                <a:gd name="T55" fmla="*/ 268 h 237"/>
                <a:gd name="T56" fmla="*/ 114 w 257"/>
                <a:gd name="T57" fmla="*/ 220 h 237"/>
                <a:gd name="T58" fmla="*/ 87 w 257"/>
                <a:gd name="T59" fmla="*/ 173 h 237"/>
                <a:gd name="T60" fmla="*/ 61 w 257"/>
                <a:gd name="T61" fmla="*/ 118 h 237"/>
                <a:gd name="T62" fmla="*/ 32 w 257"/>
                <a:gd name="T63" fmla="*/ 60 h 237"/>
                <a:gd name="T64" fmla="*/ 0 w 257"/>
                <a:gd name="T65" fmla="*/ 0 h 237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0" t="0" r="r" b="b"/>
              <a:pathLst>
                <a:path w="257" h="237">
                  <a:moveTo>
                    <a:pt x="0" y="0"/>
                  </a:moveTo>
                  <a:lnTo>
                    <a:pt x="0" y="25"/>
                  </a:lnTo>
                  <a:lnTo>
                    <a:pt x="3" y="50"/>
                  </a:lnTo>
                  <a:lnTo>
                    <a:pt x="6" y="75"/>
                  </a:lnTo>
                  <a:lnTo>
                    <a:pt x="11" y="98"/>
                  </a:lnTo>
                  <a:lnTo>
                    <a:pt x="18" y="119"/>
                  </a:lnTo>
                  <a:lnTo>
                    <a:pt x="27" y="141"/>
                  </a:lnTo>
                  <a:lnTo>
                    <a:pt x="38" y="161"/>
                  </a:lnTo>
                  <a:lnTo>
                    <a:pt x="51" y="178"/>
                  </a:lnTo>
                  <a:lnTo>
                    <a:pt x="67" y="194"/>
                  </a:lnTo>
                  <a:lnTo>
                    <a:pt x="86" y="208"/>
                  </a:lnTo>
                  <a:lnTo>
                    <a:pt x="106" y="219"/>
                  </a:lnTo>
                  <a:lnTo>
                    <a:pt x="131" y="228"/>
                  </a:lnTo>
                  <a:lnTo>
                    <a:pt x="158" y="234"/>
                  </a:lnTo>
                  <a:lnTo>
                    <a:pt x="188" y="237"/>
                  </a:lnTo>
                  <a:lnTo>
                    <a:pt x="220" y="236"/>
                  </a:lnTo>
                  <a:lnTo>
                    <a:pt x="257" y="232"/>
                  </a:lnTo>
                  <a:lnTo>
                    <a:pt x="224" y="227"/>
                  </a:lnTo>
                  <a:lnTo>
                    <a:pt x="195" y="220"/>
                  </a:lnTo>
                  <a:lnTo>
                    <a:pt x="170" y="212"/>
                  </a:lnTo>
                  <a:lnTo>
                    <a:pt x="148" y="204"/>
                  </a:lnTo>
                  <a:lnTo>
                    <a:pt x="128" y="193"/>
                  </a:lnTo>
                  <a:lnTo>
                    <a:pt x="112" y="182"/>
                  </a:lnTo>
                  <a:lnTo>
                    <a:pt x="97" y="169"/>
                  </a:lnTo>
                  <a:lnTo>
                    <a:pt x="84" y="155"/>
                  </a:lnTo>
                  <a:lnTo>
                    <a:pt x="72" y="141"/>
                  </a:lnTo>
                  <a:lnTo>
                    <a:pt x="61" y="125"/>
                  </a:lnTo>
                  <a:lnTo>
                    <a:pt x="52" y="107"/>
                  </a:lnTo>
                  <a:lnTo>
                    <a:pt x="43" y="88"/>
                  </a:lnTo>
                  <a:lnTo>
                    <a:pt x="33" y="69"/>
                  </a:lnTo>
                  <a:lnTo>
                    <a:pt x="23" y="47"/>
                  </a:lnTo>
                  <a:lnTo>
                    <a:pt x="12" y="2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9" name="Freeform 39">
              <a:extLst>
                <a:ext uri="{FF2B5EF4-FFF2-40B4-BE49-F238E27FC236}">
                  <a16:creationId xmlns:a16="http://schemas.microsoft.com/office/drawing/2014/main" id="{44A8E136-A147-4155-9951-D049F7424C70}"/>
                </a:ext>
              </a:extLst>
            </p:cNvPr>
            <p:cNvSpPr>
              <a:spLocks/>
            </p:cNvSpPr>
            <p:nvPr userDrawn="1"/>
          </p:nvSpPr>
          <p:spPr bwMode="ltGray">
            <a:xfrm rot="9832527" flipV="1">
              <a:off x="1997" y="858"/>
              <a:ext cx="330" cy="278"/>
            </a:xfrm>
            <a:custGeom>
              <a:avLst/>
              <a:gdLst>
                <a:gd name="T0" fmla="*/ 205 w 124"/>
                <a:gd name="T1" fmla="*/ 0 h 110"/>
                <a:gd name="T2" fmla="*/ 330 w 124"/>
                <a:gd name="T3" fmla="*/ 273 h 110"/>
                <a:gd name="T4" fmla="*/ 319 w 124"/>
                <a:gd name="T5" fmla="*/ 270 h 110"/>
                <a:gd name="T6" fmla="*/ 285 w 124"/>
                <a:gd name="T7" fmla="*/ 265 h 110"/>
                <a:gd name="T8" fmla="*/ 237 w 124"/>
                <a:gd name="T9" fmla="*/ 255 h 110"/>
                <a:gd name="T10" fmla="*/ 181 w 124"/>
                <a:gd name="T11" fmla="*/ 250 h 110"/>
                <a:gd name="T12" fmla="*/ 120 w 124"/>
                <a:gd name="T13" fmla="*/ 245 h 110"/>
                <a:gd name="T14" fmla="*/ 67 w 124"/>
                <a:gd name="T15" fmla="*/ 248 h 110"/>
                <a:gd name="T16" fmla="*/ 24 w 124"/>
                <a:gd name="T17" fmla="*/ 258 h 110"/>
                <a:gd name="T18" fmla="*/ 0 w 124"/>
                <a:gd name="T19" fmla="*/ 278 h 110"/>
                <a:gd name="T20" fmla="*/ 11 w 124"/>
                <a:gd name="T21" fmla="*/ 248 h 110"/>
                <a:gd name="T22" fmla="*/ 21 w 124"/>
                <a:gd name="T23" fmla="*/ 225 h 110"/>
                <a:gd name="T24" fmla="*/ 43 w 124"/>
                <a:gd name="T25" fmla="*/ 207 h 110"/>
                <a:gd name="T26" fmla="*/ 67 w 124"/>
                <a:gd name="T27" fmla="*/ 192 h 110"/>
                <a:gd name="T28" fmla="*/ 96 w 124"/>
                <a:gd name="T29" fmla="*/ 182 h 110"/>
                <a:gd name="T30" fmla="*/ 125 w 124"/>
                <a:gd name="T31" fmla="*/ 179 h 110"/>
                <a:gd name="T32" fmla="*/ 157 w 124"/>
                <a:gd name="T33" fmla="*/ 179 h 110"/>
                <a:gd name="T34" fmla="*/ 192 w 124"/>
                <a:gd name="T35" fmla="*/ 187 h 110"/>
                <a:gd name="T36" fmla="*/ 194 w 124"/>
                <a:gd name="T37" fmla="*/ 179 h 110"/>
                <a:gd name="T38" fmla="*/ 186 w 124"/>
                <a:gd name="T39" fmla="*/ 142 h 110"/>
                <a:gd name="T40" fmla="*/ 178 w 124"/>
                <a:gd name="T41" fmla="*/ 96 h 110"/>
                <a:gd name="T42" fmla="*/ 173 w 124"/>
                <a:gd name="T43" fmla="*/ 76 h 110"/>
                <a:gd name="T44" fmla="*/ 168 w 124"/>
                <a:gd name="T45" fmla="*/ 76 h 110"/>
                <a:gd name="T46" fmla="*/ 162 w 124"/>
                <a:gd name="T47" fmla="*/ 73 h 110"/>
                <a:gd name="T48" fmla="*/ 157 w 124"/>
                <a:gd name="T49" fmla="*/ 66 h 110"/>
                <a:gd name="T50" fmla="*/ 152 w 124"/>
                <a:gd name="T51" fmla="*/ 58 h 110"/>
                <a:gd name="T52" fmla="*/ 152 w 124"/>
                <a:gd name="T53" fmla="*/ 48 h 110"/>
                <a:gd name="T54" fmla="*/ 157 w 124"/>
                <a:gd name="T55" fmla="*/ 35 h 110"/>
                <a:gd name="T56" fmla="*/ 176 w 124"/>
                <a:gd name="T57" fmla="*/ 20 h 110"/>
                <a:gd name="T58" fmla="*/ 205 w 124"/>
                <a:gd name="T59" fmla="*/ 0 h 110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</a:gdLst>
              <a:ahLst/>
              <a:cxnLst>
                <a:cxn ang="T60">
                  <a:pos x="T0" y="T1"/>
                </a:cxn>
                <a:cxn ang="T61">
                  <a:pos x="T2" y="T3"/>
                </a:cxn>
                <a:cxn ang="T62">
                  <a:pos x="T4" y="T5"/>
                </a:cxn>
                <a:cxn ang="T63">
                  <a:pos x="T6" y="T7"/>
                </a:cxn>
                <a:cxn ang="T64">
                  <a:pos x="T8" y="T9"/>
                </a:cxn>
                <a:cxn ang="T65">
                  <a:pos x="T10" y="T11"/>
                </a:cxn>
                <a:cxn ang="T66">
                  <a:pos x="T12" y="T13"/>
                </a:cxn>
                <a:cxn ang="T67">
                  <a:pos x="T14" y="T15"/>
                </a:cxn>
                <a:cxn ang="T68">
                  <a:pos x="T16" y="T17"/>
                </a:cxn>
                <a:cxn ang="T69">
                  <a:pos x="T18" y="T19"/>
                </a:cxn>
                <a:cxn ang="T70">
                  <a:pos x="T20" y="T21"/>
                </a:cxn>
                <a:cxn ang="T71">
                  <a:pos x="T22" y="T23"/>
                </a:cxn>
                <a:cxn ang="T72">
                  <a:pos x="T24" y="T25"/>
                </a:cxn>
                <a:cxn ang="T73">
                  <a:pos x="T26" y="T27"/>
                </a:cxn>
                <a:cxn ang="T74">
                  <a:pos x="T28" y="T29"/>
                </a:cxn>
                <a:cxn ang="T75">
                  <a:pos x="T30" y="T31"/>
                </a:cxn>
                <a:cxn ang="T76">
                  <a:pos x="T32" y="T33"/>
                </a:cxn>
                <a:cxn ang="T77">
                  <a:pos x="T34" y="T35"/>
                </a:cxn>
                <a:cxn ang="T78">
                  <a:pos x="T36" y="T37"/>
                </a:cxn>
                <a:cxn ang="T79">
                  <a:pos x="T38" y="T39"/>
                </a:cxn>
                <a:cxn ang="T80">
                  <a:pos x="T40" y="T41"/>
                </a:cxn>
                <a:cxn ang="T81">
                  <a:pos x="T42" y="T43"/>
                </a:cxn>
                <a:cxn ang="T82">
                  <a:pos x="T44" y="T45"/>
                </a:cxn>
                <a:cxn ang="T83">
                  <a:pos x="T46" y="T47"/>
                </a:cxn>
                <a:cxn ang="T84">
                  <a:pos x="T48" y="T49"/>
                </a:cxn>
                <a:cxn ang="T85">
                  <a:pos x="T50" y="T51"/>
                </a:cxn>
                <a:cxn ang="T86">
                  <a:pos x="T52" y="T53"/>
                </a:cxn>
                <a:cxn ang="T87">
                  <a:pos x="T54" y="T55"/>
                </a:cxn>
                <a:cxn ang="T88">
                  <a:pos x="T56" y="T57"/>
                </a:cxn>
                <a:cxn ang="T89">
                  <a:pos x="T58" y="T59"/>
                </a:cxn>
              </a:cxnLst>
              <a:rect l="0" t="0" r="r" b="b"/>
              <a:pathLst>
                <a:path w="124" h="110">
                  <a:moveTo>
                    <a:pt x="77" y="0"/>
                  </a:moveTo>
                  <a:lnTo>
                    <a:pt x="124" y="108"/>
                  </a:lnTo>
                  <a:lnTo>
                    <a:pt x="120" y="107"/>
                  </a:lnTo>
                  <a:lnTo>
                    <a:pt x="107" y="105"/>
                  </a:lnTo>
                  <a:lnTo>
                    <a:pt x="89" y="101"/>
                  </a:lnTo>
                  <a:lnTo>
                    <a:pt x="68" y="99"/>
                  </a:lnTo>
                  <a:lnTo>
                    <a:pt x="45" y="97"/>
                  </a:lnTo>
                  <a:lnTo>
                    <a:pt x="25" y="98"/>
                  </a:lnTo>
                  <a:lnTo>
                    <a:pt x="9" y="102"/>
                  </a:lnTo>
                  <a:lnTo>
                    <a:pt x="0" y="110"/>
                  </a:lnTo>
                  <a:lnTo>
                    <a:pt x="4" y="98"/>
                  </a:lnTo>
                  <a:lnTo>
                    <a:pt x="8" y="89"/>
                  </a:lnTo>
                  <a:lnTo>
                    <a:pt x="16" y="82"/>
                  </a:lnTo>
                  <a:lnTo>
                    <a:pt x="25" y="76"/>
                  </a:lnTo>
                  <a:lnTo>
                    <a:pt x="36" y="72"/>
                  </a:lnTo>
                  <a:lnTo>
                    <a:pt x="47" y="71"/>
                  </a:lnTo>
                  <a:lnTo>
                    <a:pt x="59" y="71"/>
                  </a:lnTo>
                  <a:lnTo>
                    <a:pt x="72" y="74"/>
                  </a:lnTo>
                  <a:lnTo>
                    <a:pt x="73" y="71"/>
                  </a:lnTo>
                  <a:lnTo>
                    <a:pt x="70" y="56"/>
                  </a:lnTo>
                  <a:lnTo>
                    <a:pt x="67" y="38"/>
                  </a:lnTo>
                  <a:lnTo>
                    <a:pt x="65" y="30"/>
                  </a:lnTo>
                  <a:lnTo>
                    <a:pt x="63" y="30"/>
                  </a:lnTo>
                  <a:lnTo>
                    <a:pt x="61" y="29"/>
                  </a:lnTo>
                  <a:lnTo>
                    <a:pt x="59" y="26"/>
                  </a:lnTo>
                  <a:lnTo>
                    <a:pt x="57" y="23"/>
                  </a:lnTo>
                  <a:lnTo>
                    <a:pt x="57" y="19"/>
                  </a:lnTo>
                  <a:lnTo>
                    <a:pt x="59" y="14"/>
                  </a:lnTo>
                  <a:lnTo>
                    <a:pt x="66" y="8"/>
                  </a:lnTo>
                  <a:lnTo>
                    <a:pt x="77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0" name="Freeform 40">
              <a:extLst>
                <a:ext uri="{FF2B5EF4-FFF2-40B4-BE49-F238E27FC236}">
                  <a16:creationId xmlns:a16="http://schemas.microsoft.com/office/drawing/2014/main" id="{0820F571-31B1-4F02-9A8B-0FF2C8F92780}"/>
                </a:ext>
              </a:extLst>
            </p:cNvPr>
            <p:cNvSpPr>
              <a:spLocks/>
            </p:cNvSpPr>
            <p:nvPr userDrawn="1"/>
          </p:nvSpPr>
          <p:spPr bwMode="ltGray">
            <a:xfrm rot="9832527" flipV="1">
              <a:off x="2224" y="808"/>
              <a:ext cx="123" cy="233"/>
            </a:xfrm>
            <a:custGeom>
              <a:avLst/>
              <a:gdLst>
                <a:gd name="T0" fmla="*/ 83 w 46"/>
                <a:gd name="T1" fmla="*/ 0 h 94"/>
                <a:gd name="T2" fmla="*/ 53 w 46"/>
                <a:gd name="T3" fmla="*/ 94 h 94"/>
                <a:gd name="T4" fmla="*/ 40 w 46"/>
                <a:gd name="T5" fmla="*/ 154 h 94"/>
                <a:gd name="T6" fmla="*/ 29 w 46"/>
                <a:gd name="T7" fmla="*/ 196 h 94"/>
                <a:gd name="T8" fmla="*/ 0 w 46"/>
                <a:gd name="T9" fmla="*/ 233 h 94"/>
                <a:gd name="T10" fmla="*/ 32 w 46"/>
                <a:gd name="T11" fmla="*/ 218 h 94"/>
                <a:gd name="T12" fmla="*/ 62 w 46"/>
                <a:gd name="T13" fmla="*/ 198 h 94"/>
                <a:gd name="T14" fmla="*/ 86 w 46"/>
                <a:gd name="T15" fmla="*/ 171 h 94"/>
                <a:gd name="T16" fmla="*/ 107 w 46"/>
                <a:gd name="T17" fmla="*/ 141 h 94"/>
                <a:gd name="T18" fmla="*/ 120 w 46"/>
                <a:gd name="T19" fmla="*/ 109 h 94"/>
                <a:gd name="T20" fmla="*/ 123 w 46"/>
                <a:gd name="T21" fmla="*/ 74 h 94"/>
                <a:gd name="T22" fmla="*/ 112 w 46"/>
                <a:gd name="T23" fmla="*/ 37 h 94"/>
                <a:gd name="T24" fmla="*/ 83 w 46"/>
                <a:gd name="T25" fmla="*/ 0 h 94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46" h="94">
                  <a:moveTo>
                    <a:pt x="31" y="0"/>
                  </a:moveTo>
                  <a:lnTo>
                    <a:pt x="20" y="38"/>
                  </a:lnTo>
                  <a:lnTo>
                    <a:pt x="15" y="62"/>
                  </a:lnTo>
                  <a:lnTo>
                    <a:pt x="11" y="79"/>
                  </a:lnTo>
                  <a:lnTo>
                    <a:pt x="0" y="94"/>
                  </a:lnTo>
                  <a:lnTo>
                    <a:pt x="12" y="88"/>
                  </a:lnTo>
                  <a:lnTo>
                    <a:pt x="23" y="80"/>
                  </a:lnTo>
                  <a:lnTo>
                    <a:pt x="32" y="69"/>
                  </a:lnTo>
                  <a:lnTo>
                    <a:pt x="40" y="57"/>
                  </a:lnTo>
                  <a:lnTo>
                    <a:pt x="45" y="44"/>
                  </a:lnTo>
                  <a:lnTo>
                    <a:pt x="46" y="30"/>
                  </a:lnTo>
                  <a:lnTo>
                    <a:pt x="42" y="15"/>
                  </a:lnTo>
                  <a:lnTo>
                    <a:pt x="31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1" name="Freeform 41">
              <a:extLst>
                <a:ext uri="{FF2B5EF4-FFF2-40B4-BE49-F238E27FC236}">
                  <a16:creationId xmlns:a16="http://schemas.microsoft.com/office/drawing/2014/main" id="{8DCA96B7-9838-487A-A3F8-D71B38DD6404}"/>
                </a:ext>
              </a:extLst>
            </p:cNvPr>
            <p:cNvSpPr>
              <a:spLocks/>
            </p:cNvSpPr>
            <p:nvPr userDrawn="1"/>
          </p:nvSpPr>
          <p:spPr bwMode="ltGray">
            <a:xfrm>
              <a:off x="1603" y="0"/>
              <a:ext cx="124" cy="121"/>
            </a:xfrm>
            <a:custGeom>
              <a:avLst/>
              <a:gdLst>
                <a:gd name="T0" fmla="*/ 124 w 124"/>
                <a:gd name="T1" fmla="*/ 0 h 121"/>
                <a:gd name="T2" fmla="*/ 113 w 124"/>
                <a:gd name="T3" fmla="*/ 9 h 121"/>
                <a:gd name="T4" fmla="*/ 99 w 124"/>
                <a:gd name="T5" fmla="*/ 25 h 121"/>
                <a:gd name="T6" fmla="*/ 81 w 124"/>
                <a:gd name="T7" fmla="*/ 41 h 121"/>
                <a:gd name="T8" fmla="*/ 63 w 124"/>
                <a:gd name="T9" fmla="*/ 54 h 121"/>
                <a:gd name="T10" fmla="*/ 41 w 124"/>
                <a:gd name="T11" fmla="*/ 66 h 121"/>
                <a:gd name="T12" fmla="*/ 22 w 124"/>
                <a:gd name="T13" fmla="*/ 74 h 121"/>
                <a:gd name="T14" fmla="*/ 0 w 124"/>
                <a:gd name="T15" fmla="*/ 75 h 121"/>
                <a:gd name="T16" fmla="*/ 10 w 124"/>
                <a:gd name="T17" fmla="*/ 96 h 121"/>
                <a:gd name="T18" fmla="*/ 23 w 124"/>
                <a:gd name="T19" fmla="*/ 113 h 121"/>
                <a:gd name="T20" fmla="*/ 41 w 124"/>
                <a:gd name="T21" fmla="*/ 121 h 121"/>
                <a:gd name="T22" fmla="*/ 60 w 124"/>
                <a:gd name="T23" fmla="*/ 121 h 121"/>
                <a:gd name="T24" fmla="*/ 83 w 124"/>
                <a:gd name="T25" fmla="*/ 111 h 121"/>
                <a:gd name="T26" fmla="*/ 101 w 124"/>
                <a:gd name="T27" fmla="*/ 88 h 121"/>
                <a:gd name="T28" fmla="*/ 116 w 124"/>
                <a:gd name="T29" fmla="*/ 53 h 121"/>
                <a:gd name="T30" fmla="*/ 124 w 124"/>
                <a:gd name="T31" fmla="*/ 0 h 121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0" t="0" r="r" b="b"/>
              <a:pathLst>
                <a:path w="124" h="121">
                  <a:moveTo>
                    <a:pt x="124" y="0"/>
                  </a:moveTo>
                  <a:lnTo>
                    <a:pt x="113" y="9"/>
                  </a:lnTo>
                  <a:lnTo>
                    <a:pt x="99" y="25"/>
                  </a:lnTo>
                  <a:lnTo>
                    <a:pt x="81" y="41"/>
                  </a:lnTo>
                  <a:lnTo>
                    <a:pt x="63" y="54"/>
                  </a:lnTo>
                  <a:lnTo>
                    <a:pt x="41" y="66"/>
                  </a:lnTo>
                  <a:lnTo>
                    <a:pt x="22" y="74"/>
                  </a:lnTo>
                  <a:lnTo>
                    <a:pt x="0" y="75"/>
                  </a:lnTo>
                  <a:lnTo>
                    <a:pt x="10" y="96"/>
                  </a:lnTo>
                  <a:lnTo>
                    <a:pt x="23" y="113"/>
                  </a:lnTo>
                  <a:lnTo>
                    <a:pt x="41" y="121"/>
                  </a:lnTo>
                  <a:lnTo>
                    <a:pt x="60" y="121"/>
                  </a:lnTo>
                  <a:lnTo>
                    <a:pt x="83" y="111"/>
                  </a:lnTo>
                  <a:lnTo>
                    <a:pt x="101" y="88"/>
                  </a:lnTo>
                  <a:lnTo>
                    <a:pt x="116" y="53"/>
                  </a:lnTo>
                  <a:lnTo>
                    <a:pt x="124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2" name="Freeform 42">
              <a:extLst>
                <a:ext uri="{FF2B5EF4-FFF2-40B4-BE49-F238E27FC236}">
                  <a16:creationId xmlns:a16="http://schemas.microsoft.com/office/drawing/2014/main" id="{75174D08-AC96-4F41-B229-DE2ABD2ADCFD}"/>
                </a:ext>
              </a:extLst>
            </p:cNvPr>
            <p:cNvSpPr>
              <a:spLocks/>
            </p:cNvSpPr>
            <p:nvPr userDrawn="1"/>
          </p:nvSpPr>
          <p:spPr bwMode="ltGray">
            <a:xfrm rot="9832527" flipV="1">
              <a:off x="2173" y="1238"/>
              <a:ext cx="393" cy="2300"/>
            </a:xfrm>
            <a:custGeom>
              <a:avLst/>
              <a:gdLst>
                <a:gd name="T0" fmla="*/ 0 w 149"/>
                <a:gd name="T1" fmla="*/ 0 h 704"/>
                <a:gd name="T2" fmla="*/ 16 w 149"/>
                <a:gd name="T3" fmla="*/ 20 h 704"/>
                <a:gd name="T4" fmla="*/ 42 w 149"/>
                <a:gd name="T5" fmla="*/ 46 h 704"/>
                <a:gd name="T6" fmla="*/ 74 w 149"/>
                <a:gd name="T7" fmla="*/ 78 h 704"/>
                <a:gd name="T8" fmla="*/ 108 w 149"/>
                <a:gd name="T9" fmla="*/ 121 h 704"/>
                <a:gd name="T10" fmla="*/ 153 w 149"/>
                <a:gd name="T11" fmla="*/ 173 h 704"/>
                <a:gd name="T12" fmla="*/ 193 w 149"/>
                <a:gd name="T13" fmla="*/ 229 h 704"/>
                <a:gd name="T14" fmla="*/ 232 w 149"/>
                <a:gd name="T15" fmla="*/ 294 h 704"/>
                <a:gd name="T16" fmla="*/ 264 w 149"/>
                <a:gd name="T17" fmla="*/ 369 h 704"/>
                <a:gd name="T18" fmla="*/ 295 w 149"/>
                <a:gd name="T19" fmla="*/ 448 h 704"/>
                <a:gd name="T20" fmla="*/ 317 w 149"/>
                <a:gd name="T21" fmla="*/ 539 h 704"/>
                <a:gd name="T22" fmla="*/ 327 w 149"/>
                <a:gd name="T23" fmla="*/ 640 h 704"/>
                <a:gd name="T24" fmla="*/ 332 w 149"/>
                <a:gd name="T25" fmla="*/ 745 h 704"/>
                <a:gd name="T26" fmla="*/ 317 w 149"/>
                <a:gd name="T27" fmla="*/ 863 h 704"/>
                <a:gd name="T28" fmla="*/ 287 w 149"/>
                <a:gd name="T29" fmla="*/ 987 h 704"/>
                <a:gd name="T30" fmla="*/ 243 w 149"/>
                <a:gd name="T31" fmla="*/ 1117 h 704"/>
                <a:gd name="T32" fmla="*/ 177 w 149"/>
                <a:gd name="T33" fmla="*/ 1261 h 704"/>
                <a:gd name="T34" fmla="*/ 103 w 149"/>
                <a:gd name="T35" fmla="*/ 1424 h 704"/>
                <a:gd name="T36" fmla="*/ 55 w 149"/>
                <a:gd name="T37" fmla="*/ 1575 h 704"/>
                <a:gd name="T38" fmla="*/ 26 w 149"/>
                <a:gd name="T39" fmla="*/ 1715 h 704"/>
                <a:gd name="T40" fmla="*/ 16 w 149"/>
                <a:gd name="T41" fmla="*/ 1849 h 704"/>
                <a:gd name="T42" fmla="*/ 16 w 149"/>
                <a:gd name="T43" fmla="*/ 1977 h 704"/>
                <a:gd name="T44" fmla="*/ 21 w 149"/>
                <a:gd name="T45" fmla="*/ 2094 h 704"/>
                <a:gd name="T46" fmla="*/ 32 w 149"/>
                <a:gd name="T47" fmla="*/ 2199 h 704"/>
                <a:gd name="T48" fmla="*/ 37 w 149"/>
                <a:gd name="T49" fmla="*/ 2300 h 704"/>
                <a:gd name="T50" fmla="*/ 108 w 149"/>
                <a:gd name="T51" fmla="*/ 2248 h 704"/>
                <a:gd name="T52" fmla="*/ 103 w 149"/>
                <a:gd name="T53" fmla="*/ 2222 h 704"/>
                <a:gd name="T54" fmla="*/ 95 w 149"/>
                <a:gd name="T55" fmla="*/ 2146 h 704"/>
                <a:gd name="T56" fmla="*/ 87 w 149"/>
                <a:gd name="T57" fmla="*/ 2032 h 704"/>
                <a:gd name="T58" fmla="*/ 92 w 149"/>
                <a:gd name="T59" fmla="*/ 1879 h 704"/>
                <a:gd name="T60" fmla="*/ 108 w 149"/>
                <a:gd name="T61" fmla="*/ 1696 h 704"/>
                <a:gd name="T62" fmla="*/ 153 w 149"/>
                <a:gd name="T63" fmla="*/ 1487 h 704"/>
                <a:gd name="T64" fmla="*/ 227 w 149"/>
                <a:gd name="T65" fmla="*/ 1261 h 704"/>
                <a:gd name="T66" fmla="*/ 340 w 149"/>
                <a:gd name="T67" fmla="*/ 1023 h 704"/>
                <a:gd name="T68" fmla="*/ 377 w 149"/>
                <a:gd name="T69" fmla="*/ 912 h 704"/>
                <a:gd name="T70" fmla="*/ 393 w 149"/>
                <a:gd name="T71" fmla="*/ 768 h 704"/>
                <a:gd name="T72" fmla="*/ 380 w 149"/>
                <a:gd name="T73" fmla="*/ 601 h 704"/>
                <a:gd name="T74" fmla="*/ 346 w 149"/>
                <a:gd name="T75" fmla="*/ 438 h 704"/>
                <a:gd name="T76" fmla="*/ 287 w 149"/>
                <a:gd name="T77" fmla="*/ 278 h 704"/>
                <a:gd name="T78" fmla="*/ 214 w 149"/>
                <a:gd name="T79" fmla="*/ 144 h 704"/>
                <a:gd name="T80" fmla="*/ 116 w 149"/>
                <a:gd name="T81" fmla="*/ 46 h 704"/>
                <a:gd name="T82" fmla="*/ 0 w 149"/>
                <a:gd name="T83" fmla="*/ 0 h 704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0" t="0" r="r" b="b"/>
              <a:pathLst>
                <a:path w="149" h="704">
                  <a:moveTo>
                    <a:pt x="0" y="0"/>
                  </a:moveTo>
                  <a:lnTo>
                    <a:pt x="6" y="6"/>
                  </a:lnTo>
                  <a:lnTo>
                    <a:pt x="16" y="14"/>
                  </a:lnTo>
                  <a:lnTo>
                    <a:pt x="28" y="24"/>
                  </a:lnTo>
                  <a:lnTo>
                    <a:pt x="41" y="37"/>
                  </a:lnTo>
                  <a:lnTo>
                    <a:pt x="58" y="53"/>
                  </a:lnTo>
                  <a:lnTo>
                    <a:pt x="73" y="70"/>
                  </a:lnTo>
                  <a:lnTo>
                    <a:pt x="88" y="90"/>
                  </a:lnTo>
                  <a:lnTo>
                    <a:pt x="100" y="113"/>
                  </a:lnTo>
                  <a:lnTo>
                    <a:pt x="112" y="137"/>
                  </a:lnTo>
                  <a:lnTo>
                    <a:pt x="120" y="165"/>
                  </a:lnTo>
                  <a:lnTo>
                    <a:pt x="124" y="196"/>
                  </a:lnTo>
                  <a:lnTo>
                    <a:pt x="126" y="228"/>
                  </a:lnTo>
                  <a:lnTo>
                    <a:pt x="120" y="264"/>
                  </a:lnTo>
                  <a:lnTo>
                    <a:pt x="109" y="302"/>
                  </a:lnTo>
                  <a:lnTo>
                    <a:pt x="92" y="342"/>
                  </a:lnTo>
                  <a:lnTo>
                    <a:pt x="67" y="386"/>
                  </a:lnTo>
                  <a:lnTo>
                    <a:pt x="39" y="436"/>
                  </a:lnTo>
                  <a:lnTo>
                    <a:pt x="21" y="482"/>
                  </a:lnTo>
                  <a:lnTo>
                    <a:pt x="10" y="525"/>
                  </a:lnTo>
                  <a:lnTo>
                    <a:pt x="6" y="566"/>
                  </a:lnTo>
                  <a:lnTo>
                    <a:pt x="6" y="605"/>
                  </a:lnTo>
                  <a:lnTo>
                    <a:pt x="8" y="641"/>
                  </a:lnTo>
                  <a:lnTo>
                    <a:pt x="12" y="673"/>
                  </a:lnTo>
                  <a:lnTo>
                    <a:pt x="14" y="704"/>
                  </a:lnTo>
                  <a:lnTo>
                    <a:pt x="41" y="688"/>
                  </a:lnTo>
                  <a:lnTo>
                    <a:pt x="39" y="680"/>
                  </a:lnTo>
                  <a:lnTo>
                    <a:pt x="36" y="657"/>
                  </a:lnTo>
                  <a:lnTo>
                    <a:pt x="33" y="622"/>
                  </a:lnTo>
                  <a:lnTo>
                    <a:pt x="35" y="575"/>
                  </a:lnTo>
                  <a:lnTo>
                    <a:pt x="41" y="519"/>
                  </a:lnTo>
                  <a:lnTo>
                    <a:pt x="58" y="455"/>
                  </a:lnTo>
                  <a:lnTo>
                    <a:pt x="86" y="386"/>
                  </a:lnTo>
                  <a:lnTo>
                    <a:pt x="129" y="313"/>
                  </a:lnTo>
                  <a:lnTo>
                    <a:pt x="143" y="279"/>
                  </a:lnTo>
                  <a:lnTo>
                    <a:pt x="149" y="235"/>
                  </a:lnTo>
                  <a:lnTo>
                    <a:pt x="144" y="184"/>
                  </a:lnTo>
                  <a:lnTo>
                    <a:pt x="131" y="134"/>
                  </a:lnTo>
                  <a:lnTo>
                    <a:pt x="109" y="85"/>
                  </a:lnTo>
                  <a:lnTo>
                    <a:pt x="81" y="44"/>
                  </a:lnTo>
                  <a:lnTo>
                    <a:pt x="44" y="1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3" name="Freeform 43">
              <a:extLst>
                <a:ext uri="{FF2B5EF4-FFF2-40B4-BE49-F238E27FC236}">
                  <a16:creationId xmlns:a16="http://schemas.microsoft.com/office/drawing/2014/main" id="{E07596A2-0C25-420B-9729-4AA784F89197}"/>
                </a:ext>
              </a:extLst>
            </p:cNvPr>
            <p:cNvSpPr>
              <a:spLocks/>
            </p:cNvSpPr>
            <p:nvPr userDrawn="1"/>
          </p:nvSpPr>
          <p:spPr bwMode="ltGray">
            <a:xfrm>
              <a:off x="0" y="1848"/>
              <a:ext cx="36" cy="132"/>
            </a:xfrm>
            <a:custGeom>
              <a:avLst/>
              <a:gdLst>
                <a:gd name="T0" fmla="*/ 0 w 36"/>
                <a:gd name="T1" fmla="*/ 0 h 132"/>
                <a:gd name="T2" fmla="*/ 36 w 36"/>
                <a:gd name="T3" fmla="*/ 12 h 132"/>
                <a:gd name="T4" fmla="*/ 0 w 36"/>
                <a:gd name="T5" fmla="*/ 132 h 132"/>
                <a:gd name="T6" fmla="*/ 0 w 36"/>
                <a:gd name="T7" fmla="*/ 0 h 132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36" h="132">
                  <a:moveTo>
                    <a:pt x="0" y="0"/>
                  </a:moveTo>
                  <a:lnTo>
                    <a:pt x="36" y="12"/>
                  </a:lnTo>
                  <a:lnTo>
                    <a:pt x="0" y="13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</p:grpSp>
      <p:sp>
        <p:nvSpPr>
          <p:cNvPr id="210991" name="Rectangle 47"/>
          <p:cNvSpPr>
            <a:spLocks noGrp="1" noChangeArrowheads="1"/>
          </p:cNvSpPr>
          <p:nvPr>
            <p:ph type="ctrTitle"/>
          </p:nvPr>
        </p:nvSpPr>
        <p:spPr>
          <a:xfrm>
            <a:off x="2455863" y="596900"/>
            <a:ext cx="6192837" cy="3581400"/>
          </a:xfrm>
        </p:spPr>
        <p:txBody>
          <a:bodyPr/>
          <a:lstStyle>
            <a:lvl1pPr>
              <a:defRPr sz="5200" b="1"/>
            </a:lvl1pPr>
          </a:lstStyle>
          <a:p>
            <a:pPr lvl="0"/>
            <a:r>
              <a:rPr lang="en-US" altLang="en-US" noProof="0"/>
              <a:t>Click to edit Master title style</a:t>
            </a:r>
          </a:p>
        </p:txBody>
      </p:sp>
      <p:sp>
        <p:nvSpPr>
          <p:cNvPr id="210992" name="Rectangle 48"/>
          <p:cNvSpPr>
            <a:spLocks noGrp="1" noChangeArrowheads="1"/>
          </p:cNvSpPr>
          <p:nvPr>
            <p:ph type="subTitle" idx="1"/>
          </p:nvPr>
        </p:nvSpPr>
        <p:spPr>
          <a:xfrm>
            <a:off x="2489200" y="4279900"/>
            <a:ext cx="6146800" cy="1485900"/>
          </a:xfrm>
        </p:spPr>
        <p:txBody>
          <a:bodyPr/>
          <a:lstStyle>
            <a:lvl1pPr marL="0" indent="0" algn="ctr">
              <a:buFontTx/>
              <a:buNone/>
              <a:defRPr b="1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pPr lvl="0"/>
            <a:r>
              <a:rPr lang="en-US" altLang="en-US" noProof="0"/>
              <a:t>Click to edit Master subtitle style</a:t>
            </a:r>
          </a:p>
        </p:txBody>
      </p:sp>
      <p:sp>
        <p:nvSpPr>
          <p:cNvPr id="46" name="Rectangle 44">
            <a:extLst>
              <a:ext uri="{FF2B5EF4-FFF2-40B4-BE49-F238E27FC236}">
                <a16:creationId xmlns:a16="http://schemas.microsoft.com/office/drawing/2014/main" id="{E5C3C803-7C30-469A-B2BC-50FCFF3FDEF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BCD4517-10D7-48A7-8AAE-2CF83C85D7DA}" type="datetimeFigureOut">
              <a:rPr lang="en-US" altLang="en-US"/>
              <a:pPr>
                <a:defRPr/>
              </a:pPr>
              <a:t>11/24/2022</a:t>
            </a:fld>
            <a:endParaRPr lang="en-US" altLang="en-US"/>
          </a:p>
        </p:txBody>
      </p:sp>
      <p:sp>
        <p:nvSpPr>
          <p:cNvPr id="47" name="Rectangle 45">
            <a:extLst>
              <a:ext uri="{FF2B5EF4-FFF2-40B4-BE49-F238E27FC236}">
                <a16:creationId xmlns:a16="http://schemas.microsoft.com/office/drawing/2014/main" id="{058EDCF1-DEA3-4E57-95EB-870A146C9BC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8" name="Rectangle 46">
            <a:extLst>
              <a:ext uri="{FF2B5EF4-FFF2-40B4-BE49-F238E27FC236}">
                <a16:creationId xmlns:a16="http://schemas.microsoft.com/office/drawing/2014/main" id="{C40D60C7-EDD5-4F82-9C86-EE2F52F6262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D8CAD9A3-EE88-48F6-A17E-1963081A355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6696639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7">
            <a:extLst>
              <a:ext uri="{FF2B5EF4-FFF2-40B4-BE49-F238E27FC236}">
                <a16:creationId xmlns:a16="http://schemas.microsoft.com/office/drawing/2014/main" id="{25753E5D-1795-4B69-8663-8C0427D9E21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CF80ED-4019-42DD-9EA7-2FE5D56DB285}" type="datetimeFigureOut">
              <a:rPr lang="en-US" altLang="en-US"/>
              <a:pPr>
                <a:defRPr/>
              </a:pPr>
              <a:t>11/24/2022</a:t>
            </a:fld>
            <a:endParaRPr lang="en-US" altLang="en-US"/>
          </a:p>
        </p:txBody>
      </p:sp>
      <p:sp>
        <p:nvSpPr>
          <p:cNvPr id="5" name="Rectangle 48">
            <a:extLst>
              <a:ext uri="{FF2B5EF4-FFF2-40B4-BE49-F238E27FC236}">
                <a16:creationId xmlns:a16="http://schemas.microsoft.com/office/drawing/2014/main" id="{29E0DCE7-A156-4BE8-A58F-710ACD806B9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49">
            <a:extLst>
              <a:ext uri="{FF2B5EF4-FFF2-40B4-BE49-F238E27FC236}">
                <a16:creationId xmlns:a16="http://schemas.microsoft.com/office/drawing/2014/main" id="{8820E759-9B29-4AEB-A023-D4FA596E9A1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4C727A-FE65-4214-8003-03A3643EE70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6050925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7">
            <a:extLst>
              <a:ext uri="{FF2B5EF4-FFF2-40B4-BE49-F238E27FC236}">
                <a16:creationId xmlns:a16="http://schemas.microsoft.com/office/drawing/2014/main" id="{98F01802-5454-4417-BC08-82AA25A5204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B2098C-9CCA-4FFD-A151-91978FC0B710}" type="datetimeFigureOut">
              <a:rPr lang="en-US" altLang="en-US"/>
              <a:pPr>
                <a:defRPr/>
              </a:pPr>
              <a:t>11/24/2022</a:t>
            </a:fld>
            <a:endParaRPr lang="en-US" altLang="en-US"/>
          </a:p>
        </p:txBody>
      </p:sp>
      <p:sp>
        <p:nvSpPr>
          <p:cNvPr id="5" name="Rectangle 48">
            <a:extLst>
              <a:ext uri="{FF2B5EF4-FFF2-40B4-BE49-F238E27FC236}">
                <a16:creationId xmlns:a16="http://schemas.microsoft.com/office/drawing/2014/main" id="{44B501F4-D7FB-4681-8D45-CD4F3F03128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49">
            <a:extLst>
              <a:ext uri="{FF2B5EF4-FFF2-40B4-BE49-F238E27FC236}">
                <a16:creationId xmlns:a16="http://schemas.microsoft.com/office/drawing/2014/main" id="{8BA6024D-A30F-4693-A2FC-5C02F3A86D1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DED1E7-F545-4B8E-8ABC-4B31C632B06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4864336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45611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45611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7">
            <a:extLst>
              <a:ext uri="{FF2B5EF4-FFF2-40B4-BE49-F238E27FC236}">
                <a16:creationId xmlns:a16="http://schemas.microsoft.com/office/drawing/2014/main" id="{6818157A-0C16-4CA2-860F-BEA7A7AF9B3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D2036F-CEAD-4060-8726-189B7D4B72B7}" type="datetimeFigureOut">
              <a:rPr lang="en-US" altLang="en-US"/>
              <a:pPr>
                <a:defRPr/>
              </a:pPr>
              <a:t>11/24/2022</a:t>
            </a:fld>
            <a:endParaRPr lang="en-US" altLang="en-US"/>
          </a:p>
        </p:txBody>
      </p:sp>
      <p:sp>
        <p:nvSpPr>
          <p:cNvPr id="6" name="Rectangle 48">
            <a:extLst>
              <a:ext uri="{FF2B5EF4-FFF2-40B4-BE49-F238E27FC236}">
                <a16:creationId xmlns:a16="http://schemas.microsoft.com/office/drawing/2014/main" id="{13A8BAFF-2A60-44E9-9C3D-C4D020C06D8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49">
            <a:extLst>
              <a:ext uri="{FF2B5EF4-FFF2-40B4-BE49-F238E27FC236}">
                <a16:creationId xmlns:a16="http://schemas.microsoft.com/office/drawing/2014/main" id="{152D9437-FE70-428A-B57B-C6D509CB17E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6A7FBD-B61E-4DE8-ABEF-A92F6FDEC17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4404263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7">
            <a:extLst>
              <a:ext uri="{FF2B5EF4-FFF2-40B4-BE49-F238E27FC236}">
                <a16:creationId xmlns:a16="http://schemas.microsoft.com/office/drawing/2014/main" id="{9C7FB569-CF8A-4155-9D57-013416E9F3B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6D20F1-FE0F-4DD8-957C-B17E00EB3CE9}" type="datetimeFigureOut">
              <a:rPr lang="en-US" altLang="en-US"/>
              <a:pPr>
                <a:defRPr/>
              </a:pPr>
              <a:t>11/24/2022</a:t>
            </a:fld>
            <a:endParaRPr lang="en-US" altLang="en-US"/>
          </a:p>
        </p:txBody>
      </p:sp>
      <p:sp>
        <p:nvSpPr>
          <p:cNvPr id="8" name="Rectangle 48">
            <a:extLst>
              <a:ext uri="{FF2B5EF4-FFF2-40B4-BE49-F238E27FC236}">
                <a16:creationId xmlns:a16="http://schemas.microsoft.com/office/drawing/2014/main" id="{733D1391-082E-4C5C-A133-D378A7FDDAE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49">
            <a:extLst>
              <a:ext uri="{FF2B5EF4-FFF2-40B4-BE49-F238E27FC236}">
                <a16:creationId xmlns:a16="http://schemas.microsoft.com/office/drawing/2014/main" id="{809A8A6C-1C7C-470C-8205-2E61860C1F5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F4090C-5E6D-44DB-85F2-CAFD4C1B20B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5306799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7">
            <a:extLst>
              <a:ext uri="{FF2B5EF4-FFF2-40B4-BE49-F238E27FC236}">
                <a16:creationId xmlns:a16="http://schemas.microsoft.com/office/drawing/2014/main" id="{01C803C4-4D10-48B6-BFB5-E7E17620BEE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F5F4A7-1E06-42C7-944B-6E75D0AFACF5}" type="datetimeFigureOut">
              <a:rPr lang="en-US" altLang="en-US"/>
              <a:pPr>
                <a:defRPr/>
              </a:pPr>
              <a:t>11/24/2022</a:t>
            </a:fld>
            <a:endParaRPr lang="en-US" altLang="en-US"/>
          </a:p>
        </p:txBody>
      </p:sp>
      <p:sp>
        <p:nvSpPr>
          <p:cNvPr id="4" name="Rectangle 48">
            <a:extLst>
              <a:ext uri="{FF2B5EF4-FFF2-40B4-BE49-F238E27FC236}">
                <a16:creationId xmlns:a16="http://schemas.microsoft.com/office/drawing/2014/main" id="{FC5343DA-6D1F-4898-A8D1-5189DD3276C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49">
            <a:extLst>
              <a:ext uri="{FF2B5EF4-FFF2-40B4-BE49-F238E27FC236}">
                <a16:creationId xmlns:a16="http://schemas.microsoft.com/office/drawing/2014/main" id="{04750BEC-4AE6-4F26-B63B-2555AB1489B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D02791-89A7-4715-BF98-2A7AFE220FF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1593662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7">
            <a:extLst>
              <a:ext uri="{FF2B5EF4-FFF2-40B4-BE49-F238E27FC236}">
                <a16:creationId xmlns:a16="http://schemas.microsoft.com/office/drawing/2014/main" id="{066F20D7-05C2-4C89-9F4F-86D913B941A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705E4B-A341-45CF-8A5A-68EA8939AC67}" type="datetimeFigureOut">
              <a:rPr lang="en-US" altLang="en-US"/>
              <a:pPr>
                <a:defRPr/>
              </a:pPr>
              <a:t>11/24/2022</a:t>
            </a:fld>
            <a:endParaRPr lang="en-US" altLang="en-US"/>
          </a:p>
        </p:txBody>
      </p:sp>
      <p:sp>
        <p:nvSpPr>
          <p:cNvPr id="3" name="Rectangle 48">
            <a:extLst>
              <a:ext uri="{FF2B5EF4-FFF2-40B4-BE49-F238E27FC236}">
                <a16:creationId xmlns:a16="http://schemas.microsoft.com/office/drawing/2014/main" id="{FFF2AFC7-55CD-4D3E-89C3-2DF435FA298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49">
            <a:extLst>
              <a:ext uri="{FF2B5EF4-FFF2-40B4-BE49-F238E27FC236}">
                <a16:creationId xmlns:a16="http://schemas.microsoft.com/office/drawing/2014/main" id="{395CA419-2633-4050-A304-B0F79C92C57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F0E9A4-B27F-46B2-9E3D-A5E879B04AB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4253988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7">
            <a:extLst>
              <a:ext uri="{FF2B5EF4-FFF2-40B4-BE49-F238E27FC236}">
                <a16:creationId xmlns:a16="http://schemas.microsoft.com/office/drawing/2014/main" id="{A3822E0F-AE19-46F5-8FFC-FC29B2DBE1B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4D0F71-382D-4A18-BD35-B8E1699261D5}" type="datetimeFigureOut">
              <a:rPr lang="en-US" altLang="en-US"/>
              <a:pPr>
                <a:defRPr/>
              </a:pPr>
              <a:t>11/24/2022</a:t>
            </a:fld>
            <a:endParaRPr lang="en-US" altLang="en-US"/>
          </a:p>
        </p:txBody>
      </p:sp>
      <p:sp>
        <p:nvSpPr>
          <p:cNvPr id="6" name="Rectangle 48">
            <a:extLst>
              <a:ext uri="{FF2B5EF4-FFF2-40B4-BE49-F238E27FC236}">
                <a16:creationId xmlns:a16="http://schemas.microsoft.com/office/drawing/2014/main" id="{C3E06F9B-309A-43B0-9E78-F77DC6442F8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49">
            <a:extLst>
              <a:ext uri="{FF2B5EF4-FFF2-40B4-BE49-F238E27FC236}">
                <a16:creationId xmlns:a16="http://schemas.microsoft.com/office/drawing/2014/main" id="{10A1F133-E5B5-4ECC-90E6-08B5FE96D84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774B6E-B703-4D60-98F6-23712CF4E04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498551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>
            <a:extLst>
              <a:ext uri="{FF2B5EF4-FFF2-40B4-BE49-F238E27FC236}">
                <a16:creationId xmlns:a16="http://schemas.microsoft.com/office/drawing/2014/main" id="{649FCCB6-DC59-44BA-A726-9D1972FBAF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>
            <a:extLst>
              <a:ext uri="{FF2B5EF4-FFF2-40B4-BE49-F238E27FC236}">
                <a16:creationId xmlns:a16="http://schemas.microsoft.com/office/drawing/2014/main" id="{15343366-257D-4CCA-9A40-DA00148AA4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>
            <a:extLst>
              <a:ext uri="{FF2B5EF4-FFF2-40B4-BE49-F238E27FC236}">
                <a16:creationId xmlns:a16="http://schemas.microsoft.com/office/drawing/2014/main" id="{52938A36-111B-4AF0-A9DE-66B12E0578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5355C6-266F-4A3F-BFEF-9B611513F55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7352397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7">
            <a:extLst>
              <a:ext uri="{FF2B5EF4-FFF2-40B4-BE49-F238E27FC236}">
                <a16:creationId xmlns:a16="http://schemas.microsoft.com/office/drawing/2014/main" id="{EE9FF922-CD1B-4326-A8D3-7F9FB0A4C00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970AFD-064F-42E9-B06D-475BBC049339}" type="datetimeFigureOut">
              <a:rPr lang="en-US" altLang="en-US"/>
              <a:pPr>
                <a:defRPr/>
              </a:pPr>
              <a:t>11/24/2022</a:t>
            </a:fld>
            <a:endParaRPr lang="en-US" altLang="en-US"/>
          </a:p>
        </p:txBody>
      </p:sp>
      <p:sp>
        <p:nvSpPr>
          <p:cNvPr id="6" name="Rectangle 48">
            <a:extLst>
              <a:ext uri="{FF2B5EF4-FFF2-40B4-BE49-F238E27FC236}">
                <a16:creationId xmlns:a16="http://schemas.microsoft.com/office/drawing/2014/main" id="{A9D6445F-5E1A-4494-B9FE-CBF5D62768F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49">
            <a:extLst>
              <a:ext uri="{FF2B5EF4-FFF2-40B4-BE49-F238E27FC236}">
                <a16:creationId xmlns:a16="http://schemas.microsoft.com/office/drawing/2014/main" id="{EEA618C9-154F-46B1-81AB-F306580F1BF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3D1D03-5FBE-43F6-9F3A-BB2376D67E9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2580586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7">
            <a:extLst>
              <a:ext uri="{FF2B5EF4-FFF2-40B4-BE49-F238E27FC236}">
                <a16:creationId xmlns:a16="http://schemas.microsoft.com/office/drawing/2014/main" id="{7A7B7FBF-4D34-4D38-AAF3-9A24B4A2F15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A713A8-4544-4998-BA4B-2457DC8C9F2A}" type="datetimeFigureOut">
              <a:rPr lang="en-US" altLang="en-US"/>
              <a:pPr>
                <a:defRPr/>
              </a:pPr>
              <a:t>11/24/2022</a:t>
            </a:fld>
            <a:endParaRPr lang="en-US" altLang="en-US"/>
          </a:p>
        </p:txBody>
      </p:sp>
      <p:sp>
        <p:nvSpPr>
          <p:cNvPr id="5" name="Rectangle 48">
            <a:extLst>
              <a:ext uri="{FF2B5EF4-FFF2-40B4-BE49-F238E27FC236}">
                <a16:creationId xmlns:a16="http://schemas.microsoft.com/office/drawing/2014/main" id="{97CFAF2F-1271-4DC1-B6FE-17A20549A2F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49">
            <a:extLst>
              <a:ext uri="{FF2B5EF4-FFF2-40B4-BE49-F238E27FC236}">
                <a16:creationId xmlns:a16="http://schemas.microsoft.com/office/drawing/2014/main" id="{7DA00849-AFDB-4FE9-BCB6-F277F626359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B78ABD-BE3C-4678-A178-536A1D471CF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8023440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6225" y="103188"/>
            <a:ext cx="2060575" cy="59531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42913" y="103188"/>
            <a:ext cx="6030912" cy="59531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7">
            <a:extLst>
              <a:ext uri="{FF2B5EF4-FFF2-40B4-BE49-F238E27FC236}">
                <a16:creationId xmlns:a16="http://schemas.microsoft.com/office/drawing/2014/main" id="{8FF71A31-57F3-4CFF-8C66-8DE30A2C76A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41FB11-4200-4AC8-A6EA-CEB208604155}" type="datetimeFigureOut">
              <a:rPr lang="en-US" altLang="en-US"/>
              <a:pPr>
                <a:defRPr/>
              </a:pPr>
              <a:t>11/24/2022</a:t>
            </a:fld>
            <a:endParaRPr lang="en-US" altLang="en-US"/>
          </a:p>
        </p:txBody>
      </p:sp>
      <p:sp>
        <p:nvSpPr>
          <p:cNvPr id="5" name="Rectangle 48">
            <a:extLst>
              <a:ext uri="{FF2B5EF4-FFF2-40B4-BE49-F238E27FC236}">
                <a16:creationId xmlns:a16="http://schemas.microsoft.com/office/drawing/2014/main" id="{CA99E632-BFA2-42B0-9FF9-D563DD05B40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49">
            <a:extLst>
              <a:ext uri="{FF2B5EF4-FFF2-40B4-BE49-F238E27FC236}">
                <a16:creationId xmlns:a16="http://schemas.microsoft.com/office/drawing/2014/main" id="{7C879B0D-2B16-4AA1-838A-2960AB355EC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0FF96F-0653-4B1D-823F-450363E4CA6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8178601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dgm" preserve="1">
  <p:cSld name="Title and Diagram or Organization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913" y="103188"/>
            <a:ext cx="8243887" cy="131445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martArt Placeholder 2"/>
          <p:cNvSpPr>
            <a:spLocks noGrp="1"/>
          </p:cNvSpPr>
          <p:nvPr>
            <p:ph type="dgm" idx="1"/>
          </p:nvPr>
        </p:nvSpPr>
        <p:spPr>
          <a:xfrm>
            <a:off x="457200" y="1600200"/>
            <a:ext cx="8229600" cy="4456113"/>
          </a:xfr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4" name="Rectangle 47">
            <a:extLst>
              <a:ext uri="{FF2B5EF4-FFF2-40B4-BE49-F238E27FC236}">
                <a16:creationId xmlns:a16="http://schemas.microsoft.com/office/drawing/2014/main" id="{DAD13081-9E8E-42A5-A482-F4247625F15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2808A01-E236-45AD-9C6E-03E9A2BBE591}" type="datetimeFigureOut">
              <a:rPr lang="en-US" altLang="en-US"/>
              <a:pPr>
                <a:defRPr/>
              </a:pPr>
              <a:t>11/24/2022</a:t>
            </a:fld>
            <a:endParaRPr lang="en-US" altLang="en-US"/>
          </a:p>
        </p:txBody>
      </p:sp>
      <p:sp>
        <p:nvSpPr>
          <p:cNvPr id="5" name="Rectangle 48">
            <a:extLst>
              <a:ext uri="{FF2B5EF4-FFF2-40B4-BE49-F238E27FC236}">
                <a16:creationId xmlns:a16="http://schemas.microsoft.com/office/drawing/2014/main" id="{A7B367AC-61B8-46EA-81A9-2CEDCADA60F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49">
            <a:extLst>
              <a:ext uri="{FF2B5EF4-FFF2-40B4-BE49-F238E27FC236}">
                <a16:creationId xmlns:a16="http://schemas.microsoft.com/office/drawing/2014/main" id="{9540C3CC-4B25-4A84-9682-E94C7D570D9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FCDAE7-A60B-44BA-8628-1A791196AF0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875606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13">
            <a:extLst>
              <a:ext uri="{FF2B5EF4-FFF2-40B4-BE49-F238E27FC236}">
                <a16:creationId xmlns:a16="http://schemas.microsoft.com/office/drawing/2014/main" id="{9B455DF0-432D-4798-BA3D-4667566D19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>
            <a:extLst>
              <a:ext uri="{FF2B5EF4-FFF2-40B4-BE49-F238E27FC236}">
                <a16:creationId xmlns:a16="http://schemas.microsoft.com/office/drawing/2014/main" id="{24F0F0B2-A2F2-4E7D-B70E-126E6030A9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>
            <a:extLst>
              <a:ext uri="{FF2B5EF4-FFF2-40B4-BE49-F238E27FC236}">
                <a16:creationId xmlns:a16="http://schemas.microsoft.com/office/drawing/2014/main" id="{E38A6E60-51C7-4B9F-96DB-8EF145A000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FF315E-FA81-49AE-9D78-A43818C307C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948316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13">
            <a:extLst>
              <a:ext uri="{FF2B5EF4-FFF2-40B4-BE49-F238E27FC236}">
                <a16:creationId xmlns:a16="http://schemas.microsoft.com/office/drawing/2014/main" id="{A2D5DEC6-609A-498A-A4E5-72BD4786EC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2">
            <a:extLst>
              <a:ext uri="{FF2B5EF4-FFF2-40B4-BE49-F238E27FC236}">
                <a16:creationId xmlns:a16="http://schemas.microsoft.com/office/drawing/2014/main" id="{E78F5158-5C6A-4A70-9D75-9D729247DB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2">
            <a:extLst>
              <a:ext uri="{FF2B5EF4-FFF2-40B4-BE49-F238E27FC236}">
                <a16:creationId xmlns:a16="http://schemas.microsoft.com/office/drawing/2014/main" id="{E80DEF9D-8247-4C00-B11C-2474B9FEE7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7AA751-992A-4734-9C28-26FB2E7A2E8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23395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13">
            <a:extLst>
              <a:ext uri="{FF2B5EF4-FFF2-40B4-BE49-F238E27FC236}">
                <a16:creationId xmlns:a16="http://schemas.microsoft.com/office/drawing/2014/main" id="{DEF8D314-9D3C-4DB0-8BF6-FEE1856FF1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2">
            <a:extLst>
              <a:ext uri="{FF2B5EF4-FFF2-40B4-BE49-F238E27FC236}">
                <a16:creationId xmlns:a16="http://schemas.microsoft.com/office/drawing/2014/main" id="{C2AB13C8-5719-4457-81B4-5345CCCC30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22">
            <a:extLst>
              <a:ext uri="{FF2B5EF4-FFF2-40B4-BE49-F238E27FC236}">
                <a16:creationId xmlns:a16="http://schemas.microsoft.com/office/drawing/2014/main" id="{1ECA8E63-0C45-4B65-BE59-0A445D8B20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D657D9-8876-4C9B-BBDF-8768D6DF95F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586206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13">
            <a:extLst>
              <a:ext uri="{FF2B5EF4-FFF2-40B4-BE49-F238E27FC236}">
                <a16:creationId xmlns:a16="http://schemas.microsoft.com/office/drawing/2014/main" id="{A97E8638-C16D-4639-9887-36344A50DA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2">
            <a:extLst>
              <a:ext uri="{FF2B5EF4-FFF2-40B4-BE49-F238E27FC236}">
                <a16:creationId xmlns:a16="http://schemas.microsoft.com/office/drawing/2014/main" id="{3FDE49A4-08C6-482C-A3B5-2A6D1B4D63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22">
            <a:extLst>
              <a:ext uri="{FF2B5EF4-FFF2-40B4-BE49-F238E27FC236}">
                <a16:creationId xmlns:a16="http://schemas.microsoft.com/office/drawing/2014/main" id="{DBAD3AB4-FBDD-4FB8-B3D3-7C12711ACF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140B40-6385-488C-89CE-F58A9FC449E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17983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3">
            <a:extLst>
              <a:ext uri="{FF2B5EF4-FFF2-40B4-BE49-F238E27FC236}">
                <a16:creationId xmlns:a16="http://schemas.microsoft.com/office/drawing/2014/main" id="{930B82D9-CCC7-4130-A721-26B4801409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30BF10B-759A-46D6-BB3A-D3D815F11A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22">
            <a:extLst>
              <a:ext uri="{FF2B5EF4-FFF2-40B4-BE49-F238E27FC236}">
                <a16:creationId xmlns:a16="http://schemas.microsoft.com/office/drawing/2014/main" id="{0F22FAE3-E3C2-4B27-ABFA-C7C6A06C1F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A334F4-5BCE-4830-8CB2-5FB2BB0AB01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286225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13">
            <a:extLst>
              <a:ext uri="{FF2B5EF4-FFF2-40B4-BE49-F238E27FC236}">
                <a16:creationId xmlns:a16="http://schemas.microsoft.com/office/drawing/2014/main" id="{6BDF4A65-4765-430E-9565-5E3FDD83F9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2">
            <a:extLst>
              <a:ext uri="{FF2B5EF4-FFF2-40B4-BE49-F238E27FC236}">
                <a16:creationId xmlns:a16="http://schemas.microsoft.com/office/drawing/2014/main" id="{A6754BD5-43A7-4908-ABA3-C4F48BB1D3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2">
            <a:extLst>
              <a:ext uri="{FF2B5EF4-FFF2-40B4-BE49-F238E27FC236}">
                <a16:creationId xmlns:a16="http://schemas.microsoft.com/office/drawing/2014/main" id="{995CCBCF-1919-412A-AEC7-EAE6B41C73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6E9F40-D9A2-490D-88ED-B07FF05595E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60440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>
            <a:lvl1pPr indent="0">
              <a:buNone/>
              <a:defRPr sz="3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rIns="45720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13">
            <a:extLst>
              <a:ext uri="{FF2B5EF4-FFF2-40B4-BE49-F238E27FC236}">
                <a16:creationId xmlns:a16="http://schemas.microsoft.com/office/drawing/2014/main" id="{3F6E511B-908D-4D83-9B37-02B79143A3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2">
            <a:extLst>
              <a:ext uri="{FF2B5EF4-FFF2-40B4-BE49-F238E27FC236}">
                <a16:creationId xmlns:a16="http://schemas.microsoft.com/office/drawing/2014/main" id="{ED1C2AD4-BD05-4942-9DE2-67CCD95D24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2">
            <a:extLst>
              <a:ext uri="{FF2B5EF4-FFF2-40B4-BE49-F238E27FC236}">
                <a16:creationId xmlns:a16="http://schemas.microsoft.com/office/drawing/2014/main" id="{371F6194-03F1-4EB0-A466-0CCD75B08B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435151-8E8E-4A5A-A549-0A856ADA7D8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910539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>
            <a:extLst>
              <a:ext uri="{FF2B5EF4-FFF2-40B4-BE49-F238E27FC236}">
                <a16:creationId xmlns:a16="http://schemas.microsoft.com/office/drawing/2014/main" id="{C9531834-69A1-4303-8F8F-0D105E9C26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075" name="Text Placeholder 12">
            <a:extLst>
              <a:ext uri="{FF2B5EF4-FFF2-40B4-BE49-F238E27FC236}">
                <a16:creationId xmlns:a16="http://schemas.microsoft.com/office/drawing/2014/main" id="{967443F6-DA77-4CCA-BBC0-B58A1ABBA18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708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4" name="Date Placeholder 13">
            <a:extLst>
              <a:ext uri="{FF2B5EF4-FFF2-40B4-BE49-F238E27FC236}">
                <a16:creationId xmlns:a16="http://schemas.microsoft.com/office/drawing/2014/main" id="{9B2827AA-48B7-4104-A3FE-821BDC45FEF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5B305C3-7A94-423C-9E34-634F022A539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3" name="Slide Number Placeholder 22">
            <a:extLst>
              <a:ext uri="{FF2B5EF4-FFF2-40B4-BE49-F238E27FC236}">
                <a16:creationId xmlns:a16="http://schemas.microsoft.com/office/drawing/2014/main" id="{1B513952-7995-45BB-BE51-22F3F0D13A5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wrap="square" lIns="0" tIns="45720" rIns="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fld id="{2A00EB55-2427-466C-B73C-586B2923DBC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820" r:id="rId1"/>
    <p:sldLayoutId id="2147484821" r:id="rId2"/>
    <p:sldLayoutId id="2147484822" r:id="rId3"/>
    <p:sldLayoutId id="2147484823" r:id="rId4"/>
    <p:sldLayoutId id="2147484824" r:id="rId5"/>
    <p:sldLayoutId id="2147484825" r:id="rId6"/>
    <p:sldLayoutId id="2147484826" r:id="rId7"/>
    <p:sldLayoutId id="2147484827" r:id="rId8"/>
    <p:sldLayoutId id="2147484828" r:id="rId9"/>
    <p:sldLayoutId id="2147484829" r:id="rId10"/>
    <p:sldLayoutId id="2147484830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100" b="1" kern="120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Lucida Sans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Lucida Sans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Lucida Sans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Lucida Sans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Lucida Sans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Lucida Sans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Lucida Sans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Lucida Sans" pitchFamily="34" charset="0"/>
        </a:defRPr>
      </a:lvl9pPr>
    </p:titleStyle>
    <p:bodyStyle>
      <a:lvl1pPr marL="547688" indent="-411163" algn="l" rtl="0" eaLnBrk="0" fontAlgn="base" hangingPunct="0">
        <a:spcBef>
          <a:spcPct val="20000"/>
        </a:spcBef>
        <a:spcAft>
          <a:spcPct val="0"/>
        </a:spcAft>
        <a:buClr>
          <a:srgbClr val="F9F9F9"/>
        </a:buClr>
        <a:buSzPct val="65000"/>
        <a:buFont typeface="Wingdings 2" panose="05020102010507070707" pitchFamily="18" charset="2"/>
        <a:buChar char="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363" indent="-282575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80000"/>
        <a:buFont typeface="Wingdings 2" panose="05020102010507070707" pitchFamily="18" charset="2"/>
        <a:buChar char="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475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95000"/>
        <a:buFont typeface="Wingdings" panose="05000000000000000000" pitchFamily="2" charset="2"/>
        <a:buChar char="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2550" indent="-182563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100000"/>
        <a:buFont typeface="Wingdings 3" panose="05040102010807070707" pitchFamily="18" charset="2"/>
        <a:buChar char="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4638" indent="-182563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Font typeface="Wingdings 2" panose="05020102010507070707" pitchFamily="18" charset="2"/>
        <a:buChar char="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98" name="Group 2">
            <a:extLst>
              <a:ext uri="{FF2B5EF4-FFF2-40B4-BE49-F238E27FC236}">
                <a16:creationId xmlns:a16="http://schemas.microsoft.com/office/drawing/2014/main" id="{A09D26CA-FAD0-42BD-942D-627712406523}"/>
              </a:ext>
            </a:extLst>
          </p:cNvPr>
          <p:cNvGrpSpPr>
            <a:grpSpLocks/>
          </p:cNvGrpSpPr>
          <p:nvPr/>
        </p:nvGrpSpPr>
        <p:grpSpPr bwMode="auto">
          <a:xfrm>
            <a:off x="-7938" y="0"/>
            <a:ext cx="2833688" cy="6856413"/>
            <a:chOff x="-5" y="0"/>
            <a:chExt cx="1785" cy="4319"/>
          </a:xfrm>
        </p:grpSpPr>
        <p:sp>
          <p:nvSpPr>
            <p:cNvPr id="4104" name="Freeform 3">
              <a:extLst>
                <a:ext uri="{FF2B5EF4-FFF2-40B4-BE49-F238E27FC236}">
                  <a16:creationId xmlns:a16="http://schemas.microsoft.com/office/drawing/2014/main" id="{4791EDF4-E96B-496C-B433-664001A967A3}"/>
                </a:ext>
              </a:extLst>
            </p:cNvPr>
            <p:cNvSpPr>
              <a:spLocks/>
            </p:cNvSpPr>
            <p:nvPr/>
          </p:nvSpPr>
          <p:spPr bwMode="ltGray">
            <a:xfrm>
              <a:off x="-5" y="3262"/>
              <a:ext cx="472" cy="802"/>
            </a:xfrm>
            <a:custGeom>
              <a:avLst/>
              <a:gdLst>
                <a:gd name="T0" fmla="*/ 5 w 472"/>
                <a:gd name="T1" fmla="*/ 32 h 802"/>
                <a:gd name="T2" fmla="*/ 189 w 472"/>
                <a:gd name="T3" fmla="*/ 26 h 802"/>
                <a:gd name="T4" fmla="*/ 309 w 472"/>
                <a:gd name="T5" fmla="*/ 66 h 802"/>
                <a:gd name="T6" fmla="*/ 357 w 472"/>
                <a:gd name="T7" fmla="*/ 98 h 802"/>
                <a:gd name="T8" fmla="*/ 413 w 472"/>
                <a:gd name="T9" fmla="*/ 162 h 802"/>
                <a:gd name="T10" fmla="*/ 437 w 472"/>
                <a:gd name="T11" fmla="*/ 250 h 802"/>
                <a:gd name="T12" fmla="*/ 397 w 472"/>
                <a:gd name="T13" fmla="*/ 530 h 802"/>
                <a:gd name="T14" fmla="*/ 341 w 472"/>
                <a:gd name="T15" fmla="*/ 634 h 802"/>
                <a:gd name="T16" fmla="*/ 173 w 472"/>
                <a:gd name="T17" fmla="*/ 714 h 802"/>
                <a:gd name="T18" fmla="*/ 77 w 472"/>
                <a:gd name="T19" fmla="*/ 730 h 802"/>
                <a:gd name="T20" fmla="*/ 69 w 472"/>
                <a:gd name="T21" fmla="*/ 802 h 802"/>
                <a:gd name="T22" fmla="*/ 7 w 472"/>
                <a:gd name="T23" fmla="*/ 788 h 802"/>
                <a:gd name="T24" fmla="*/ 5 w 472"/>
                <a:gd name="T25" fmla="*/ 751 h 802"/>
                <a:gd name="T26" fmla="*/ 37 w 472"/>
                <a:gd name="T27" fmla="*/ 722 h 802"/>
                <a:gd name="T28" fmla="*/ 5 w 472"/>
                <a:gd name="T29" fmla="*/ 670 h 802"/>
                <a:gd name="T30" fmla="*/ 5 w 472"/>
                <a:gd name="T31" fmla="*/ 32 h 802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0" t="0" r="r" b="b"/>
              <a:pathLst>
                <a:path w="472" h="802">
                  <a:moveTo>
                    <a:pt x="5" y="32"/>
                  </a:moveTo>
                  <a:cubicBezTo>
                    <a:pt x="101" y="0"/>
                    <a:pt x="20" y="17"/>
                    <a:pt x="189" y="26"/>
                  </a:cubicBezTo>
                  <a:cubicBezTo>
                    <a:pt x="221" y="37"/>
                    <a:pt x="280" y="47"/>
                    <a:pt x="309" y="66"/>
                  </a:cubicBezTo>
                  <a:cubicBezTo>
                    <a:pt x="325" y="77"/>
                    <a:pt x="357" y="98"/>
                    <a:pt x="357" y="98"/>
                  </a:cubicBezTo>
                  <a:cubicBezTo>
                    <a:pt x="394" y="154"/>
                    <a:pt x="373" y="135"/>
                    <a:pt x="413" y="162"/>
                  </a:cubicBezTo>
                  <a:cubicBezTo>
                    <a:pt x="433" y="223"/>
                    <a:pt x="426" y="193"/>
                    <a:pt x="437" y="250"/>
                  </a:cubicBezTo>
                  <a:cubicBezTo>
                    <a:pt x="433" y="370"/>
                    <a:pt x="472" y="455"/>
                    <a:pt x="397" y="530"/>
                  </a:cubicBezTo>
                  <a:cubicBezTo>
                    <a:pt x="385" y="567"/>
                    <a:pt x="368" y="607"/>
                    <a:pt x="341" y="634"/>
                  </a:cubicBezTo>
                  <a:cubicBezTo>
                    <a:pt x="319" y="701"/>
                    <a:pt x="233" y="707"/>
                    <a:pt x="173" y="714"/>
                  </a:cubicBezTo>
                  <a:cubicBezTo>
                    <a:pt x="142" y="724"/>
                    <a:pt x="100" y="707"/>
                    <a:pt x="77" y="730"/>
                  </a:cubicBezTo>
                  <a:cubicBezTo>
                    <a:pt x="60" y="747"/>
                    <a:pt x="72" y="778"/>
                    <a:pt x="69" y="802"/>
                  </a:cubicBezTo>
                  <a:cubicBezTo>
                    <a:pt x="53" y="799"/>
                    <a:pt x="23" y="792"/>
                    <a:pt x="7" y="788"/>
                  </a:cubicBezTo>
                  <a:cubicBezTo>
                    <a:pt x="5" y="788"/>
                    <a:pt x="0" y="762"/>
                    <a:pt x="5" y="751"/>
                  </a:cubicBezTo>
                  <a:cubicBezTo>
                    <a:pt x="10" y="740"/>
                    <a:pt x="37" y="735"/>
                    <a:pt x="37" y="722"/>
                  </a:cubicBezTo>
                  <a:cubicBezTo>
                    <a:pt x="26" y="682"/>
                    <a:pt x="22" y="685"/>
                    <a:pt x="5" y="670"/>
                  </a:cubicBezTo>
                  <a:cubicBezTo>
                    <a:pt x="5" y="541"/>
                    <a:pt x="5" y="233"/>
                    <a:pt x="5" y="32"/>
                  </a:cubicBezTo>
                  <a:close/>
                </a:path>
              </a:pathLst>
            </a:custGeom>
            <a:solidFill>
              <a:schemeClr val="folHlink">
                <a:alpha val="50195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grpSp>
          <p:nvGrpSpPr>
            <p:cNvPr id="4105" name="Group 4">
              <a:extLst>
                <a:ext uri="{FF2B5EF4-FFF2-40B4-BE49-F238E27FC236}">
                  <a16:creationId xmlns:a16="http://schemas.microsoft.com/office/drawing/2014/main" id="{63585CA3-009D-4348-BFB7-9264C6D8AA6C}"/>
                </a:ext>
              </a:extLst>
            </p:cNvPr>
            <p:cNvGrpSpPr>
              <a:grpSpLocks/>
            </p:cNvGrpSpPr>
            <p:nvPr/>
          </p:nvGrpSpPr>
          <p:grpSpPr bwMode="auto">
            <a:xfrm rot="14964908" flipH="1">
              <a:off x="104" y="2441"/>
              <a:ext cx="452" cy="444"/>
              <a:chOff x="1727" y="866"/>
              <a:chExt cx="129" cy="157"/>
            </a:xfrm>
          </p:grpSpPr>
          <p:sp>
            <p:nvSpPr>
              <p:cNvPr id="4143" name="Freeform 5">
                <a:extLst>
                  <a:ext uri="{FF2B5EF4-FFF2-40B4-BE49-F238E27FC236}">
                    <a16:creationId xmlns:a16="http://schemas.microsoft.com/office/drawing/2014/main" id="{8D5E1631-870D-4B36-9D99-9DB96D886C50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>
                  <a:gd name="T0" fmla="*/ 41 w 83"/>
                  <a:gd name="T1" fmla="*/ 14 h 117"/>
                  <a:gd name="T2" fmla="*/ 13 w 83"/>
                  <a:gd name="T3" fmla="*/ 0 h 117"/>
                  <a:gd name="T4" fmla="*/ 0 w 83"/>
                  <a:gd name="T5" fmla="*/ 59 h 117"/>
                  <a:gd name="T6" fmla="*/ 41 w 83"/>
                  <a:gd name="T7" fmla="*/ 14 h 117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4144" name="Freeform 6">
                <a:extLst>
                  <a:ext uri="{FF2B5EF4-FFF2-40B4-BE49-F238E27FC236}">
                    <a16:creationId xmlns:a16="http://schemas.microsoft.com/office/drawing/2014/main" id="{91C54794-A743-41FA-9175-9E180B0BEF9B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>
                  <a:gd name="T0" fmla="*/ 0 w 140"/>
                  <a:gd name="T1" fmla="*/ 49 h 98"/>
                  <a:gd name="T2" fmla="*/ 59 w 140"/>
                  <a:gd name="T3" fmla="*/ 0 h 98"/>
                  <a:gd name="T4" fmla="*/ 70 w 140"/>
                  <a:gd name="T5" fmla="*/ 25 h 98"/>
                  <a:gd name="T6" fmla="*/ 0 w 140"/>
                  <a:gd name="T7" fmla="*/ 49 h 98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4145" name="Freeform 7">
                <a:extLst>
                  <a:ext uri="{FF2B5EF4-FFF2-40B4-BE49-F238E27FC236}">
                    <a16:creationId xmlns:a16="http://schemas.microsoft.com/office/drawing/2014/main" id="{8BBD35D0-D5E4-4A8F-B502-104FFB00D007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>
                  <a:gd name="T0" fmla="*/ 0 w 145"/>
                  <a:gd name="T1" fmla="*/ 4 h 49"/>
                  <a:gd name="T2" fmla="*/ 73 w 145"/>
                  <a:gd name="T3" fmla="*/ 0 h 49"/>
                  <a:gd name="T4" fmla="*/ 66 w 145"/>
                  <a:gd name="T5" fmla="*/ 25 h 49"/>
                  <a:gd name="T6" fmla="*/ 0 w 145"/>
                  <a:gd name="T7" fmla="*/ 4 h 49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</p:grpSp>
        <p:sp>
          <p:nvSpPr>
            <p:cNvPr id="4106" name="Freeform 8">
              <a:extLst>
                <a:ext uri="{FF2B5EF4-FFF2-40B4-BE49-F238E27FC236}">
                  <a16:creationId xmlns:a16="http://schemas.microsoft.com/office/drawing/2014/main" id="{B849D509-2DFD-4112-B477-13362C8023EB}"/>
                </a:ext>
              </a:extLst>
            </p:cNvPr>
            <p:cNvSpPr>
              <a:spLocks/>
            </p:cNvSpPr>
            <p:nvPr/>
          </p:nvSpPr>
          <p:spPr bwMode="ltGray">
            <a:xfrm>
              <a:off x="90" y="1736"/>
              <a:ext cx="710" cy="768"/>
            </a:xfrm>
            <a:custGeom>
              <a:avLst/>
              <a:gdLst>
                <a:gd name="T0" fmla="*/ 14 w 710"/>
                <a:gd name="T1" fmla="*/ 416 h 768"/>
                <a:gd name="T2" fmla="*/ 14 w 710"/>
                <a:gd name="T3" fmla="*/ 272 h 768"/>
                <a:gd name="T4" fmla="*/ 102 w 710"/>
                <a:gd name="T5" fmla="*/ 144 h 768"/>
                <a:gd name="T6" fmla="*/ 150 w 710"/>
                <a:gd name="T7" fmla="*/ 96 h 768"/>
                <a:gd name="T8" fmla="*/ 198 w 710"/>
                <a:gd name="T9" fmla="*/ 64 h 768"/>
                <a:gd name="T10" fmla="*/ 350 w 710"/>
                <a:gd name="T11" fmla="*/ 0 h 768"/>
                <a:gd name="T12" fmla="*/ 534 w 710"/>
                <a:gd name="T13" fmla="*/ 8 h 768"/>
                <a:gd name="T14" fmla="*/ 662 w 710"/>
                <a:gd name="T15" fmla="*/ 96 h 768"/>
                <a:gd name="T16" fmla="*/ 710 w 710"/>
                <a:gd name="T17" fmla="*/ 200 h 768"/>
                <a:gd name="T18" fmla="*/ 702 w 710"/>
                <a:gd name="T19" fmla="*/ 400 h 768"/>
                <a:gd name="T20" fmla="*/ 678 w 710"/>
                <a:gd name="T21" fmla="*/ 448 h 768"/>
                <a:gd name="T22" fmla="*/ 550 w 710"/>
                <a:gd name="T23" fmla="*/ 632 h 768"/>
                <a:gd name="T24" fmla="*/ 518 w 710"/>
                <a:gd name="T25" fmla="*/ 656 h 768"/>
                <a:gd name="T26" fmla="*/ 470 w 710"/>
                <a:gd name="T27" fmla="*/ 664 h 768"/>
                <a:gd name="T28" fmla="*/ 518 w 710"/>
                <a:gd name="T29" fmla="*/ 680 h 768"/>
                <a:gd name="T30" fmla="*/ 566 w 710"/>
                <a:gd name="T31" fmla="*/ 696 h 768"/>
                <a:gd name="T32" fmla="*/ 574 w 710"/>
                <a:gd name="T33" fmla="*/ 720 h 768"/>
                <a:gd name="T34" fmla="*/ 526 w 710"/>
                <a:gd name="T35" fmla="*/ 736 h 768"/>
                <a:gd name="T36" fmla="*/ 502 w 710"/>
                <a:gd name="T37" fmla="*/ 752 h 768"/>
                <a:gd name="T38" fmla="*/ 454 w 710"/>
                <a:gd name="T39" fmla="*/ 768 h 768"/>
                <a:gd name="T40" fmla="*/ 438 w 710"/>
                <a:gd name="T41" fmla="*/ 712 h 768"/>
                <a:gd name="T42" fmla="*/ 246 w 710"/>
                <a:gd name="T43" fmla="*/ 688 h 768"/>
                <a:gd name="T44" fmla="*/ 134 w 710"/>
                <a:gd name="T45" fmla="*/ 648 h 768"/>
                <a:gd name="T46" fmla="*/ 110 w 710"/>
                <a:gd name="T47" fmla="*/ 624 h 768"/>
                <a:gd name="T48" fmla="*/ 78 w 710"/>
                <a:gd name="T49" fmla="*/ 576 h 768"/>
                <a:gd name="T50" fmla="*/ 54 w 710"/>
                <a:gd name="T51" fmla="*/ 464 h 768"/>
                <a:gd name="T52" fmla="*/ 30 w 710"/>
                <a:gd name="T53" fmla="*/ 408 h 768"/>
                <a:gd name="T54" fmla="*/ 22 w 710"/>
                <a:gd name="T55" fmla="*/ 384 h 768"/>
                <a:gd name="T56" fmla="*/ 14 w 710"/>
                <a:gd name="T57" fmla="*/ 416 h 768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710" h="768">
                  <a:moveTo>
                    <a:pt x="14" y="416"/>
                  </a:moveTo>
                  <a:cubicBezTo>
                    <a:pt x="6" y="353"/>
                    <a:pt x="0" y="339"/>
                    <a:pt x="14" y="272"/>
                  </a:cubicBezTo>
                  <a:cubicBezTo>
                    <a:pt x="24" y="227"/>
                    <a:pt x="72" y="178"/>
                    <a:pt x="102" y="144"/>
                  </a:cubicBezTo>
                  <a:cubicBezTo>
                    <a:pt x="117" y="127"/>
                    <a:pt x="134" y="112"/>
                    <a:pt x="150" y="96"/>
                  </a:cubicBezTo>
                  <a:cubicBezTo>
                    <a:pt x="164" y="82"/>
                    <a:pt x="198" y="64"/>
                    <a:pt x="198" y="64"/>
                  </a:cubicBezTo>
                  <a:cubicBezTo>
                    <a:pt x="231" y="14"/>
                    <a:pt x="294" y="7"/>
                    <a:pt x="350" y="0"/>
                  </a:cubicBezTo>
                  <a:cubicBezTo>
                    <a:pt x="411" y="3"/>
                    <a:pt x="473" y="1"/>
                    <a:pt x="534" y="8"/>
                  </a:cubicBezTo>
                  <a:cubicBezTo>
                    <a:pt x="582" y="13"/>
                    <a:pt x="624" y="71"/>
                    <a:pt x="662" y="96"/>
                  </a:cubicBezTo>
                  <a:cubicBezTo>
                    <a:pt x="691" y="140"/>
                    <a:pt x="698" y="151"/>
                    <a:pt x="710" y="200"/>
                  </a:cubicBezTo>
                  <a:cubicBezTo>
                    <a:pt x="707" y="267"/>
                    <a:pt x="707" y="333"/>
                    <a:pt x="702" y="400"/>
                  </a:cubicBezTo>
                  <a:cubicBezTo>
                    <a:pt x="700" y="423"/>
                    <a:pt x="688" y="428"/>
                    <a:pt x="678" y="448"/>
                  </a:cubicBezTo>
                  <a:cubicBezTo>
                    <a:pt x="646" y="512"/>
                    <a:pt x="626" y="607"/>
                    <a:pt x="550" y="632"/>
                  </a:cubicBezTo>
                  <a:cubicBezTo>
                    <a:pt x="539" y="640"/>
                    <a:pt x="530" y="651"/>
                    <a:pt x="518" y="656"/>
                  </a:cubicBezTo>
                  <a:cubicBezTo>
                    <a:pt x="503" y="662"/>
                    <a:pt x="470" y="648"/>
                    <a:pt x="470" y="664"/>
                  </a:cubicBezTo>
                  <a:cubicBezTo>
                    <a:pt x="470" y="681"/>
                    <a:pt x="502" y="675"/>
                    <a:pt x="518" y="680"/>
                  </a:cubicBezTo>
                  <a:cubicBezTo>
                    <a:pt x="534" y="685"/>
                    <a:pt x="566" y="696"/>
                    <a:pt x="566" y="696"/>
                  </a:cubicBezTo>
                  <a:cubicBezTo>
                    <a:pt x="569" y="704"/>
                    <a:pt x="580" y="714"/>
                    <a:pt x="574" y="720"/>
                  </a:cubicBezTo>
                  <a:cubicBezTo>
                    <a:pt x="562" y="732"/>
                    <a:pt x="542" y="731"/>
                    <a:pt x="526" y="736"/>
                  </a:cubicBezTo>
                  <a:cubicBezTo>
                    <a:pt x="517" y="739"/>
                    <a:pt x="511" y="748"/>
                    <a:pt x="502" y="752"/>
                  </a:cubicBezTo>
                  <a:cubicBezTo>
                    <a:pt x="487" y="759"/>
                    <a:pt x="454" y="768"/>
                    <a:pt x="454" y="768"/>
                  </a:cubicBezTo>
                  <a:cubicBezTo>
                    <a:pt x="448" y="750"/>
                    <a:pt x="453" y="725"/>
                    <a:pt x="438" y="712"/>
                  </a:cubicBezTo>
                  <a:cubicBezTo>
                    <a:pt x="407" y="685"/>
                    <a:pt x="256" y="689"/>
                    <a:pt x="246" y="688"/>
                  </a:cubicBezTo>
                  <a:cubicBezTo>
                    <a:pt x="207" y="680"/>
                    <a:pt x="166" y="674"/>
                    <a:pt x="134" y="648"/>
                  </a:cubicBezTo>
                  <a:cubicBezTo>
                    <a:pt x="125" y="641"/>
                    <a:pt x="117" y="633"/>
                    <a:pt x="110" y="624"/>
                  </a:cubicBezTo>
                  <a:cubicBezTo>
                    <a:pt x="98" y="609"/>
                    <a:pt x="78" y="576"/>
                    <a:pt x="78" y="576"/>
                  </a:cubicBezTo>
                  <a:cubicBezTo>
                    <a:pt x="66" y="506"/>
                    <a:pt x="74" y="544"/>
                    <a:pt x="54" y="464"/>
                  </a:cubicBezTo>
                  <a:cubicBezTo>
                    <a:pt x="37" y="397"/>
                    <a:pt x="58" y="463"/>
                    <a:pt x="30" y="408"/>
                  </a:cubicBezTo>
                  <a:cubicBezTo>
                    <a:pt x="26" y="400"/>
                    <a:pt x="30" y="380"/>
                    <a:pt x="22" y="384"/>
                  </a:cubicBezTo>
                  <a:cubicBezTo>
                    <a:pt x="12" y="389"/>
                    <a:pt x="17" y="405"/>
                    <a:pt x="14" y="416"/>
                  </a:cubicBezTo>
                  <a:close/>
                </a:path>
              </a:pathLst>
            </a:custGeom>
            <a:solidFill>
              <a:schemeClr val="accent2">
                <a:alpha val="50195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grpSp>
          <p:nvGrpSpPr>
            <p:cNvPr id="4107" name="Group 9">
              <a:extLst>
                <a:ext uri="{FF2B5EF4-FFF2-40B4-BE49-F238E27FC236}">
                  <a16:creationId xmlns:a16="http://schemas.microsoft.com/office/drawing/2014/main" id="{9AA64C39-A232-4CFD-AC45-439D6E06489A}"/>
                </a:ext>
              </a:extLst>
            </p:cNvPr>
            <p:cNvGrpSpPr>
              <a:grpSpLocks/>
            </p:cNvGrpSpPr>
            <p:nvPr/>
          </p:nvGrpSpPr>
          <p:grpSpPr bwMode="auto">
            <a:xfrm rot="416244">
              <a:off x="9" y="1746"/>
              <a:ext cx="1771" cy="1741"/>
              <a:chOff x="41" y="2787"/>
              <a:chExt cx="902" cy="833"/>
            </a:xfrm>
          </p:grpSpPr>
          <p:sp>
            <p:nvSpPr>
              <p:cNvPr id="4134" name="Freeform 10">
                <a:extLst>
                  <a:ext uri="{FF2B5EF4-FFF2-40B4-BE49-F238E27FC236}">
                    <a16:creationId xmlns:a16="http://schemas.microsoft.com/office/drawing/2014/main" id="{234659B5-5FB8-4E67-AF48-3822901EAEA2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 rot="373331" flipH="1">
                <a:off x="125" y="2787"/>
                <a:ext cx="313" cy="303"/>
              </a:xfrm>
              <a:custGeom>
                <a:avLst/>
                <a:gdLst>
                  <a:gd name="T0" fmla="*/ 66 w 217"/>
                  <a:gd name="T1" fmla="*/ 303 h 210"/>
                  <a:gd name="T2" fmla="*/ 53 w 217"/>
                  <a:gd name="T3" fmla="*/ 286 h 210"/>
                  <a:gd name="T4" fmla="*/ 38 w 217"/>
                  <a:gd name="T5" fmla="*/ 261 h 210"/>
                  <a:gd name="T6" fmla="*/ 22 w 217"/>
                  <a:gd name="T7" fmla="*/ 229 h 210"/>
                  <a:gd name="T8" fmla="*/ 7 w 217"/>
                  <a:gd name="T9" fmla="*/ 195 h 210"/>
                  <a:gd name="T10" fmla="*/ 0 w 217"/>
                  <a:gd name="T11" fmla="*/ 157 h 210"/>
                  <a:gd name="T12" fmla="*/ 1 w 217"/>
                  <a:gd name="T13" fmla="*/ 118 h 210"/>
                  <a:gd name="T14" fmla="*/ 13 w 217"/>
                  <a:gd name="T15" fmla="*/ 82 h 210"/>
                  <a:gd name="T16" fmla="*/ 39 w 217"/>
                  <a:gd name="T17" fmla="*/ 51 h 210"/>
                  <a:gd name="T18" fmla="*/ 65 w 217"/>
                  <a:gd name="T19" fmla="*/ 32 h 210"/>
                  <a:gd name="T20" fmla="*/ 87 w 217"/>
                  <a:gd name="T21" fmla="*/ 17 h 210"/>
                  <a:gd name="T22" fmla="*/ 104 w 217"/>
                  <a:gd name="T23" fmla="*/ 10 h 210"/>
                  <a:gd name="T24" fmla="*/ 117 w 217"/>
                  <a:gd name="T25" fmla="*/ 7 h 210"/>
                  <a:gd name="T26" fmla="*/ 127 w 217"/>
                  <a:gd name="T27" fmla="*/ 7 h 210"/>
                  <a:gd name="T28" fmla="*/ 150 w 217"/>
                  <a:gd name="T29" fmla="*/ 0 h 210"/>
                  <a:gd name="T30" fmla="*/ 213 w 217"/>
                  <a:gd name="T31" fmla="*/ 12 h 210"/>
                  <a:gd name="T32" fmla="*/ 231 w 217"/>
                  <a:gd name="T33" fmla="*/ 17 h 210"/>
                  <a:gd name="T34" fmla="*/ 248 w 217"/>
                  <a:gd name="T35" fmla="*/ 22 h 210"/>
                  <a:gd name="T36" fmla="*/ 263 w 217"/>
                  <a:gd name="T37" fmla="*/ 27 h 210"/>
                  <a:gd name="T38" fmla="*/ 274 w 217"/>
                  <a:gd name="T39" fmla="*/ 33 h 210"/>
                  <a:gd name="T40" fmla="*/ 286 w 217"/>
                  <a:gd name="T41" fmla="*/ 39 h 210"/>
                  <a:gd name="T42" fmla="*/ 296 w 217"/>
                  <a:gd name="T43" fmla="*/ 46 h 210"/>
                  <a:gd name="T44" fmla="*/ 304 w 217"/>
                  <a:gd name="T45" fmla="*/ 55 h 210"/>
                  <a:gd name="T46" fmla="*/ 313 w 217"/>
                  <a:gd name="T47" fmla="*/ 65 h 210"/>
                  <a:gd name="T48" fmla="*/ 296 w 217"/>
                  <a:gd name="T49" fmla="*/ 58 h 210"/>
                  <a:gd name="T50" fmla="*/ 280 w 217"/>
                  <a:gd name="T51" fmla="*/ 52 h 210"/>
                  <a:gd name="T52" fmla="*/ 264 w 217"/>
                  <a:gd name="T53" fmla="*/ 48 h 210"/>
                  <a:gd name="T54" fmla="*/ 248 w 217"/>
                  <a:gd name="T55" fmla="*/ 43 h 210"/>
                  <a:gd name="T56" fmla="*/ 235 w 217"/>
                  <a:gd name="T57" fmla="*/ 39 h 210"/>
                  <a:gd name="T58" fmla="*/ 221 w 217"/>
                  <a:gd name="T59" fmla="*/ 38 h 210"/>
                  <a:gd name="T60" fmla="*/ 206 w 217"/>
                  <a:gd name="T61" fmla="*/ 35 h 210"/>
                  <a:gd name="T62" fmla="*/ 193 w 217"/>
                  <a:gd name="T63" fmla="*/ 35 h 210"/>
                  <a:gd name="T64" fmla="*/ 180 w 217"/>
                  <a:gd name="T65" fmla="*/ 35 h 210"/>
                  <a:gd name="T66" fmla="*/ 167 w 217"/>
                  <a:gd name="T67" fmla="*/ 36 h 210"/>
                  <a:gd name="T68" fmla="*/ 154 w 217"/>
                  <a:gd name="T69" fmla="*/ 39 h 210"/>
                  <a:gd name="T70" fmla="*/ 143 w 217"/>
                  <a:gd name="T71" fmla="*/ 42 h 210"/>
                  <a:gd name="T72" fmla="*/ 131 w 217"/>
                  <a:gd name="T73" fmla="*/ 48 h 210"/>
                  <a:gd name="T74" fmla="*/ 118 w 217"/>
                  <a:gd name="T75" fmla="*/ 52 h 210"/>
                  <a:gd name="T76" fmla="*/ 107 w 217"/>
                  <a:gd name="T77" fmla="*/ 59 h 210"/>
                  <a:gd name="T78" fmla="*/ 95 w 217"/>
                  <a:gd name="T79" fmla="*/ 66 h 210"/>
                  <a:gd name="T80" fmla="*/ 75 w 217"/>
                  <a:gd name="T81" fmla="*/ 88 h 210"/>
                  <a:gd name="T82" fmla="*/ 61 w 217"/>
                  <a:gd name="T83" fmla="*/ 115 h 210"/>
                  <a:gd name="T84" fmla="*/ 53 w 217"/>
                  <a:gd name="T85" fmla="*/ 149 h 210"/>
                  <a:gd name="T86" fmla="*/ 50 w 217"/>
                  <a:gd name="T87" fmla="*/ 182 h 210"/>
                  <a:gd name="T88" fmla="*/ 50 w 217"/>
                  <a:gd name="T89" fmla="*/ 218 h 210"/>
                  <a:gd name="T90" fmla="*/ 55 w 217"/>
                  <a:gd name="T91" fmla="*/ 251 h 210"/>
                  <a:gd name="T92" fmla="*/ 59 w 217"/>
                  <a:gd name="T93" fmla="*/ 280 h 210"/>
                  <a:gd name="T94" fmla="*/ 66 w 217"/>
                  <a:gd name="T95" fmla="*/ 303 h 210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</a:gdLst>
                <a:ahLst/>
                <a:cxnLst>
                  <a:cxn ang="T96">
                    <a:pos x="T0" y="T1"/>
                  </a:cxn>
                  <a:cxn ang="T97">
                    <a:pos x="T2" y="T3"/>
                  </a:cxn>
                  <a:cxn ang="T98">
                    <a:pos x="T4" y="T5"/>
                  </a:cxn>
                  <a:cxn ang="T99">
                    <a:pos x="T6" y="T7"/>
                  </a:cxn>
                  <a:cxn ang="T100">
                    <a:pos x="T8" y="T9"/>
                  </a:cxn>
                  <a:cxn ang="T101">
                    <a:pos x="T10" y="T11"/>
                  </a:cxn>
                  <a:cxn ang="T102">
                    <a:pos x="T12" y="T13"/>
                  </a:cxn>
                  <a:cxn ang="T103">
                    <a:pos x="T14" y="T15"/>
                  </a:cxn>
                  <a:cxn ang="T104">
                    <a:pos x="T16" y="T17"/>
                  </a:cxn>
                  <a:cxn ang="T105">
                    <a:pos x="T18" y="T19"/>
                  </a:cxn>
                  <a:cxn ang="T106">
                    <a:pos x="T20" y="T21"/>
                  </a:cxn>
                  <a:cxn ang="T107">
                    <a:pos x="T22" y="T23"/>
                  </a:cxn>
                  <a:cxn ang="T108">
                    <a:pos x="T24" y="T25"/>
                  </a:cxn>
                  <a:cxn ang="T109">
                    <a:pos x="T26" y="T27"/>
                  </a:cxn>
                  <a:cxn ang="T110">
                    <a:pos x="T28" y="T29"/>
                  </a:cxn>
                  <a:cxn ang="T111">
                    <a:pos x="T30" y="T31"/>
                  </a:cxn>
                  <a:cxn ang="T112">
                    <a:pos x="T32" y="T33"/>
                  </a:cxn>
                  <a:cxn ang="T113">
                    <a:pos x="T34" y="T35"/>
                  </a:cxn>
                  <a:cxn ang="T114">
                    <a:pos x="T36" y="T37"/>
                  </a:cxn>
                  <a:cxn ang="T115">
                    <a:pos x="T38" y="T39"/>
                  </a:cxn>
                  <a:cxn ang="T116">
                    <a:pos x="T40" y="T41"/>
                  </a:cxn>
                  <a:cxn ang="T117">
                    <a:pos x="T42" y="T43"/>
                  </a:cxn>
                  <a:cxn ang="T118">
                    <a:pos x="T44" y="T45"/>
                  </a:cxn>
                  <a:cxn ang="T119">
                    <a:pos x="T46" y="T47"/>
                  </a:cxn>
                  <a:cxn ang="T120">
                    <a:pos x="T48" y="T49"/>
                  </a:cxn>
                  <a:cxn ang="T121">
                    <a:pos x="T50" y="T51"/>
                  </a:cxn>
                  <a:cxn ang="T122">
                    <a:pos x="T52" y="T53"/>
                  </a:cxn>
                  <a:cxn ang="T123">
                    <a:pos x="T54" y="T55"/>
                  </a:cxn>
                  <a:cxn ang="T124">
                    <a:pos x="T56" y="T57"/>
                  </a:cxn>
                  <a:cxn ang="T125">
                    <a:pos x="T58" y="T59"/>
                  </a:cxn>
                  <a:cxn ang="T126">
                    <a:pos x="T60" y="T61"/>
                  </a:cxn>
                  <a:cxn ang="T127">
                    <a:pos x="T62" y="T63"/>
                  </a:cxn>
                  <a:cxn ang="T128">
                    <a:pos x="T64" y="T65"/>
                  </a:cxn>
                  <a:cxn ang="T129">
                    <a:pos x="T66" y="T67"/>
                  </a:cxn>
                  <a:cxn ang="T130">
                    <a:pos x="T68" y="T69"/>
                  </a:cxn>
                  <a:cxn ang="T131">
                    <a:pos x="T70" y="T71"/>
                  </a:cxn>
                  <a:cxn ang="T132">
                    <a:pos x="T72" y="T73"/>
                  </a:cxn>
                  <a:cxn ang="T133">
                    <a:pos x="T74" y="T75"/>
                  </a:cxn>
                  <a:cxn ang="T134">
                    <a:pos x="T76" y="T77"/>
                  </a:cxn>
                  <a:cxn ang="T135">
                    <a:pos x="T78" y="T79"/>
                  </a:cxn>
                  <a:cxn ang="T136">
                    <a:pos x="T80" y="T81"/>
                  </a:cxn>
                  <a:cxn ang="T137">
                    <a:pos x="T82" y="T83"/>
                  </a:cxn>
                  <a:cxn ang="T138">
                    <a:pos x="T84" y="T85"/>
                  </a:cxn>
                  <a:cxn ang="T139">
                    <a:pos x="T86" y="T87"/>
                  </a:cxn>
                  <a:cxn ang="T140">
                    <a:pos x="T88" y="T89"/>
                  </a:cxn>
                  <a:cxn ang="T141">
                    <a:pos x="T90" y="T91"/>
                  </a:cxn>
                  <a:cxn ang="T142">
                    <a:pos x="T92" y="T93"/>
                  </a:cxn>
                  <a:cxn ang="T143">
                    <a:pos x="T94" y="T95"/>
                  </a:cxn>
                </a:cxnLst>
                <a:rect l="0" t="0" r="r" b="b"/>
                <a:pathLst>
                  <a:path w="217" h="210">
                    <a:moveTo>
                      <a:pt x="46" y="210"/>
                    </a:moveTo>
                    <a:lnTo>
                      <a:pt x="37" y="198"/>
                    </a:lnTo>
                    <a:lnTo>
                      <a:pt x="26" y="181"/>
                    </a:lnTo>
                    <a:lnTo>
                      <a:pt x="15" y="159"/>
                    </a:lnTo>
                    <a:lnTo>
                      <a:pt x="5" y="135"/>
                    </a:lnTo>
                    <a:lnTo>
                      <a:pt x="0" y="109"/>
                    </a:lnTo>
                    <a:lnTo>
                      <a:pt x="1" y="82"/>
                    </a:lnTo>
                    <a:lnTo>
                      <a:pt x="9" y="57"/>
                    </a:lnTo>
                    <a:lnTo>
                      <a:pt x="27" y="35"/>
                    </a:lnTo>
                    <a:lnTo>
                      <a:pt x="45" y="22"/>
                    </a:lnTo>
                    <a:lnTo>
                      <a:pt x="60" y="12"/>
                    </a:lnTo>
                    <a:lnTo>
                      <a:pt x="72" y="7"/>
                    </a:lnTo>
                    <a:lnTo>
                      <a:pt x="81" y="5"/>
                    </a:lnTo>
                    <a:lnTo>
                      <a:pt x="88" y="5"/>
                    </a:lnTo>
                    <a:lnTo>
                      <a:pt x="104" y="0"/>
                    </a:lnTo>
                    <a:lnTo>
                      <a:pt x="148" y="8"/>
                    </a:lnTo>
                    <a:lnTo>
                      <a:pt x="160" y="12"/>
                    </a:lnTo>
                    <a:lnTo>
                      <a:pt x="172" y="15"/>
                    </a:lnTo>
                    <a:lnTo>
                      <a:pt x="182" y="19"/>
                    </a:lnTo>
                    <a:lnTo>
                      <a:pt x="190" y="23"/>
                    </a:lnTo>
                    <a:lnTo>
                      <a:pt x="198" y="27"/>
                    </a:lnTo>
                    <a:lnTo>
                      <a:pt x="205" y="32"/>
                    </a:lnTo>
                    <a:lnTo>
                      <a:pt x="211" y="38"/>
                    </a:lnTo>
                    <a:lnTo>
                      <a:pt x="217" y="45"/>
                    </a:lnTo>
                    <a:lnTo>
                      <a:pt x="205" y="40"/>
                    </a:lnTo>
                    <a:lnTo>
                      <a:pt x="194" y="36"/>
                    </a:lnTo>
                    <a:lnTo>
                      <a:pt x="183" y="33"/>
                    </a:lnTo>
                    <a:lnTo>
                      <a:pt x="172" y="30"/>
                    </a:lnTo>
                    <a:lnTo>
                      <a:pt x="163" y="27"/>
                    </a:lnTo>
                    <a:lnTo>
                      <a:pt x="153" y="26"/>
                    </a:lnTo>
                    <a:lnTo>
                      <a:pt x="143" y="24"/>
                    </a:lnTo>
                    <a:lnTo>
                      <a:pt x="134" y="24"/>
                    </a:lnTo>
                    <a:lnTo>
                      <a:pt x="125" y="24"/>
                    </a:lnTo>
                    <a:lnTo>
                      <a:pt x="116" y="25"/>
                    </a:lnTo>
                    <a:lnTo>
                      <a:pt x="107" y="27"/>
                    </a:lnTo>
                    <a:lnTo>
                      <a:pt x="99" y="29"/>
                    </a:lnTo>
                    <a:lnTo>
                      <a:pt x="91" y="33"/>
                    </a:lnTo>
                    <a:lnTo>
                      <a:pt x="82" y="36"/>
                    </a:lnTo>
                    <a:lnTo>
                      <a:pt x="74" y="41"/>
                    </a:lnTo>
                    <a:lnTo>
                      <a:pt x="66" y="46"/>
                    </a:lnTo>
                    <a:lnTo>
                      <a:pt x="52" y="61"/>
                    </a:lnTo>
                    <a:lnTo>
                      <a:pt x="42" y="80"/>
                    </a:lnTo>
                    <a:lnTo>
                      <a:pt x="37" y="103"/>
                    </a:lnTo>
                    <a:lnTo>
                      <a:pt x="35" y="126"/>
                    </a:lnTo>
                    <a:lnTo>
                      <a:pt x="35" y="151"/>
                    </a:lnTo>
                    <a:lnTo>
                      <a:pt x="38" y="174"/>
                    </a:lnTo>
                    <a:lnTo>
                      <a:pt x="41" y="194"/>
                    </a:lnTo>
                    <a:lnTo>
                      <a:pt x="46" y="21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4135" name="Freeform 11">
                <a:extLst>
                  <a:ext uri="{FF2B5EF4-FFF2-40B4-BE49-F238E27FC236}">
                    <a16:creationId xmlns:a16="http://schemas.microsoft.com/office/drawing/2014/main" id="{1965EACF-6E9A-4C1D-A75B-13680DBFFA98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 rot="373331" flipH="1">
                <a:off x="41" y="2843"/>
                <a:ext cx="262" cy="308"/>
              </a:xfrm>
              <a:custGeom>
                <a:avLst/>
                <a:gdLst>
                  <a:gd name="T0" fmla="*/ 157 w 182"/>
                  <a:gd name="T1" fmla="*/ 0 h 213"/>
                  <a:gd name="T2" fmla="*/ 161 w 182"/>
                  <a:gd name="T3" fmla="*/ 3 h 213"/>
                  <a:gd name="T4" fmla="*/ 170 w 182"/>
                  <a:gd name="T5" fmla="*/ 12 h 213"/>
                  <a:gd name="T6" fmla="*/ 183 w 182"/>
                  <a:gd name="T7" fmla="*/ 26 h 213"/>
                  <a:gd name="T8" fmla="*/ 197 w 182"/>
                  <a:gd name="T9" fmla="*/ 48 h 213"/>
                  <a:gd name="T10" fmla="*/ 209 w 182"/>
                  <a:gd name="T11" fmla="*/ 75 h 213"/>
                  <a:gd name="T12" fmla="*/ 216 w 182"/>
                  <a:gd name="T13" fmla="*/ 110 h 213"/>
                  <a:gd name="T14" fmla="*/ 216 w 182"/>
                  <a:gd name="T15" fmla="*/ 152 h 213"/>
                  <a:gd name="T16" fmla="*/ 207 w 182"/>
                  <a:gd name="T17" fmla="*/ 201 h 213"/>
                  <a:gd name="T18" fmla="*/ 202 w 182"/>
                  <a:gd name="T19" fmla="*/ 215 h 213"/>
                  <a:gd name="T20" fmla="*/ 196 w 182"/>
                  <a:gd name="T21" fmla="*/ 227 h 213"/>
                  <a:gd name="T22" fmla="*/ 189 w 182"/>
                  <a:gd name="T23" fmla="*/ 239 h 213"/>
                  <a:gd name="T24" fmla="*/ 180 w 182"/>
                  <a:gd name="T25" fmla="*/ 250 h 213"/>
                  <a:gd name="T26" fmla="*/ 168 w 182"/>
                  <a:gd name="T27" fmla="*/ 260 h 213"/>
                  <a:gd name="T28" fmla="*/ 158 w 182"/>
                  <a:gd name="T29" fmla="*/ 268 h 213"/>
                  <a:gd name="T30" fmla="*/ 147 w 182"/>
                  <a:gd name="T31" fmla="*/ 276 h 213"/>
                  <a:gd name="T32" fmla="*/ 132 w 182"/>
                  <a:gd name="T33" fmla="*/ 282 h 213"/>
                  <a:gd name="T34" fmla="*/ 118 w 182"/>
                  <a:gd name="T35" fmla="*/ 285 h 213"/>
                  <a:gd name="T36" fmla="*/ 104 w 182"/>
                  <a:gd name="T37" fmla="*/ 289 h 213"/>
                  <a:gd name="T38" fmla="*/ 88 w 182"/>
                  <a:gd name="T39" fmla="*/ 291 h 213"/>
                  <a:gd name="T40" fmla="*/ 71 w 182"/>
                  <a:gd name="T41" fmla="*/ 291 h 213"/>
                  <a:gd name="T42" fmla="*/ 53 w 182"/>
                  <a:gd name="T43" fmla="*/ 289 h 213"/>
                  <a:gd name="T44" fmla="*/ 36 w 182"/>
                  <a:gd name="T45" fmla="*/ 285 h 213"/>
                  <a:gd name="T46" fmla="*/ 17 w 182"/>
                  <a:gd name="T47" fmla="*/ 279 h 213"/>
                  <a:gd name="T48" fmla="*/ 0 w 182"/>
                  <a:gd name="T49" fmla="*/ 272 h 213"/>
                  <a:gd name="T50" fmla="*/ 16 w 182"/>
                  <a:gd name="T51" fmla="*/ 282 h 213"/>
                  <a:gd name="T52" fmla="*/ 32 w 182"/>
                  <a:gd name="T53" fmla="*/ 289 h 213"/>
                  <a:gd name="T54" fmla="*/ 48 w 182"/>
                  <a:gd name="T55" fmla="*/ 296 h 213"/>
                  <a:gd name="T56" fmla="*/ 62 w 182"/>
                  <a:gd name="T57" fmla="*/ 301 h 213"/>
                  <a:gd name="T58" fmla="*/ 76 w 182"/>
                  <a:gd name="T59" fmla="*/ 305 h 213"/>
                  <a:gd name="T60" fmla="*/ 91 w 182"/>
                  <a:gd name="T61" fmla="*/ 307 h 213"/>
                  <a:gd name="T62" fmla="*/ 105 w 182"/>
                  <a:gd name="T63" fmla="*/ 308 h 213"/>
                  <a:gd name="T64" fmla="*/ 119 w 182"/>
                  <a:gd name="T65" fmla="*/ 308 h 213"/>
                  <a:gd name="T66" fmla="*/ 131 w 182"/>
                  <a:gd name="T67" fmla="*/ 307 h 213"/>
                  <a:gd name="T68" fmla="*/ 144 w 182"/>
                  <a:gd name="T69" fmla="*/ 304 h 213"/>
                  <a:gd name="T70" fmla="*/ 155 w 182"/>
                  <a:gd name="T71" fmla="*/ 301 h 213"/>
                  <a:gd name="T72" fmla="*/ 167 w 182"/>
                  <a:gd name="T73" fmla="*/ 298 h 213"/>
                  <a:gd name="T74" fmla="*/ 177 w 182"/>
                  <a:gd name="T75" fmla="*/ 294 h 213"/>
                  <a:gd name="T76" fmla="*/ 187 w 182"/>
                  <a:gd name="T77" fmla="*/ 288 h 213"/>
                  <a:gd name="T78" fmla="*/ 196 w 182"/>
                  <a:gd name="T79" fmla="*/ 282 h 213"/>
                  <a:gd name="T80" fmla="*/ 204 w 182"/>
                  <a:gd name="T81" fmla="*/ 276 h 213"/>
                  <a:gd name="T82" fmla="*/ 227 w 182"/>
                  <a:gd name="T83" fmla="*/ 254 h 213"/>
                  <a:gd name="T84" fmla="*/ 243 w 182"/>
                  <a:gd name="T85" fmla="*/ 233 h 213"/>
                  <a:gd name="T86" fmla="*/ 253 w 182"/>
                  <a:gd name="T87" fmla="*/ 208 h 213"/>
                  <a:gd name="T88" fmla="*/ 258 w 182"/>
                  <a:gd name="T89" fmla="*/ 185 h 213"/>
                  <a:gd name="T90" fmla="*/ 261 w 182"/>
                  <a:gd name="T91" fmla="*/ 161 h 213"/>
                  <a:gd name="T92" fmla="*/ 261 w 182"/>
                  <a:gd name="T93" fmla="*/ 137 h 213"/>
                  <a:gd name="T94" fmla="*/ 262 w 182"/>
                  <a:gd name="T95" fmla="*/ 114 h 213"/>
                  <a:gd name="T96" fmla="*/ 249 w 182"/>
                  <a:gd name="T97" fmla="*/ 67 h 213"/>
                  <a:gd name="T98" fmla="*/ 225 w 182"/>
                  <a:gd name="T99" fmla="*/ 30 h 213"/>
                  <a:gd name="T100" fmla="*/ 217 w 182"/>
                  <a:gd name="T101" fmla="*/ 26 h 213"/>
                  <a:gd name="T102" fmla="*/ 212 w 182"/>
                  <a:gd name="T103" fmla="*/ 22 h 213"/>
                  <a:gd name="T104" fmla="*/ 204 w 182"/>
                  <a:gd name="T105" fmla="*/ 19 h 213"/>
                  <a:gd name="T106" fmla="*/ 199 w 182"/>
                  <a:gd name="T107" fmla="*/ 16 h 213"/>
                  <a:gd name="T108" fmla="*/ 190 w 182"/>
                  <a:gd name="T109" fmla="*/ 13 h 213"/>
                  <a:gd name="T110" fmla="*/ 181 w 182"/>
                  <a:gd name="T111" fmla="*/ 9 h 213"/>
                  <a:gd name="T112" fmla="*/ 171 w 182"/>
                  <a:gd name="T113" fmla="*/ 4 h 213"/>
                  <a:gd name="T114" fmla="*/ 157 w 182"/>
                  <a:gd name="T115" fmla="*/ 0 h 213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</a:gdLst>
                <a:ahLst/>
                <a:cxnLst>
                  <a:cxn ang="T116">
                    <a:pos x="T0" y="T1"/>
                  </a:cxn>
                  <a:cxn ang="T117">
                    <a:pos x="T2" y="T3"/>
                  </a:cxn>
                  <a:cxn ang="T118">
                    <a:pos x="T4" y="T5"/>
                  </a:cxn>
                  <a:cxn ang="T119">
                    <a:pos x="T6" y="T7"/>
                  </a:cxn>
                  <a:cxn ang="T120">
                    <a:pos x="T8" y="T9"/>
                  </a:cxn>
                  <a:cxn ang="T121">
                    <a:pos x="T10" y="T11"/>
                  </a:cxn>
                  <a:cxn ang="T122">
                    <a:pos x="T12" y="T13"/>
                  </a:cxn>
                  <a:cxn ang="T123">
                    <a:pos x="T14" y="T15"/>
                  </a:cxn>
                  <a:cxn ang="T124">
                    <a:pos x="T16" y="T17"/>
                  </a:cxn>
                  <a:cxn ang="T125">
                    <a:pos x="T18" y="T19"/>
                  </a:cxn>
                  <a:cxn ang="T126">
                    <a:pos x="T20" y="T21"/>
                  </a:cxn>
                  <a:cxn ang="T127">
                    <a:pos x="T22" y="T23"/>
                  </a:cxn>
                  <a:cxn ang="T128">
                    <a:pos x="T24" y="T25"/>
                  </a:cxn>
                  <a:cxn ang="T129">
                    <a:pos x="T26" y="T27"/>
                  </a:cxn>
                  <a:cxn ang="T130">
                    <a:pos x="T28" y="T29"/>
                  </a:cxn>
                  <a:cxn ang="T131">
                    <a:pos x="T30" y="T31"/>
                  </a:cxn>
                  <a:cxn ang="T132">
                    <a:pos x="T32" y="T33"/>
                  </a:cxn>
                  <a:cxn ang="T133">
                    <a:pos x="T34" y="T35"/>
                  </a:cxn>
                  <a:cxn ang="T134">
                    <a:pos x="T36" y="T37"/>
                  </a:cxn>
                  <a:cxn ang="T135">
                    <a:pos x="T38" y="T39"/>
                  </a:cxn>
                  <a:cxn ang="T136">
                    <a:pos x="T40" y="T41"/>
                  </a:cxn>
                  <a:cxn ang="T137">
                    <a:pos x="T42" y="T43"/>
                  </a:cxn>
                  <a:cxn ang="T138">
                    <a:pos x="T44" y="T45"/>
                  </a:cxn>
                  <a:cxn ang="T139">
                    <a:pos x="T46" y="T47"/>
                  </a:cxn>
                  <a:cxn ang="T140">
                    <a:pos x="T48" y="T49"/>
                  </a:cxn>
                  <a:cxn ang="T141">
                    <a:pos x="T50" y="T51"/>
                  </a:cxn>
                  <a:cxn ang="T142">
                    <a:pos x="T52" y="T53"/>
                  </a:cxn>
                  <a:cxn ang="T143">
                    <a:pos x="T54" y="T55"/>
                  </a:cxn>
                  <a:cxn ang="T144">
                    <a:pos x="T56" y="T57"/>
                  </a:cxn>
                  <a:cxn ang="T145">
                    <a:pos x="T58" y="T59"/>
                  </a:cxn>
                  <a:cxn ang="T146">
                    <a:pos x="T60" y="T61"/>
                  </a:cxn>
                  <a:cxn ang="T147">
                    <a:pos x="T62" y="T63"/>
                  </a:cxn>
                  <a:cxn ang="T148">
                    <a:pos x="T64" y="T65"/>
                  </a:cxn>
                  <a:cxn ang="T149">
                    <a:pos x="T66" y="T67"/>
                  </a:cxn>
                  <a:cxn ang="T150">
                    <a:pos x="T68" y="T69"/>
                  </a:cxn>
                  <a:cxn ang="T151">
                    <a:pos x="T70" y="T71"/>
                  </a:cxn>
                  <a:cxn ang="T152">
                    <a:pos x="T72" y="T73"/>
                  </a:cxn>
                  <a:cxn ang="T153">
                    <a:pos x="T74" y="T75"/>
                  </a:cxn>
                  <a:cxn ang="T154">
                    <a:pos x="T76" y="T77"/>
                  </a:cxn>
                  <a:cxn ang="T155">
                    <a:pos x="T78" y="T79"/>
                  </a:cxn>
                  <a:cxn ang="T156">
                    <a:pos x="T80" y="T81"/>
                  </a:cxn>
                  <a:cxn ang="T157">
                    <a:pos x="T82" y="T83"/>
                  </a:cxn>
                  <a:cxn ang="T158">
                    <a:pos x="T84" y="T85"/>
                  </a:cxn>
                  <a:cxn ang="T159">
                    <a:pos x="T86" y="T87"/>
                  </a:cxn>
                  <a:cxn ang="T160">
                    <a:pos x="T88" y="T89"/>
                  </a:cxn>
                  <a:cxn ang="T161">
                    <a:pos x="T90" y="T91"/>
                  </a:cxn>
                  <a:cxn ang="T162">
                    <a:pos x="T92" y="T93"/>
                  </a:cxn>
                  <a:cxn ang="T163">
                    <a:pos x="T94" y="T95"/>
                  </a:cxn>
                  <a:cxn ang="T164">
                    <a:pos x="T96" y="T97"/>
                  </a:cxn>
                  <a:cxn ang="T165">
                    <a:pos x="T98" y="T99"/>
                  </a:cxn>
                  <a:cxn ang="T166">
                    <a:pos x="T100" y="T101"/>
                  </a:cxn>
                  <a:cxn ang="T167">
                    <a:pos x="T102" y="T103"/>
                  </a:cxn>
                  <a:cxn ang="T168">
                    <a:pos x="T104" y="T105"/>
                  </a:cxn>
                  <a:cxn ang="T169">
                    <a:pos x="T106" y="T107"/>
                  </a:cxn>
                  <a:cxn ang="T170">
                    <a:pos x="T108" y="T109"/>
                  </a:cxn>
                  <a:cxn ang="T171">
                    <a:pos x="T110" y="T111"/>
                  </a:cxn>
                  <a:cxn ang="T172">
                    <a:pos x="T112" y="T113"/>
                  </a:cxn>
                  <a:cxn ang="T173">
                    <a:pos x="T114" y="T115"/>
                  </a:cxn>
                </a:cxnLst>
                <a:rect l="0" t="0" r="r" b="b"/>
                <a:pathLst>
                  <a:path w="182" h="213">
                    <a:moveTo>
                      <a:pt x="109" y="0"/>
                    </a:moveTo>
                    <a:lnTo>
                      <a:pt x="112" y="2"/>
                    </a:lnTo>
                    <a:lnTo>
                      <a:pt x="118" y="8"/>
                    </a:lnTo>
                    <a:lnTo>
                      <a:pt x="127" y="18"/>
                    </a:lnTo>
                    <a:lnTo>
                      <a:pt x="137" y="33"/>
                    </a:lnTo>
                    <a:lnTo>
                      <a:pt x="145" y="52"/>
                    </a:lnTo>
                    <a:lnTo>
                      <a:pt x="150" y="76"/>
                    </a:lnTo>
                    <a:lnTo>
                      <a:pt x="150" y="105"/>
                    </a:lnTo>
                    <a:lnTo>
                      <a:pt x="144" y="139"/>
                    </a:lnTo>
                    <a:lnTo>
                      <a:pt x="140" y="149"/>
                    </a:lnTo>
                    <a:lnTo>
                      <a:pt x="136" y="157"/>
                    </a:lnTo>
                    <a:lnTo>
                      <a:pt x="131" y="165"/>
                    </a:lnTo>
                    <a:lnTo>
                      <a:pt x="125" y="173"/>
                    </a:lnTo>
                    <a:lnTo>
                      <a:pt x="117" y="180"/>
                    </a:lnTo>
                    <a:lnTo>
                      <a:pt x="110" y="185"/>
                    </a:lnTo>
                    <a:lnTo>
                      <a:pt x="102" y="191"/>
                    </a:lnTo>
                    <a:lnTo>
                      <a:pt x="92" y="195"/>
                    </a:lnTo>
                    <a:lnTo>
                      <a:pt x="82" y="197"/>
                    </a:lnTo>
                    <a:lnTo>
                      <a:pt x="72" y="200"/>
                    </a:lnTo>
                    <a:lnTo>
                      <a:pt x="61" y="201"/>
                    </a:lnTo>
                    <a:lnTo>
                      <a:pt x="49" y="201"/>
                    </a:lnTo>
                    <a:lnTo>
                      <a:pt x="37" y="200"/>
                    </a:lnTo>
                    <a:lnTo>
                      <a:pt x="25" y="197"/>
                    </a:lnTo>
                    <a:lnTo>
                      <a:pt x="12" y="193"/>
                    </a:lnTo>
                    <a:lnTo>
                      <a:pt x="0" y="188"/>
                    </a:lnTo>
                    <a:lnTo>
                      <a:pt x="11" y="195"/>
                    </a:lnTo>
                    <a:lnTo>
                      <a:pt x="22" y="200"/>
                    </a:lnTo>
                    <a:lnTo>
                      <a:pt x="33" y="205"/>
                    </a:lnTo>
                    <a:lnTo>
                      <a:pt x="43" y="208"/>
                    </a:lnTo>
                    <a:lnTo>
                      <a:pt x="53" y="211"/>
                    </a:lnTo>
                    <a:lnTo>
                      <a:pt x="63" y="212"/>
                    </a:lnTo>
                    <a:lnTo>
                      <a:pt x="73" y="213"/>
                    </a:lnTo>
                    <a:lnTo>
                      <a:pt x="83" y="213"/>
                    </a:lnTo>
                    <a:lnTo>
                      <a:pt x="91" y="212"/>
                    </a:lnTo>
                    <a:lnTo>
                      <a:pt x="100" y="210"/>
                    </a:lnTo>
                    <a:lnTo>
                      <a:pt x="108" y="208"/>
                    </a:lnTo>
                    <a:lnTo>
                      <a:pt x="116" y="206"/>
                    </a:lnTo>
                    <a:lnTo>
                      <a:pt x="123" y="203"/>
                    </a:lnTo>
                    <a:lnTo>
                      <a:pt x="130" y="199"/>
                    </a:lnTo>
                    <a:lnTo>
                      <a:pt x="136" y="195"/>
                    </a:lnTo>
                    <a:lnTo>
                      <a:pt x="142" y="191"/>
                    </a:lnTo>
                    <a:lnTo>
                      <a:pt x="158" y="176"/>
                    </a:lnTo>
                    <a:lnTo>
                      <a:pt x="169" y="161"/>
                    </a:lnTo>
                    <a:lnTo>
                      <a:pt x="176" y="144"/>
                    </a:lnTo>
                    <a:lnTo>
                      <a:pt x="179" y="128"/>
                    </a:lnTo>
                    <a:lnTo>
                      <a:pt x="181" y="111"/>
                    </a:lnTo>
                    <a:lnTo>
                      <a:pt x="181" y="95"/>
                    </a:lnTo>
                    <a:lnTo>
                      <a:pt x="182" y="79"/>
                    </a:lnTo>
                    <a:lnTo>
                      <a:pt x="173" y="46"/>
                    </a:lnTo>
                    <a:lnTo>
                      <a:pt x="156" y="21"/>
                    </a:lnTo>
                    <a:lnTo>
                      <a:pt x="151" y="18"/>
                    </a:lnTo>
                    <a:lnTo>
                      <a:pt x="147" y="15"/>
                    </a:lnTo>
                    <a:lnTo>
                      <a:pt x="142" y="13"/>
                    </a:lnTo>
                    <a:lnTo>
                      <a:pt x="138" y="11"/>
                    </a:lnTo>
                    <a:lnTo>
                      <a:pt x="132" y="9"/>
                    </a:lnTo>
                    <a:lnTo>
                      <a:pt x="126" y="6"/>
                    </a:lnTo>
                    <a:lnTo>
                      <a:pt x="119" y="3"/>
                    </a:lnTo>
                    <a:lnTo>
                      <a:pt x="109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4136" name="Freeform 12">
                <a:extLst>
                  <a:ext uri="{FF2B5EF4-FFF2-40B4-BE49-F238E27FC236}">
                    <a16:creationId xmlns:a16="http://schemas.microsoft.com/office/drawing/2014/main" id="{F8C72FEE-AF14-4AF1-AA1F-34FC149C13EA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 rot="373331" flipH="1">
                <a:off x="121" y="2907"/>
                <a:ext cx="93" cy="156"/>
              </a:xfrm>
              <a:custGeom>
                <a:avLst/>
                <a:gdLst>
                  <a:gd name="T0" fmla="*/ 68 w 128"/>
                  <a:gd name="T1" fmla="*/ 0 h 217"/>
                  <a:gd name="T2" fmla="*/ 76 w 128"/>
                  <a:gd name="T3" fmla="*/ 6 h 217"/>
                  <a:gd name="T4" fmla="*/ 84 w 128"/>
                  <a:gd name="T5" fmla="*/ 19 h 217"/>
                  <a:gd name="T6" fmla="*/ 89 w 128"/>
                  <a:gd name="T7" fmla="*/ 36 h 217"/>
                  <a:gd name="T8" fmla="*/ 93 w 128"/>
                  <a:gd name="T9" fmla="*/ 56 h 217"/>
                  <a:gd name="T10" fmla="*/ 92 w 128"/>
                  <a:gd name="T11" fmla="*/ 80 h 217"/>
                  <a:gd name="T12" fmla="*/ 84 w 128"/>
                  <a:gd name="T13" fmla="*/ 104 h 217"/>
                  <a:gd name="T14" fmla="*/ 68 w 128"/>
                  <a:gd name="T15" fmla="*/ 130 h 217"/>
                  <a:gd name="T16" fmla="*/ 44 w 128"/>
                  <a:gd name="T17" fmla="*/ 156 h 217"/>
                  <a:gd name="T18" fmla="*/ 36 w 128"/>
                  <a:gd name="T19" fmla="*/ 153 h 217"/>
                  <a:gd name="T20" fmla="*/ 28 w 128"/>
                  <a:gd name="T21" fmla="*/ 151 h 217"/>
                  <a:gd name="T22" fmla="*/ 19 w 128"/>
                  <a:gd name="T23" fmla="*/ 147 h 217"/>
                  <a:gd name="T24" fmla="*/ 12 w 128"/>
                  <a:gd name="T25" fmla="*/ 144 h 217"/>
                  <a:gd name="T26" fmla="*/ 6 w 128"/>
                  <a:gd name="T27" fmla="*/ 141 h 217"/>
                  <a:gd name="T28" fmla="*/ 1 w 128"/>
                  <a:gd name="T29" fmla="*/ 137 h 217"/>
                  <a:gd name="T30" fmla="*/ 0 w 128"/>
                  <a:gd name="T31" fmla="*/ 132 h 217"/>
                  <a:gd name="T32" fmla="*/ 1 w 128"/>
                  <a:gd name="T33" fmla="*/ 128 h 217"/>
                  <a:gd name="T34" fmla="*/ 9 w 128"/>
                  <a:gd name="T35" fmla="*/ 123 h 217"/>
                  <a:gd name="T36" fmla="*/ 21 w 128"/>
                  <a:gd name="T37" fmla="*/ 116 h 217"/>
                  <a:gd name="T38" fmla="*/ 33 w 128"/>
                  <a:gd name="T39" fmla="*/ 108 h 217"/>
                  <a:gd name="T40" fmla="*/ 46 w 128"/>
                  <a:gd name="T41" fmla="*/ 96 h 217"/>
                  <a:gd name="T42" fmla="*/ 57 w 128"/>
                  <a:gd name="T43" fmla="*/ 81 h 217"/>
                  <a:gd name="T44" fmla="*/ 66 w 128"/>
                  <a:gd name="T45" fmla="*/ 60 h 217"/>
                  <a:gd name="T46" fmla="*/ 70 w 128"/>
                  <a:gd name="T47" fmla="*/ 33 h 217"/>
                  <a:gd name="T48" fmla="*/ 68 w 128"/>
                  <a:gd name="T49" fmla="*/ 0 h 217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0" t="0" r="r" b="b"/>
                <a:pathLst>
                  <a:path w="128" h="217">
                    <a:moveTo>
                      <a:pt x="94" y="0"/>
                    </a:moveTo>
                    <a:lnTo>
                      <a:pt x="105" y="9"/>
                    </a:lnTo>
                    <a:lnTo>
                      <a:pt x="115" y="27"/>
                    </a:lnTo>
                    <a:lnTo>
                      <a:pt x="123" y="50"/>
                    </a:lnTo>
                    <a:lnTo>
                      <a:pt x="128" y="78"/>
                    </a:lnTo>
                    <a:lnTo>
                      <a:pt x="127" y="111"/>
                    </a:lnTo>
                    <a:lnTo>
                      <a:pt x="116" y="145"/>
                    </a:lnTo>
                    <a:lnTo>
                      <a:pt x="94" y="181"/>
                    </a:lnTo>
                    <a:lnTo>
                      <a:pt x="60" y="217"/>
                    </a:lnTo>
                    <a:lnTo>
                      <a:pt x="49" y="213"/>
                    </a:lnTo>
                    <a:lnTo>
                      <a:pt x="38" y="210"/>
                    </a:lnTo>
                    <a:lnTo>
                      <a:pt x="26" y="205"/>
                    </a:lnTo>
                    <a:lnTo>
                      <a:pt x="16" y="201"/>
                    </a:lnTo>
                    <a:lnTo>
                      <a:pt x="8" y="196"/>
                    </a:lnTo>
                    <a:lnTo>
                      <a:pt x="2" y="190"/>
                    </a:lnTo>
                    <a:lnTo>
                      <a:pt x="0" y="183"/>
                    </a:lnTo>
                    <a:lnTo>
                      <a:pt x="1" y="178"/>
                    </a:lnTo>
                    <a:lnTo>
                      <a:pt x="13" y="171"/>
                    </a:lnTo>
                    <a:lnTo>
                      <a:pt x="29" y="161"/>
                    </a:lnTo>
                    <a:lnTo>
                      <a:pt x="46" y="150"/>
                    </a:lnTo>
                    <a:lnTo>
                      <a:pt x="63" y="134"/>
                    </a:lnTo>
                    <a:lnTo>
                      <a:pt x="79" y="112"/>
                    </a:lnTo>
                    <a:lnTo>
                      <a:pt x="91" y="83"/>
                    </a:lnTo>
                    <a:lnTo>
                      <a:pt x="97" y="46"/>
                    </a:lnTo>
                    <a:lnTo>
                      <a:pt x="94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4137" name="Freeform 13">
                <a:extLst>
                  <a:ext uri="{FF2B5EF4-FFF2-40B4-BE49-F238E27FC236}">
                    <a16:creationId xmlns:a16="http://schemas.microsoft.com/office/drawing/2014/main" id="{D3000D2E-9A0D-4389-9FE8-061C4691AABC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 rot="373331" flipH="1">
                <a:off x="313" y="3110"/>
                <a:ext cx="85" cy="93"/>
              </a:xfrm>
              <a:custGeom>
                <a:avLst/>
                <a:gdLst>
                  <a:gd name="T0" fmla="*/ 54 w 117"/>
                  <a:gd name="T1" fmla="*/ 0 h 132"/>
                  <a:gd name="T2" fmla="*/ 0 w 117"/>
                  <a:gd name="T3" fmla="*/ 18 h 132"/>
                  <a:gd name="T4" fmla="*/ 2 w 117"/>
                  <a:gd name="T5" fmla="*/ 18 h 132"/>
                  <a:gd name="T6" fmla="*/ 10 w 117"/>
                  <a:gd name="T7" fmla="*/ 20 h 132"/>
                  <a:gd name="T8" fmla="*/ 21 w 117"/>
                  <a:gd name="T9" fmla="*/ 25 h 132"/>
                  <a:gd name="T10" fmla="*/ 33 w 117"/>
                  <a:gd name="T11" fmla="*/ 33 h 132"/>
                  <a:gd name="T12" fmla="*/ 48 w 117"/>
                  <a:gd name="T13" fmla="*/ 44 h 132"/>
                  <a:gd name="T14" fmla="*/ 61 w 117"/>
                  <a:gd name="T15" fmla="*/ 56 h 132"/>
                  <a:gd name="T16" fmla="*/ 74 w 117"/>
                  <a:gd name="T17" fmla="*/ 73 h 132"/>
                  <a:gd name="T18" fmla="*/ 84 w 117"/>
                  <a:gd name="T19" fmla="*/ 93 h 132"/>
                  <a:gd name="T20" fmla="*/ 85 w 117"/>
                  <a:gd name="T21" fmla="*/ 85 h 132"/>
                  <a:gd name="T22" fmla="*/ 84 w 117"/>
                  <a:gd name="T23" fmla="*/ 75 h 132"/>
                  <a:gd name="T24" fmla="*/ 78 w 117"/>
                  <a:gd name="T25" fmla="*/ 63 h 132"/>
                  <a:gd name="T26" fmla="*/ 72 w 117"/>
                  <a:gd name="T27" fmla="*/ 52 h 132"/>
                  <a:gd name="T28" fmla="*/ 65 w 117"/>
                  <a:gd name="T29" fmla="*/ 41 h 132"/>
                  <a:gd name="T30" fmla="*/ 57 w 117"/>
                  <a:gd name="T31" fmla="*/ 32 h 132"/>
                  <a:gd name="T32" fmla="*/ 49 w 117"/>
                  <a:gd name="T33" fmla="*/ 25 h 132"/>
                  <a:gd name="T34" fmla="*/ 42 w 117"/>
                  <a:gd name="T35" fmla="*/ 23 h 132"/>
                  <a:gd name="T36" fmla="*/ 50 w 117"/>
                  <a:gd name="T37" fmla="*/ 20 h 132"/>
                  <a:gd name="T38" fmla="*/ 57 w 117"/>
                  <a:gd name="T39" fmla="*/ 20 h 132"/>
                  <a:gd name="T40" fmla="*/ 65 w 117"/>
                  <a:gd name="T41" fmla="*/ 18 h 132"/>
                  <a:gd name="T42" fmla="*/ 71 w 117"/>
                  <a:gd name="T43" fmla="*/ 18 h 132"/>
                  <a:gd name="T44" fmla="*/ 76 w 117"/>
                  <a:gd name="T45" fmla="*/ 17 h 132"/>
                  <a:gd name="T46" fmla="*/ 79 w 117"/>
                  <a:gd name="T47" fmla="*/ 16 h 132"/>
                  <a:gd name="T48" fmla="*/ 82 w 117"/>
                  <a:gd name="T49" fmla="*/ 15 h 132"/>
                  <a:gd name="T50" fmla="*/ 83 w 117"/>
                  <a:gd name="T51" fmla="*/ 15 h 132"/>
                  <a:gd name="T52" fmla="*/ 54 w 117"/>
                  <a:gd name="T53" fmla="*/ 0 h 132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</a:gdLst>
                <a:ahLst/>
                <a:cxnLst>
                  <a:cxn ang="T54">
                    <a:pos x="T0" y="T1"/>
                  </a:cxn>
                  <a:cxn ang="T55">
                    <a:pos x="T2" y="T3"/>
                  </a:cxn>
                  <a:cxn ang="T56">
                    <a:pos x="T4" y="T5"/>
                  </a:cxn>
                  <a:cxn ang="T57">
                    <a:pos x="T6" y="T7"/>
                  </a:cxn>
                  <a:cxn ang="T58">
                    <a:pos x="T8" y="T9"/>
                  </a:cxn>
                  <a:cxn ang="T59">
                    <a:pos x="T10" y="T11"/>
                  </a:cxn>
                  <a:cxn ang="T60">
                    <a:pos x="T12" y="T13"/>
                  </a:cxn>
                  <a:cxn ang="T61">
                    <a:pos x="T14" y="T15"/>
                  </a:cxn>
                  <a:cxn ang="T62">
                    <a:pos x="T16" y="T17"/>
                  </a:cxn>
                  <a:cxn ang="T63">
                    <a:pos x="T18" y="T19"/>
                  </a:cxn>
                  <a:cxn ang="T64">
                    <a:pos x="T20" y="T21"/>
                  </a:cxn>
                  <a:cxn ang="T65">
                    <a:pos x="T22" y="T23"/>
                  </a:cxn>
                  <a:cxn ang="T66">
                    <a:pos x="T24" y="T25"/>
                  </a:cxn>
                  <a:cxn ang="T67">
                    <a:pos x="T26" y="T27"/>
                  </a:cxn>
                  <a:cxn ang="T68">
                    <a:pos x="T28" y="T29"/>
                  </a:cxn>
                  <a:cxn ang="T69">
                    <a:pos x="T30" y="T31"/>
                  </a:cxn>
                  <a:cxn ang="T70">
                    <a:pos x="T32" y="T33"/>
                  </a:cxn>
                  <a:cxn ang="T71">
                    <a:pos x="T34" y="T35"/>
                  </a:cxn>
                  <a:cxn ang="T72">
                    <a:pos x="T36" y="T37"/>
                  </a:cxn>
                  <a:cxn ang="T73">
                    <a:pos x="T38" y="T39"/>
                  </a:cxn>
                  <a:cxn ang="T74">
                    <a:pos x="T40" y="T41"/>
                  </a:cxn>
                  <a:cxn ang="T75">
                    <a:pos x="T42" y="T43"/>
                  </a:cxn>
                  <a:cxn ang="T76">
                    <a:pos x="T44" y="T45"/>
                  </a:cxn>
                  <a:cxn ang="T77">
                    <a:pos x="T46" y="T47"/>
                  </a:cxn>
                  <a:cxn ang="T78">
                    <a:pos x="T48" y="T49"/>
                  </a:cxn>
                  <a:cxn ang="T79">
                    <a:pos x="T50" y="T51"/>
                  </a:cxn>
                  <a:cxn ang="T80">
                    <a:pos x="T52" y="T53"/>
                  </a:cxn>
                </a:cxnLst>
                <a:rect l="0" t="0" r="r" b="b"/>
                <a:pathLst>
                  <a:path w="117" h="132">
                    <a:moveTo>
                      <a:pt x="75" y="0"/>
                    </a:moveTo>
                    <a:lnTo>
                      <a:pt x="0" y="25"/>
                    </a:lnTo>
                    <a:lnTo>
                      <a:pt x="3" y="26"/>
                    </a:lnTo>
                    <a:lnTo>
                      <a:pt x="14" y="29"/>
                    </a:lnTo>
                    <a:lnTo>
                      <a:pt x="29" y="36"/>
                    </a:lnTo>
                    <a:lnTo>
                      <a:pt x="46" y="47"/>
                    </a:lnTo>
                    <a:lnTo>
                      <a:pt x="66" y="62"/>
                    </a:lnTo>
                    <a:lnTo>
                      <a:pt x="84" y="80"/>
                    </a:lnTo>
                    <a:lnTo>
                      <a:pt x="102" y="103"/>
                    </a:lnTo>
                    <a:lnTo>
                      <a:pt x="116" y="132"/>
                    </a:lnTo>
                    <a:lnTo>
                      <a:pt x="117" y="120"/>
                    </a:lnTo>
                    <a:lnTo>
                      <a:pt x="115" y="107"/>
                    </a:lnTo>
                    <a:lnTo>
                      <a:pt x="108" y="90"/>
                    </a:lnTo>
                    <a:lnTo>
                      <a:pt x="99" y="74"/>
                    </a:lnTo>
                    <a:lnTo>
                      <a:pt x="89" y="58"/>
                    </a:lnTo>
                    <a:lnTo>
                      <a:pt x="78" y="45"/>
                    </a:lnTo>
                    <a:lnTo>
                      <a:pt x="67" y="36"/>
                    </a:lnTo>
                    <a:lnTo>
                      <a:pt x="58" y="32"/>
                    </a:lnTo>
                    <a:lnTo>
                      <a:pt x="69" y="29"/>
                    </a:lnTo>
                    <a:lnTo>
                      <a:pt x="79" y="28"/>
                    </a:lnTo>
                    <a:lnTo>
                      <a:pt x="89" y="26"/>
                    </a:lnTo>
                    <a:lnTo>
                      <a:pt x="98" y="25"/>
                    </a:lnTo>
                    <a:lnTo>
                      <a:pt x="105" y="24"/>
                    </a:lnTo>
                    <a:lnTo>
                      <a:pt x="109" y="22"/>
                    </a:lnTo>
                    <a:lnTo>
                      <a:pt x="113" y="21"/>
                    </a:lnTo>
                    <a:lnTo>
                      <a:pt x="114" y="21"/>
                    </a:lnTo>
                    <a:lnTo>
                      <a:pt x="75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4138" name="Freeform 14">
                <a:extLst>
                  <a:ext uri="{FF2B5EF4-FFF2-40B4-BE49-F238E27FC236}">
                    <a16:creationId xmlns:a16="http://schemas.microsoft.com/office/drawing/2014/main" id="{521223F3-0BD5-4656-AC05-0A886EEC5F55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 rot="373331" flipH="1">
                <a:off x="289" y="3135"/>
                <a:ext cx="21" cy="55"/>
              </a:xfrm>
              <a:custGeom>
                <a:avLst/>
                <a:gdLst>
                  <a:gd name="T0" fmla="*/ 21 w 29"/>
                  <a:gd name="T1" fmla="*/ 0 h 77"/>
                  <a:gd name="T2" fmla="*/ 17 w 29"/>
                  <a:gd name="T3" fmla="*/ 0 h 77"/>
                  <a:gd name="T4" fmla="*/ 12 w 29"/>
                  <a:gd name="T5" fmla="*/ 3 h 77"/>
                  <a:gd name="T6" fmla="*/ 7 w 29"/>
                  <a:gd name="T7" fmla="*/ 6 h 77"/>
                  <a:gd name="T8" fmla="*/ 3 w 29"/>
                  <a:gd name="T9" fmla="*/ 14 h 77"/>
                  <a:gd name="T10" fmla="*/ 1 w 29"/>
                  <a:gd name="T11" fmla="*/ 21 h 77"/>
                  <a:gd name="T12" fmla="*/ 0 w 29"/>
                  <a:gd name="T13" fmla="*/ 31 h 77"/>
                  <a:gd name="T14" fmla="*/ 2 w 29"/>
                  <a:gd name="T15" fmla="*/ 43 h 77"/>
                  <a:gd name="T16" fmla="*/ 8 w 29"/>
                  <a:gd name="T17" fmla="*/ 55 h 77"/>
                  <a:gd name="T18" fmla="*/ 11 w 29"/>
                  <a:gd name="T19" fmla="*/ 38 h 77"/>
                  <a:gd name="T20" fmla="*/ 14 w 29"/>
                  <a:gd name="T21" fmla="*/ 26 h 77"/>
                  <a:gd name="T22" fmla="*/ 17 w 29"/>
                  <a:gd name="T23" fmla="*/ 16 h 77"/>
                  <a:gd name="T24" fmla="*/ 21 w 29"/>
                  <a:gd name="T25" fmla="*/ 0 h 77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29" h="77">
                    <a:moveTo>
                      <a:pt x="29" y="0"/>
                    </a:moveTo>
                    <a:lnTo>
                      <a:pt x="23" y="0"/>
                    </a:lnTo>
                    <a:lnTo>
                      <a:pt x="16" y="4"/>
                    </a:lnTo>
                    <a:lnTo>
                      <a:pt x="9" y="9"/>
                    </a:lnTo>
                    <a:lnTo>
                      <a:pt x="4" y="19"/>
                    </a:lnTo>
                    <a:lnTo>
                      <a:pt x="1" y="30"/>
                    </a:lnTo>
                    <a:lnTo>
                      <a:pt x="0" y="44"/>
                    </a:lnTo>
                    <a:lnTo>
                      <a:pt x="3" y="60"/>
                    </a:lnTo>
                    <a:lnTo>
                      <a:pt x="11" y="77"/>
                    </a:lnTo>
                    <a:lnTo>
                      <a:pt x="15" y="53"/>
                    </a:lnTo>
                    <a:lnTo>
                      <a:pt x="19" y="37"/>
                    </a:lnTo>
                    <a:lnTo>
                      <a:pt x="23" y="22"/>
                    </a:lnTo>
                    <a:lnTo>
                      <a:pt x="29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grpSp>
            <p:nvGrpSpPr>
              <p:cNvPr id="4139" name="Group 15">
                <a:extLst>
                  <a:ext uri="{FF2B5EF4-FFF2-40B4-BE49-F238E27FC236}">
                    <a16:creationId xmlns:a16="http://schemas.microsoft.com/office/drawing/2014/main" id="{F820EFBC-3412-4BC8-ABDC-627F300290F5}"/>
                  </a:ext>
                </a:extLst>
              </p:cNvPr>
              <p:cNvGrpSpPr>
                <a:grpSpLocks/>
              </p:cNvGrpSpPr>
              <p:nvPr userDrawn="1"/>
            </p:nvGrpSpPr>
            <p:grpSpPr bwMode="auto">
              <a:xfrm rot="10886446" flipH="1">
                <a:off x="335" y="3251"/>
                <a:ext cx="608" cy="369"/>
                <a:chOff x="-366" y="1704"/>
                <a:chExt cx="608" cy="369"/>
              </a:xfrm>
            </p:grpSpPr>
            <p:sp>
              <p:nvSpPr>
                <p:cNvPr id="4140" name="Freeform 16">
                  <a:extLst>
                    <a:ext uri="{FF2B5EF4-FFF2-40B4-BE49-F238E27FC236}">
                      <a16:creationId xmlns:a16="http://schemas.microsoft.com/office/drawing/2014/main" id="{95BD0763-DE60-4289-860C-B626C1E67571}"/>
                    </a:ext>
                  </a:extLst>
                </p:cNvPr>
                <p:cNvSpPr>
                  <a:spLocks/>
                </p:cNvSpPr>
                <p:nvPr userDrawn="1"/>
              </p:nvSpPr>
              <p:spPr bwMode="ltGray">
                <a:xfrm rot="4200091">
                  <a:off x="-243" y="1807"/>
                  <a:ext cx="143" cy="390"/>
                </a:xfrm>
                <a:custGeom>
                  <a:avLst/>
                  <a:gdLst>
                    <a:gd name="T0" fmla="*/ 8 w 207"/>
                    <a:gd name="T1" fmla="*/ 30 h 564"/>
                    <a:gd name="T2" fmla="*/ 4 w 207"/>
                    <a:gd name="T3" fmla="*/ 50 h 564"/>
                    <a:gd name="T4" fmla="*/ 2 w 207"/>
                    <a:gd name="T5" fmla="*/ 68 h 564"/>
                    <a:gd name="T6" fmla="*/ 0 w 207"/>
                    <a:gd name="T7" fmla="*/ 86 h 564"/>
                    <a:gd name="T8" fmla="*/ 0 w 207"/>
                    <a:gd name="T9" fmla="*/ 104 h 564"/>
                    <a:gd name="T10" fmla="*/ 2 w 207"/>
                    <a:gd name="T11" fmla="*/ 124 h 564"/>
                    <a:gd name="T12" fmla="*/ 5 w 207"/>
                    <a:gd name="T13" fmla="*/ 146 h 564"/>
                    <a:gd name="T14" fmla="*/ 11 w 207"/>
                    <a:gd name="T15" fmla="*/ 171 h 564"/>
                    <a:gd name="T16" fmla="*/ 20 w 207"/>
                    <a:gd name="T17" fmla="*/ 198 h 564"/>
                    <a:gd name="T18" fmla="*/ 30 w 207"/>
                    <a:gd name="T19" fmla="*/ 225 h 564"/>
                    <a:gd name="T20" fmla="*/ 42 w 207"/>
                    <a:gd name="T21" fmla="*/ 252 h 564"/>
                    <a:gd name="T22" fmla="*/ 57 w 207"/>
                    <a:gd name="T23" fmla="*/ 281 h 564"/>
                    <a:gd name="T24" fmla="*/ 73 w 207"/>
                    <a:gd name="T25" fmla="*/ 308 h 564"/>
                    <a:gd name="T26" fmla="*/ 91 w 207"/>
                    <a:gd name="T27" fmla="*/ 334 h 564"/>
                    <a:gd name="T28" fmla="*/ 108 w 207"/>
                    <a:gd name="T29" fmla="*/ 357 h 564"/>
                    <a:gd name="T30" fmla="*/ 126 w 207"/>
                    <a:gd name="T31" fmla="*/ 376 h 564"/>
                    <a:gd name="T32" fmla="*/ 143 w 207"/>
                    <a:gd name="T33" fmla="*/ 390 h 564"/>
                    <a:gd name="T34" fmla="*/ 111 w 207"/>
                    <a:gd name="T35" fmla="*/ 346 h 564"/>
                    <a:gd name="T36" fmla="*/ 88 w 207"/>
                    <a:gd name="T37" fmla="*/ 310 h 564"/>
                    <a:gd name="T38" fmla="*/ 71 w 207"/>
                    <a:gd name="T39" fmla="*/ 280 h 564"/>
                    <a:gd name="T40" fmla="*/ 60 w 207"/>
                    <a:gd name="T41" fmla="*/ 254 h 564"/>
                    <a:gd name="T42" fmla="*/ 52 w 207"/>
                    <a:gd name="T43" fmla="*/ 233 h 564"/>
                    <a:gd name="T44" fmla="*/ 47 w 207"/>
                    <a:gd name="T45" fmla="*/ 214 h 564"/>
                    <a:gd name="T46" fmla="*/ 44 w 207"/>
                    <a:gd name="T47" fmla="*/ 197 h 564"/>
                    <a:gd name="T48" fmla="*/ 39 w 207"/>
                    <a:gd name="T49" fmla="*/ 180 h 564"/>
                    <a:gd name="T50" fmla="*/ 30 w 207"/>
                    <a:gd name="T51" fmla="*/ 142 h 564"/>
                    <a:gd name="T52" fmla="*/ 28 w 207"/>
                    <a:gd name="T53" fmla="*/ 97 h 564"/>
                    <a:gd name="T54" fmla="*/ 30 w 207"/>
                    <a:gd name="T55" fmla="*/ 47 h 564"/>
                    <a:gd name="T56" fmla="*/ 35 w 207"/>
                    <a:gd name="T57" fmla="*/ 0 h 564"/>
                    <a:gd name="T58" fmla="*/ 8 w 207"/>
                    <a:gd name="T59" fmla="*/ 30 h 564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</a:gdLst>
                  <a:ahLst/>
                  <a:cxnLst>
                    <a:cxn ang="T60">
                      <a:pos x="T0" y="T1"/>
                    </a:cxn>
                    <a:cxn ang="T61">
                      <a:pos x="T2" y="T3"/>
                    </a:cxn>
                    <a:cxn ang="T62">
                      <a:pos x="T4" y="T5"/>
                    </a:cxn>
                    <a:cxn ang="T63">
                      <a:pos x="T6" y="T7"/>
                    </a:cxn>
                    <a:cxn ang="T64">
                      <a:pos x="T8" y="T9"/>
                    </a:cxn>
                    <a:cxn ang="T65">
                      <a:pos x="T10" y="T11"/>
                    </a:cxn>
                    <a:cxn ang="T66">
                      <a:pos x="T12" y="T13"/>
                    </a:cxn>
                    <a:cxn ang="T67">
                      <a:pos x="T14" y="T15"/>
                    </a:cxn>
                    <a:cxn ang="T68">
                      <a:pos x="T16" y="T17"/>
                    </a:cxn>
                    <a:cxn ang="T69">
                      <a:pos x="T18" y="T19"/>
                    </a:cxn>
                    <a:cxn ang="T70">
                      <a:pos x="T20" y="T21"/>
                    </a:cxn>
                    <a:cxn ang="T71">
                      <a:pos x="T22" y="T23"/>
                    </a:cxn>
                    <a:cxn ang="T72">
                      <a:pos x="T24" y="T25"/>
                    </a:cxn>
                    <a:cxn ang="T73">
                      <a:pos x="T26" y="T27"/>
                    </a:cxn>
                    <a:cxn ang="T74">
                      <a:pos x="T28" y="T29"/>
                    </a:cxn>
                    <a:cxn ang="T75">
                      <a:pos x="T30" y="T31"/>
                    </a:cxn>
                    <a:cxn ang="T76">
                      <a:pos x="T32" y="T33"/>
                    </a:cxn>
                    <a:cxn ang="T77">
                      <a:pos x="T34" y="T35"/>
                    </a:cxn>
                    <a:cxn ang="T78">
                      <a:pos x="T36" y="T37"/>
                    </a:cxn>
                    <a:cxn ang="T79">
                      <a:pos x="T38" y="T39"/>
                    </a:cxn>
                    <a:cxn ang="T80">
                      <a:pos x="T40" y="T41"/>
                    </a:cxn>
                    <a:cxn ang="T81">
                      <a:pos x="T42" y="T43"/>
                    </a:cxn>
                    <a:cxn ang="T82">
                      <a:pos x="T44" y="T45"/>
                    </a:cxn>
                    <a:cxn ang="T83">
                      <a:pos x="T46" y="T47"/>
                    </a:cxn>
                    <a:cxn ang="T84">
                      <a:pos x="T48" y="T49"/>
                    </a:cxn>
                    <a:cxn ang="T85">
                      <a:pos x="T50" y="T51"/>
                    </a:cxn>
                    <a:cxn ang="T86">
                      <a:pos x="T52" y="T53"/>
                    </a:cxn>
                    <a:cxn ang="T87">
                      <a:pos x="T54" y="T55"/>
                    </a:cxn>
                    <a:cxn ang="T88">
                      <a:pos x="T56" y="T57"/>
                    </a:cxn>
                    <a:cxn ang="T89">
                      <a:pos x="T58" y="T59"/>
                    </a:cxn>
                  </a:cxnLst>
                  <a:rect l="0" t="0" r="r" b="b"/>
                  <a:pathLst>
                    <a:path w="207" h="564">
                      <a:moveTo>
                        <a:pt x="12" y="44"/>
                      </a:moveTo>
                      <a:lnTo>
                        <a:pt x="6" y="72"/>
                      </a:lnTo>
                      <a:lnTo>
                        <a:pt x="3" y="99"/>
                      </a:lnTo>
                      <a:lnTo>
                        <a:pt x="0" y="125"/>
                      </a:lnTo>
                      <a:lnTo>
                        <a:pt x="0" y="151"/>
                      </a:lnTo>
                      <a:lnTo>
                        <a:pt x="3" y="180"/>
                      </a:lnTo>
                      <a:lnTo>
                        <a:pt x="7" y="211"/>
                      </a:lnTo>
                      <a:lnTo>
                        <a:pt x="16" y="247"/>
                      </a:lnTo>
                      <a:lnTo>
                        <a:pt x="29" y="287"/>
                      </a:lnTo>
                      <a:lnTo>
                        <a:pt x="43" y="325"/>
                      </a:lnTo>
                      <a:lnTo>
                        <a:pt x="61" y="364"/>
                      </a:lnTo>
                      <a:lnTo>
                        <a:pt x="83" y="406"/>
                      </a:lnTo>
                      <a:lnTo>
                        <a:pt x="106" y="446"/>
                      </a:lnTo>
                      <a:lnTo>
                        <a:pt x="132" y="483"/>
                      </a:lnTo>
                      <a:lnTo>
                        <a:pt x="157" y="516"/>
                      </a:lnTo>
                      <a:lnTo>
                        <a:pt x="182" y="544"/>
                      </a:lnTo>
                      <a:lnTo>
                        <a:pt x="207" y="564"/>
                      </a:lnTo>
                      <a:lnTo>
                        <a:pt x="160" y="501"/>
                      </a:lnTo>
                      <a:lnTo>
                        <a:pt x="127" y="448"/>
                      </a:lnTo>
                      <a:lnTo>
                        <a:pt x="103" y="405"/>
                      </a:lnTo>
                      <a:lnTo>
                        <a:pt x="87" y="368"/>
                      </a:lnTo>
                      <a:lnTo>
                        <a:pt x="75" y="337"/>
                      </a:lnTo>
                      <a:lnTo>
                        <a:pt x="68" y="309"/>
                      </a:lnTo>
                      <a:lnTo>
                        <a:pt x="63" y="285"/>
                      </a:lnTo>
                      <a:lnTo>
                        <a:pt x="56" y="261"/>
                      </a:lnTo>
                      <a:lnTo>
                        <a:pt x="44" y="205"/>
                      </a:lnTo>
                      <a:lnTo>
                        <a:pt x="41" y="140"/>
                      </a:lnTo>
                      <a:lnTo>
                        <a:pt x="43" y="68"/>
                      </a:lnTo>
                      <a:lnTo>
                        <a:pt x="50" y="0"/>
                      </a:lnTo>
                      <a:lnTo>
                        <a:pt x="12" y="44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4141" name="Freeform 17">
                  <a:extLst>
                    <a:ext uri="{FF2B5EF4-FFF2-40B4-BE49-F238E27FC236}">
                      <a16:creationId xmlns:a16="http://schemas.microsoft.com/office/drawing/2014/main" id="{6D6C23B0-208E-45BB-B484-1D4C3142D142}"/>
                    </a:ext>
                  </a:extLst>
                </p:cNvPr>
                <p:cNvSpPr>
                  <a:spLocks/>
                </p:cNvSpPr>
                <p:nvPr userDrawn="1"/>
              </p:nvSpPr>
              <p:spPr bwMode="ltGray">
                <a:xfrm rot="4200091">
                  <a:off x="124" y="1761"/>
                  <a:ext cx="33" cy="160"/>
                </a:xfrm>
                <a:custGeom>
                  <a:avLst/>
                  <a:gdLst>
                    <a:gd name="T0" fmla="*/ 0 w 47"/>
                    <a:gd name="T1" fmla="*/ 13 h 232"/>
                    <a:gd name="T2" fmla="*/ 10 w 47"/>
                    <a:gd name="T3" fmla="*/ 38 h 232"/>
                    <a:gd name="T4" fmla="*/ 15 w 47"/>
                    <a:gd name="T5" fmla="*/ 70 h 232"/>
                    <a:gd name="T6" fmla="*/ 17 w 47"/>
                    <a:gd name="T7" fmla="*/ 110 h 232"/>
                    <a:gd name="T8" fmla="*/ 13 w 47"/>
                    <a:gd name="T9" fmla="*/ 160 h 232"/>
                    <a:gd name="T10" fmla="*/ 32 w 47"/>
                    <a:gd name="T11" fmla="*/ 150 h 232"/>
                    <a:gd name="T12" fmla="*/ 33 w 47"/>
                    <a:gd name="T13" fmla="*/ 123 h 232"/>
                    <a:gd name="T14" fmla="*/ 33 w 47"/>
                    <a:gd name="T15" fmla="*/ 97 h 232"/>
                    <a:gd name="T16" fmla="*/ 32 w 47"/>
                    <a:gd name="T17" fmla="*/ 71 h 232"/>
                    <a:gd name="T18" fmla="*/ 29 w 47"/>
                    <a:gd name="T19" fmla="*/ 49 h 232"/>
                    <a:gd name="T20" fmla="*/ 25 w 47"/>
                    <a:gd name="T21" fmla="*/ 36 h 232"/>
                    <a:gd name="T22" fmla="*/ 20 w 47"/>
                    <a:gd name="T23" fmla="*/ 23 h 232"/>
                    <a:gd name="T24" fmla="*/ 15 w 47"/>
                    <a:gd name="T25" fmla="*/ 12 h 232"/>
                    <a:gd name="T26" fmla="*/ 9 w 47"/>
                    <a:gd name="T27" fmla="*/ 0 h 232"/>
                    <a:gd name="T28" fmla="*/ 0 w 47"/>
                    <a:gd name="T29" fmla="*/ 13 h 232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</a:gdLst>
                  <a:ahLst/>
                  <a:cxnLst>
                    <a:cxn ang="T30">
                      <a:pos x="T0" y="T1"/>
                    </a:cxn>
                    <a:cxn ang="T31">
                      <a:pos x="T2" y="T3"/>
                    </a:cxn>
                    <a:cxn ang="T32">
                      <a:pos x="T4" y="T5"/>
                    </a:cxn>
                    <a:cxn ang="T33">
                      <a:pos x="T6" y="T7"/>
                    </a:cxn>
                    <a:cxn ang="T34">
                      <a:pos x="T8" y="T9"/>
                    </a:cxn>
                    <a:cxn ang="T35">
                      <a:pos x="T10" y="T11"/>
                    </a:cxn>
                    <a:cxn ang="T36">
                      <a:pos x="T12" y="T13"/>
                    </a:cxn>
                    <a:cxn ang="T37">
                      <a:pos x="T14" y="T15"/>
                    </a:cxn>
                    <a:cxn ang="T38">
                      <a:pos x="T16" y="T17"/>
                    </a:cxn>
                    <a:cxn ang="T39">
                      <a:pos x="T18" y="T19"/>
                    </a:cxn>
                    <a:cxn ang="T40">
                      <a:pos x="T20" y="T21"/>
                    </a:cxn>
                    <a:cxn ang="T41">
                      <a:pos x="T22" y="T23"/>
                    </a:cxn>
                    <a:cxn ang="T42">
                      <a:pos x="T24" y="T25"/>
                    </a:cxn>
                    <a:cxn ang="T43">
                      <a:pos x="T26" y="T27"/>
                    </a:cxn>
                    <a:cxn ang="T44">
                      <a:pos x="T28" y="T29"/>
                    </a:cxn>
                  </a:cxnLst>
                  <a:rect l="0" t="0" r="r" b="b"/>
                  <a:pathLst>
                    <a:path w="47" h="232">
                      <a:moveTo>
                        <a:pt x="0" y="19"/>
                      </a:moveTo>
                      <a:lnTo>
                        <a:pt x="14" y="55"/>
                      </a:lnTo>
                      <a:lnTo>
                        <a:pt x="22" y="101"/>
                      </a:lnTo>
                      <a:lnTo>
                        <a:pt x="24" y="159"/>
                      </a:lnTo>
                      <a:lnTo>
                        <a:pt x="19" y="232"/>
                      </a:lnTo>
                      <a:lnTo>
                        <a:pt x="45" y="217"/>
                      </a:lnTo>
                      <a:lnTo>
                        <a:pt x="47" y="178"/>
                      </a:lnTo>
                      <a:lnTo>
                        <a:pt x="47" y="140"/>
                      </a:lnTo>
                      <a:lnTo>
                        <a:pt x="45" y="103"/>
                      </a:lnTo>
                      <a:lnTo>
                        <a:pt x="41" y="71"/>
                      </a:lnTo>
                      <a:lnTo>
                        <a:pt x="36" y="52"/>
                      </a:lnTo>
                      <a:lnTo>
                        <a:pt x="29" y="34"/>
                      </a:lnTo>
                      <a:lnTo>
                        <a:pt x="22" y="17"/>
                      </a:lnTo>
                      <a:lnTo>
                        <a:pt x="13" y="0"/>
                      </a:lnTo>
                      <a:lnTo>
                        <a:pt x="0" y="19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4142" name="Freeform 18">
                  <a:extLst>
                    <a:ext uri="{FF2B5EF4-FFF2-40B4-BE49-F238E27FC236}">
                      <a16:creationId xmlns:a16="http://schemas.microsoft.com/office/drawing/2014/main" id="{CD4E8904-9A33-4C89-8BA7-EEA0329B2199}"/>
                    </a:ext>
                  </a:extLst>
                </p:cNvPr>
                <p:cNvSpPr>
                  <a:spLocks/>
                </p:cNvSpPr>
                <p:nvPr userDrawn="1"/>
              </p:nvSpPr>
              <p:spPr bwMode="ltGray">
                <a:xfrm rot="4200091">
                  <a:off x="199" y="1720"/>
                  <a:ext cx="60" cy="27"/>
                </a:xfrm>
                <a:custGeom>
                  <a:avLst/>
                  <a:gdLst>
                    <a:gd name="T0" fmla="*/ 60 w 87"/>
                    <a:gd name="T1" fmla="*/ 15 h 40"/>
                    <a:gd name="T2" fmla="*/ 53 w 87"/>
                    <a:gd name="T3" fmla="*/ 11 h 40"/>
                    <a:gd name="T4" fmla="*/ 47 w 87"/>
                    <a:gd name="T5" fmla="*/ 8 h 40"/>
                    <a:gd name="T6" fmla="*/ 40 w 87"/>
                    <a:gd name="T7" fmla="*/ 5 h 40"/>
                    <a:gd name="T8" fmla="*/ 32 w 87"/>
                    <a:gd name="T9" fmla="*/ 3 h 40"/>
                    <a:gd name="T10" fmla="*/ 26 w 87"/>
                    <a:gd name="T11" fmla="*/ 2 h 40"/>
                    <a:gd name="T12" fmla="*/ 18 w 87"/>
                    <a:gd name="T13" fmla="*/ 1 h 40"/>
                    <a:gd name="T14" fmla="*/ 9 w 87"/>
                    <a:gd name="T15" fmla="*/ 0 h 40"/>
                    <a:gd name="T16" fmla="*/ 0 w 87"/>
                    <a:gd name="T17" fmla="*/ 1 h 40"/>
                    <a:gd name="T18" fmla="*/ 4 w 87"/>
                    <a:gd name="T19" fmla="*/ 4 h 40"/>
                    <a:gd name="T20" fmla="*/ 10 w 87"/>
                    <a:gd name="T21" fmla="*/ 7 h 40"/>
                    <a:gd name="T22" fmla="*/ 15 w 87"/>
                    <a:gd name="T23" fmla="*/ 9 h 40"/>
                    <a:gd name="T24" fmla="*/ 23 w 87"/>
                    <a:gd name="T25" fmla="*/ 12 h 40"/>
                    <a:gd name="T26" fmla="*/ 29 w 87"/>
                    <a:gd name="T27" fmla="*/ 15 h 40"/>
                    <a:gd name="T28" fmla="*/ 36 w 87"/>
                    <a:gd name="T29" fmla="*/ 18 h 40"/>
                    <a:gd name="T30" fmla="*/ 44 w 87"/>
                    <a:gd name="T31" fmla="*/ 22 h 40"/>
                    <a:gd name="T32" fmla="*/ 51 w 87"/>
                    <a:gd name="T33" fmla="*/ 27 h 40"/>
                    <a:gd name="T34" fmla="*/ 60 w 87"/>
                    <a:gd name="T35" fmla="*/ 15 h 40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</a:gdLst>
                  <a:ahLst/>
                  <a:cxnLst>
                    <a:cxn ang="T36">
                      <a:pos x="T0" y="T1"/>
                    </a:cxn>
                    <a:cxn ang="T37">
                      <a:pos x="T2" y="T3"/>
                    </a:cxn>
                    <a:cxn ang="T38">
                      <a:pos x="T4" y="T5"/>
                    </a:cxn>
                    <a:cxn ang="T39">
                      <a:pos x="T6" y="T7"/>
                    </a:cxn>
                    <a:cxn ang="T40">
                      <a:pos x="T8" y="T9"/>
                    </a:cxn>
                    <a:cxn ang="T41">
                      <a:pos x="T10" y="T11"/>
                    </a:cxn>
                    <a:cxn ang="T42">
                      <a:pos x="T12" y="T13"/>
                    </a:cxn>
                    <a:cxn ang="T43">
                      <a:pos x="T14" y="T15"/>
                    </a:cxn>
                    <a:cxn ang="T44">
                      <a:pos x="T16" y="T17"/>
                    </a:cxn>
                    <a:cxn ang="T45">
                      <a:pos x="T18" y="T19"/>
                    </a:cxn>
                    <a:cxn ang="T46">
                      <a:pos x="T20" y="T21"/>
                    </a:cxn>
                    <a:cxn ang="T47">
                      <a:pos x="T22" y="T23"/>
                    </a:cxn>
                    <a:cxn ang="T48">
                      <a:pos x="T24" y="T25"/>
                    </a:cxn>
                    <a:cxn ang="T49">
                      <a:pos x="T26" y="T27"/>
                    </a:cxn>
                    <a:cxn ang="T50">
                      <a:pos x="T28" y="T29"/>
                    </a:cxn>
                    <a:cxn ang="T51">
                      <a:pos x="T30" y="T31"/>
                    </a:cxn>
                    <a:cxn ang="T52">
                      <a:pos x="T32" y="T33"/>
                    </a:cxn>
                    <a:cxn ang="T53">
                      <a:pos x="T34" y="T35"/>
                    </a:cxn>
                  </a:cxnLst>
                  <a:rect l="0" t="0" r="r" b="b"/>
                  <a:pathLst>
                    <a:path w="87" h="40">
                      <a:moveTo>
                        <a:pt x="87" y="22"/>
                      </a:moveTo>
                      <a:lnTo>
                        <a:pt x="77" y="17"/>
                      </a:lnTo>
                      <a:lnTo>
                        <a:pt x="68" y="12"/>
                      </a:lnTo>
                      <a:lnTo>
                        <a:pt x="58" y="7"/>
                      </a:lnTo>
                      <a:lnTo>
                        <a:pt x="47" y="5"/>
                      </a:lnTo>
                      <a:lnTo>
                        <a:pt x="37" y="3"/>
                      </a:lnTo>
                      <a:lnTo>
                        <a:pt x="26" y="2"/>
                      </a:lnTo>
                      <a:lnTo>
                        <a:pt x="13" y="0"/>
                      </a:lnTo>
                      <a:lnTo>
                        <a:pt x="0" y="2"/>
                      </a:lnTo>
                      <a:lnTo>
                        <a:pt x="6" y="6"/>
                      </a:lnTo>
                      <a:lnTo>
                        <a:pt x="14" y="10"/>
                      </a:lnTo>
                      <a:lnTo>
                        <a:pt x="22" y="14"/>
                      </a:lnTo>
                      <a:lnTo>
                        <a:pt x="33" y="18"/>
                      </a:lnTo>
                      <a:lnTo>
                        <a:pt x="42" y="22"/>
                      </a:lnTo>
                      <a:lnTo>
                        <a:pt x="52" y="27"/>
                      </a:lnTo>
                      <a:lnTo>
                        <a:pt x="64" y="33"/>
                      </a:lnTo>
                      <a:lnTo>
                        <a:pt x="74" y="40"/>
                      </a:lnTo>
                      <a:lnTo>
                        <a:pt x="87" y="22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zh-CN" altLang="en-US"/>
                </a:p>
              </p:txBody>
            </p:sp>
          </p:grpSp>
        </p:grpSp>
        <p:grpSp>
          <p:nvGrpSpPr>
            <p:cNvPr id="4108" name="Group 19">
              <a:extLst>
                <a:ext uri="{FF2B5EF4-FFF2-40B4-BE49-F238E27FC236}">
                  <a16:creationId xmlns:a16="http://schemas.microsoft.com/office/drawing/2014/main" id="{FCA31FC5-193F-4770-B72A-CCAC1620AAB7}"/>
                </a:ext>
              </a:extLst>
            </p:cNvPr>
            <p:cNvGrpSpPr>
              <a:grpSpLocks/>
            </p:cNvGrpSpPr>
            <p:nvPr/>
          </p:nvGrpSpPr>
          <p:grpSpPr bwMode="auto">
            <a:xfrm rot="6248562">
              <a:off x="343" y="3854"/>
              <a:ext cx="392" cy="424"/>
              <a:chOff x="1727" y="866"/>
              <a:chExt cx="129" cy="157"/>
            </a:xfrm>
          </p:grpSpPr>
          <p:sp>
            <p:nvSpPr>
              <p:cNvPr id="4131" name="Freeform 20">
                <a:extLst>
                  <a:ext uri="{FF2B5EF4-FFF2-40B4-BE49-F238E27FC236}">
                    <a16:creationId xmlns:a16="http://schemas.microsoft.com/office/drawing/2014/main" id="{B0BD2A9B-88B7-4806-84F8-DDDD2188B51B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>
                  <a:gd name="T0" fmla="*/ 41 w 83"/>
                  <a:gd name="T1" fmla="*/ 14 h 117"/>
                  <a:gd name="T2" fmla="*/ 13 w 83"/>
                  <a:gd name="T3" fmla="*/ 0 h 117"/>
                  <a:gd name="T4" fmla="*/ 0 w 83"/>
                  <a:gd name="T5" fmla="*/ 59 h 117"/>
                  <a:gd name="T6" fmla="*/ 41 w 83"/>
                  <a:gd name="T7" fmla="*/ 14 h 117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4132" name="Freeform 21">
                <a:extLst>
                  <a:ext uri="{FF2B5EF4-FFF2-40B4-BE49-F238E27FC236}">
                    <a16:creationId xmlns:a16="http://schemas.microsoft.com/office/drawing/2014/main" id="{01433322-71BA-40AE-89E7-9CDE05DCCBB4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>
                  <a:gd name="T0" fmla="*/ 0 w 140"/>
                  <a:gd name="T1" fmla="*/ 49 h 98"/>
                  <a:gd name="T2" fmla="*/ 59 w 140"/>
                  <a:gd name="T3" fmla="*/ 0 h 98"/>
                  <a:gd name="T4" fmla="*/ 70 w 140"/>
                  <a:gd name="T5" fmla="*/ 25 h 98"/>
                  <a:gd name="T6" fmla="*/ 0 w 140"/>
                  <a:gd name="T7" fmla="*/ 49 h 98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4133" name="Freeform 22">
                <a:extLst>
                  <a:ext uri="{FF2B5EF4-FFF2-40B4-BE49-F238E27FC236}">
                    <a16:creationId xmlns:a16="http://schemas.microsoft.com/office/drawing/2014/main" id="{0A995692-954E-4616-B685-154593FCEF07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>
                  <a:gd name="T0" fmla="*/ 0 w 145"/>
                  <a:gd name="T1" fmla="*/ 4 h 49"/>
                  <a:gd name="T2" fmla="*/ 73 w 145"/>
                  <a:gd name="T3" fmla="*/ 0 h 49"/>
                  <a:gd name="T4" fmla="*/ 66 w 145"/>
                  <a:gd name="T5" fmla="*/ 25 h 49"/>
                  <a:gd name="T6" fmla="*/ 0 w 145"/>
                  <a:gd name="T7" fmla="*/ 4 h 49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</p:grpSp>
        <p:grpSp>
          <p:nvGrpSpPr>
            <p:cNvPr id="4109" name="Group 23">
              <a:extLst>
                <a:ext uri="{FF2B5EF4-FFF2-40B4-BE49-F238E27FC236}">
                  <a16:creationId xmlns:a16="http://schemas.microsoft.com/office/drawing/2014/main" id="{EFCAB00B-E781-4BF7-BA5A-C021E319FD84}"/>
                </a:ext>
              </a:extLst>
            </p:cNvPr>
            <p:cNvGrpSpPr>
              <a:grpSpLocks/>
            </p:cNvGrpSpPr>
            <p:nvPr/>
          </p:nvGrpSpPr>
          <p:grpSpPr bwMode="auto">
            <a:xfrm rot="5003157">
              <a:off x="249" y="1102"/>
              <a:ext cx="412" cy="500"/>
              <a:chOff x="1727" y="866"/>
              <a:chExt cx="129" cy="157"/>
            </a:xfrm>
          </p:grpSpPr>
          <p:sp>
            <p:nvSpPr>
              <p:cNvPr id="4128" name="Freeform 24">
                <a:extLst>
                  <a:ext uri="{FF2B5EF4-FFF2-40B4-BE49-F238E27FC236}">
                    <a16:creationId xmlns:a16="http://schemas.microsoft.com/office/drawing/2014/main" id="{A69C5E27-DD6E-4BE6-B7B8-884C418D8B79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>
                  <a:gd name="T0" fmla="*/ 41 w 83"/>
                  <a:gd name="T1" fmla="*/ 14 h 117"/>
                  <a:gd name="T2" fmla="*/ 13 w 83"/>
                  <a:gd name="T3" fmla="*/ 0 h 117"/>
                  <a:gd name="T4" fmla="*/ 0 w 83"/>
                  <a:gd name="T5" fmla="*/ 59 h 117"/>
                  <a:gd name="T6" fmla="*/ 41 w 83"/>
                  <a:gd name="T7" fmla="*/ 14 h 117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4129" name="Freeform 25">
                <a:extLst>
                  <a:ext uri="{FF2B5EF4-FFF2-40B4-BE49-F238E27FC236}">
                    <a16:creationId xmlns:a16="http://schemas.microsoft.com/office/drawing/2014/main" id="{E5EE4324-722C-4463-82D4-FE5BFE39A3CD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>
                  <a:gd name="T0" fmla="*/ 0 w 140"/>
                  <a:gd name="T1" fmla="*/ 49 h 98"/>
                  <a:gd name="T2" fmla="*/ 59 w 140"/>
                  <a:gd name="T3" fmla="*/ 0 h 98"/>
                  <a:gd name="T4" fmla="*/ 70 w 140"/>
                  <a:gd name="T5" fmla="*/ 25 h 98"/>
                  <a:gd name="T6" fmla="*/ 0 w 140"/>
                  <a:gd name="T7" fmla="*/ 49 h 98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4130" name="Freeform 26">
                <a:extLst>
                  <a:ext uri="{FF2B5EF4-FFF2-40B4-BE49-F238E27FC236}">
                    <a16:creationId xmlns:a16="http://schemas.microsoft.com/office/drawing/2014/main" id="{FB0F83C9-610D-4BB9-9A73-B2E12D30BC2B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>
                  <a:gd name="T0" fmla="*/ 0 w 145"/>
                  <a:gd name="T1" fmla="*/ 4 h 49"/>
                  <a:gd name="T2" fmla="*/ 73 w 145"/>
                  <a:gd name="T3" fmla="*/ 0 h 49"/>
                  <a:gd name="T4" fmla="*/ 66 w 145"/>
                  <a:gd name="T5" fmla="*/ 25 h 49"/>
                  <a:gd name="T6" fmla="*/ 0 w 145"/>
                  <a:gd name="T7" fmla="*/ 4 h 49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</p:grpSp>
        <p:grpSp>
          <p:nvGrpSpPr>
            <p:cNvPr id="4110" name="Group 27">
              <a:extLst>
                <a:ext uri="{FF2B5EF4-FFF2-40B4-BE49-F238E27FC236}">
                  <a16:creationId xmlns:a16="http://schemas.microsoft.com/office/drawing/2014/main" id="{1660BAB5-3244-40E7-B2E8-4E576B31D81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815" y="0"/>
              <a:ext cx="345" cy="367"/>
              <a:chOff x="1727" y="866"/>
              <a:chExt cx="129" cy="157"/>
            </a:xfrm>
          </p:grpSpPr>
          <p:sp>
            <p:nvSpPr>
              <p:cNvPr id="4125" name="Freeform 28">
                <a:extLst>
                  <a:ext uri="{FF2B5EF4-FFF2-40B4-BE49-F238E27FC236}">
                    <a16:creationId xmlns:a16="http://schemas.microsoft.com/office/drawing/2014/main" id="{E5F93488-23D5-4969-A933-5D494D3AB491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>
                  <a:gd name="T0" fmla="*/ 41 w 83"/>
                  <a:gd name="T1" fmla="*/ 14 h 117"/>
                  <a:gd name="T2" fmla="*/ 13 w 83"/>
                  <a:gd name="T3" fmla="*/ 0 h 117"/>
                  <a:gd name="T4" fmla="*/ 0 w 83"/>
                  <a:gd name="T5" fmla="*/ 59 h 117"/>
                  <a:gd name="T6" fmla="*/ 41 w 83"/>
                  <a:gd name="T7" fmla="*/ 14 h 117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4126" name="Freeform 29">
                <a:extLst>
                  <a:ext uri="{FF2B5EF4-FFF2-40B4-BE49-F238E27FC236}">
                    <a16:creationId xmlns:a16="http://schemas.microsoft.com/office/drawing/2014/main" id="{EB739DF4-4C37-4AD1-B6CC-1276900056FA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>
                  <a:gd name="T0" fmla="*/ 0 w 140"/>
                  <a:gd name="T1" fmla="*/ 49 h 98"/>
                  <a:gd name="T2" fmla="*/ 59 w 140"/>
                  <a:gd name="T3" fmla="*/ 0 h 98"/>
                  <a:gd name="T4" fmla="*/ 70 w 140"/>
                  <a:gd name="T5" fmla="*/ 25 h 98"/>
                  <a:gd name="T6" fmla="*/ 0 w 140"/>
                  <a:gd name="T7" fmla="*/ 49 h 98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4127" name="Freeform 30">
                <a:extLst>
                  <a:ext uri="{FF2B5EF4-FFF2-40B4-BE49-F238E27FC236}">
                    <a16:creationId xmlns:a16="http://schemas.microsoft.com/office/drawing/2014/main" id="{900CD777-2E98-410C-BA97-CEB507323F2A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>
                  <a:gd name="T0" fmla="*/ 0 w 145"/>
                  <a:gd name="T1" fmla="*/ 4 h 49"/>
                  <a:gd name="T2" fmla="*/ 73 w 145"/>
                  <a:gd name="T3" fmla="*/ 0 h 49"/>
                  <a:gd name="T4" fmla="*/ 66 w 145"/>
                  <a:gd name="T5" fmla="*/ 25 h 49"/>
                  <a:gd name="T6" fmla="*/ 0 w 145"/>
                  <a:gd name="T7" fmla="*/ 4 h 49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</p:grpSp>
        <p:sp>
          <p:nvSpPr>
            <p:cNvPr id="4111" name="Freeform 31">
              <a:extLst>
                <a:ext uri="{FF2B5EF4-FFF2-40B4-BE49-F238E27FC236}">
                  <a16:creationId xmlns:a16="http://schemas.microsoft.com/office/drawing/2014/main" id="{F4E10909-6B47-463E-B331-6621D4D0540D}"/>
                </a:ext>
              </a:extLst>
            </p:cNvPr>
            <p:cNvSpPr>
              <a:spLocks/>
            </p:cNvSpPr>
            <p:nvPr/>
          </p:nvSpPr>
          <p:spPr bwMode="ltGray">
            <a:xfrm>
              <a:off x="87" y="94"/>
              <a:ext cx="699" cy="756"/>
            </a:xfrm>
            <a:custGeom>
              <a:avLst/>
              <a:gdLst>
                <a:gd name="T0" fmla="*/ 1 w 699"/>
                <a:gd name="T1" fmla="*/ 392 h 756"/>
                <a:gd name="T2" fmla="*/ 3 w 699"/>
                <a:gd name="T3" fmla="*/ 252 h 756"/>
                <a:gd name="T4" fmla="*/ 21 w 699"/>
                <a:gd name="T5" fmla="*/ 210 h 756"/>
                <a:gd name="T6" fmla="*/ 29 w 699"/>
                <a:gd name="T7" fmla="*/ 182 h 756"/>
                <a:gd name="T8" fmla="*/ 39 w 699"/>
                <a:gd name="T9" fmla="*/ 154 h 756"/>
                <a:gd name="T10" fmla="*/ 51 w 699"/>
                <a:gd name="T11" fmla="*/ 138 h 756"/>
                <a:gd name="T12" fmla="*/ 111 w 699"/>
                <a:gd name="T13" fmla="*/ 74 h 756"/>
                <a:gd name="T14" fmla="*/ 169 w 699"/>
                <a:gd name="T15" fmla="*/ 30 h 756"/>
                <a:gd name="T16" fmla="*/ 225 w 699"/>
                <a:gd name="T17" fmla="*/ 10 h 756"/>
                <a:gd name="T18" fmla="*/ 249 w 699"/>
                <a:gd name="T19" fmla="*/ 4 h 756"/>
                <a:gd name="T20" fmla="*/ 265 w 699"/>
                <a:gd name="T21" fmla="*/ 0 h 756"/>
                <a:gd name="T22" fmla="*/ 357 w 699"/>
                <a:gd name="T23" fmla="*/ 2 h 756"/>
                <a:gd name="T24" fmla="*/ 385 w 699"/>
                <a:gd name="T25" fmla="*/ 6 h 756"/>
                <a:gd name="T26" fmla="*/ 489 w 699"/>
                <a:gd name="T27" fmla="*/ 40 h 756"/>
                <a:gd name="T28" fmla="*/ 619 w 699"/>
                <a:gd name="T29" fmla="*/ 128 h 756"/>
                <a:gd name="T30" fmla="*/ 653 w 699"/>
                <a:gd name="T31" fmla="*/ 178 h 756"/>
                <a:gd name="T32" fmla="*/ 693 w 699"/>
                <a:gd name="T33" fmla="*/ 322 h 756"/>
                <a:gd name="T34" fmla="*/ 687 w 699"/>
                <a:gd name="T35" fmla="*/ 434 h 756"/>
                <a:gd name="T36" fmla="*/ 665 w 699"/>
                <a:gd name="T37" fmla="*/ 538 h 756"/>
                <a:gd name="T38" fmla="*/ 639 w 699"/>
                <a:gd name="T39" fmla="*/ 564 h 756"/>
                <a:gd name="T40" fmla="*/ 631 w 699"/>
                <a:gd name="T41" fmla="*/ 580 h 756"/>
                <a:gd name="T42" fmla="*/ 607 w 699"/>
                <a:gd name="T43" fmla="*/ 588 h 756"/>
                <a:gd name="T44" fmla="*/ 473 w 699"/>
                <a:gd name="T45" fmla="*/ 664 h 756"/>
                <a:gd name="T46" fmla="*/ 449 w 699"/>
                <a:gd name="T47" fmla="*/ 678 h 756"/>
                <a:gd name="T48" fmla="*/ 405 w 699"/>
                <a:gd name="T49" fmla="*/ 684 h 756"/>
                <a:gd name="T50" fmla="*/ 375 w 699"/>
                <a:gd name="T51" fmla="*/ 690 h 756"/>
                <a:gd name="T52" fmla="*/ 267 w 699"/>
                <a:gd name="T53" fmla="*/ 684 h 756"/>
                <a:gd name="T54" fmla="*/ 259 w 699"/>
                <a:gd name="T55" fmla="*/ 722 h 756"/>
                <a:gd name="T56" fmla="*/ 241 w 699"/>
                <a:gd name="T57" fmla="*/ 756 h 756"/>
                <a:gd name="T58" fmla="*/ 185 w 699"/>
                <a:gd name="T59" fmla="*/ 728 h 756"/>
                <a:gd name="T60" fmla="*/ 163 w 699"/>
                <a:gd name="T61" fmla="*/ 720 h 756"/>
                <a:gd name="T62" fmla="*/ 151 w 699"/>
                <a:gd name="T63" fmla="*/ 716 h 756"/>
                <a:gd name="T64" fmla="*/ 195 w 699"/>
                <a:gd name="T65" fmla="*/ 674 h 756"/>
                <a:gd name="T66" fmla="*/ 211 w 699"/>
                <a:gd name="T67" fmla="*/ 644 h 756"/>
                <a:gd name="T68" fmla="*/ 209 w 699"/>
                <a:gd name="T69" fmla="*/ 626 h 756"/>
                <a:gd name="T70" fmla="*/ 195 w 699"/>
                <a:gd name="T71" fmla="*/ 620 h 756"/>
                <a:gd name="T72" fmla="*/ 165 w 699"/>
                <a:gd name="T73" fmla="*/ 596 h 756"/>
                <a:gd name="T74" fmla="*/ 99 w 699"/>
                <a:gd name="T75" fmla="*/ 534 h 756"/>
                <a:gd name="T76" fmla="*/ 61 w 699"/>
                <a:gd name="T77" fmla="*/ 506 h 756"/>
                <a:gd name="T78" fmla="*/ 23 w 699"/>
                <a:gd name="T79" fmla="*/ 470 h 756"/>
                <a:gd name="T80" fmla="*/ 7 w 699"/>
                <a:gd name="T81" fmla="*/ 434 h 756"/>
                <a:gd name="T82" fmla="*/ 5 w 699"/>
                <a:gd name="T83" fmla="*/ 396 h 756"/>
                <a:gd name="T84" fmla="*/ 1 w 699"/>
                <a:gd name="T85" fmla="*/ 392 h 75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0" t="0" r="r" b="b"/>
              <a:pathLst>
                <a:path w="699" h="756">
                  <a:moveTo>
                    <a:pt x="1" y="392"/>
                  </a:moveTo>
                  <a:cubicBezTo>
                    <a:pt x="2" y="345"/>
                    <a:pt x="2" y="299"/>
                    <a:pt x="3" y="252"/>
                  </a:cubicBezTo>
                  <a:cubicBezTo>
                    <a:pt x="3" y="238"/>
                    <a:pt x="16" y="224"/>
                    <a:pt x="21" y="210"/>
                  </a:cubicBezTo>
                  <a:cubicBezTo>
                    <a:pt x="24" y="202"/>
                    <a:pt x="29" y="182"/>
                    <a:pt x="29" y="182"/>
                  </a:cubicBezTo>
                  <a:cubicBezTo>
                    <a:pt x="32" y="173"/>
                    <a:pt x="34" y="163"/>
                    <a:pt x="39" y="154"/>
                  </a:cubicBezTo>
                  <a:cubicBezTo>
                    <a:pt x="42" y="148"/>
                    <a:pt x="51" y="138"/>
                    <a:pt x="51" y="138"/>
                  </a:cubicBezTo>
                  <a:cubicBezTo>
                    <a:pt x="58" y="116"/>
                    <a:pt x="88" y="82"/>
                    <a:pt x="111" y="74"/>
                  </a:cubicBezTo>
                  <a:cubicBezTo>
                    <a:pt x="128" y="61"/>
                    <a:pt x="149" y="37"/>
                    <a:pt x="169" y="30"/>
                  </a:cubicBezTo>
                  <a:cubicBezTo>
                    <a:pt x="182" y="17"/>
                    <a:pt x="207" y="15"/>
                    <a:pt x="225" y="10"/>
                  </a:cubicBezTo>
                  <a:cubicBezTo>
                    <a:pt x="233" y="8"/>
                    <a:pt x="241" y="6"/>
                    <a:pt x="249" y="4"/>
                  </a:cubicBezTo>
                  <a:cubicBezTo>
                    <a:pt x="254" y="3"/>
                    <a:pt x="265" y="0"/>
                    <a:pt x="265" y="0"/>
                  </a:cubicBezTo>
                  <a:cubicBezTo>
                    <a:pt x="296" y="1"/>
                    <a:pt x="326" y="0"/>
                    <a:pt x="357" y="2"/>
                  </a:cubicBezTo>
                  <a:cubicBezTo>
                    <a:pt x="366" y="2"/>
                    <a:pt x="385" y="6"/>
                    <a:pt x="385" y="6"/>
                  </a:cubicBezTo>
                  <a:cubicBezTo>
                    <a:pt x="417" y="17"/>
                    <a:pt x="463" y="14"/>
                    <a:pt x="489" y="40"/>
                  </a:cubicBezTo>
                  <a:cubicBezTo>
                    <a:pt x="528" y="60"/>
                    <a:pt x="592" y="105"/>
                    <a:pt x="619" y="128"/>
                  </a:cubicBezTo>
                  <a:cubicBezTo>
                    <a:pt x="635" y="134"/>
                    <a:pt x="643" y="164"/>
                    <a:pt x="653" y="178"/>
                  </a:cubicBezTo>
                  <a:cubicBezTo>
                    <a:pt x="667" y="234"/>
                    <a:pt x="687" y="265"/>
                    <a:pt x="693" y="322"/>
                  </a:cubicBezTo>
                  <a:cubicBezTo>
                    <a:pt x="699" y="365"/>
                    <a:pt x="692" y="398"/>
                    <a:pt x="687" y="434"/>
                  </a:cubicBezTo>
                  <a:cubicBezTo>
                    <a:pt x="686" y="469"/>
                    <a:pt x="691" y="510"/>
                    <a:pt x="665" y="538"/>
                  </a:cubicBezTo>
                  <a:cubicBezTo>
                    <a:pt x="657" y="547"/>
                    <a:pt x="644" y="553"/>
                    <a:pt x="639" y="564"/>
                  </a:cubicBezTo>
                  <a:cubicBezTo>
                    <a:pt x="636" y="569"/>
                    <a:pt x="636" y="576"/>
                    <a:pt x="631" y="580"/>
                  </a:cubicBezTo>
                  <a:cubicBezTo>
                    <a:pt x="624" y="585"/>
                    <a:pt x="607" y="588"/>
                    <a:pt x="607" y="588"/>
                  </a:cubicBezTo>
                  <a:cubicBezTo>
                    <a:pt x="581" y="602"/>
                    <a:pt x="499" y="649"/>
                    <a:pt x="473" y="664"/>
                  </a:cubicBezTo>
                  <a:cubicBezTo>
                    <a:pt x="465" y="666"/>
                    <a:pt x="449" y="678"/>
                    <a:pt x="449" y="678"/>
                  </a:cubicBezTo>
                  <a:cubicBezTo>
                    <a:pt x="438" y="685"/>
                    <a:pt x="417" y="679"/>
                    <a:pt x="405" y="684"/>
                  </a:cubicBezTo>
                  <a:cubicBezTo>
                    <a:pt x="396" y="687"/>
                    <a:pt x="385" y="688"/>
                    <a:pt x="375" y="690"/>
                  </a:cubicBezTo>
                  <a:cubicBezTo>
                    <a:pt x="328" y="689"/>
                    <a:pt x="307" y="687"/>
                    <a:pt x="267" y="684"/>
                  </a:cubicBezTo>
                  <a:cubicBezTo>
                    <a:pt x="249" y="690"/>
                    <a:pt x="264" y="683"/>
                    <a:pt x="259" y="722"/>
                  </a:cubicBezTo>
                  <a:cubicBezTo>
                    <a:pt x="258" y="733"/>
                    <a:pt x="250" y="750"/>
                    <a:pt x="241" y="756"/>
                  </a:cubicBezTo>
                  <a:cubicBezTo>
                    <a:pt x="218" y="752"/>
                    <a:pt x="207" y="735"/>
                    <a:pt x="185" y="728"/>
                  </a:cubicBezTo>
                  <a:cubicBezTo>
                    <a:pt x="176" y="725"/>
                    <a:pt x="171" y="724"/>
                    <a:pt x="163" y="720"/>
                  </a:cubicBezTo>
                  <a:cubicBezTo>
                    <a:pt x="159" y="718"/>
                    <a:pt x="151" y="716"/>
                    <a:pt x="151" y="716"/>
                  </a:cubicBezTo>
                  <a:cubicBezTo>
                    <a:pt x="157" y="695"/>
                    <a:pt x="180" y="689"/>
                    <a:pt x="195" y="674"/>
                  </a:cubicBezTo>
                  <a:cubicBezTo>
                    <a:pt x="198" y="665"/>
                    <a:pt x="205" y="652"/>
                    <a:pt x="211" y="644"/>
                  </a:cubicBezTo>
                  <a:cubicBezTo>
                    <a:pt x="210" y="638"/>
                    <a:pt x="212" y="631"/>
                    <a:pt x="209" y="626"/>
                  </a:cubicBezTo>
                  <a:cubicBezTo>
                    <a:pt x="207" y="621"/>
                    <a:pt x="199" y="623"/>
                    <a:pt x="195" y="620"/>
                  </a:cubicBezTo>
                  <a:cubicBezTo>
                    <a:pt x="185" y="612"/>
                    <a:pt x="173" y="606"/>
                    <a:pt x="165" y="596"/>
                  </a:cubicBezTo>
                  <a:cubicBezTo>
                    <a:pt x="146" y="573"/>
                    <a:pt x="123" y="552"/>
                    <a:pt x="99" y="534"/>
                  </a:cubicBezTo>
                  <a:cubicBezTo>
                    <a:pt x="87" y="525"/>
                    <a:pt x="72" y="517"/>
                    <a:pt x="61" y="506"/>
                  </a:cubicBezTo>
                  <a:cubicBezTo>
                    <a:pt x="49" y="494"/>
                    <a:pt x="37" y="480"/>
                    <a:pt x="23" y="470"/>
                  </a:cubicBezTo>
                  <a:cubicBezTo>
                    <a:pt x="13" y="456"/>
                    <a:pt x="10" y="451"/>
                    <a:pt x="7" y="434"/>
                  </a:cubicBezTo>
                  <a:cubicBezTo>
                    <a:pt x="6" y="421"/>
                    <a:pt x="7" y="408"/>
                    <a:pt x="5" y="396"/>
                  </a:cubicBezTo>
                  <a:cubicBezTo>
                    <a:pt x="5" y="394"/>
                    <a:pt x="0" y="391"/>
                    <a:pt x="1" y="392"/>
                  </a:cubicBezTo>
                  <a:close/>
                </a:path>
              </a:pathLst>
            </a:custGeom>
            <a:solidFill>
              <a:schemeClr val="accent1">
                <a:alpha val="50195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4112" name="Freeform 32">
              <a:extLst>
                <a:ext uri="{FF2B5EF4-FFF2-40B4-BE49-F238E27FC236}">
                  <a16:creationId xmlns:a16="http://schemas.microsoft.com/office/drawing/2014/main" id="{42F262B4-7263-4B1E-BB51-BD71310602FC}"/>
                </a:ext>
              </a:extLst>
            </p:cNvPr>
            <p:cNvSpPr>
              <a:spLocks/>
            </p:cNvSpPr>
            <p:nvPr/>
          </p:nvSpPr>
          <p:spPr bwMode="ltGray">
            <a:xfrm rot="828663">
              <a:off x="242" y="3404"/>
              <a:ext cx="132" cy="167"/>
            </a:xfrm>
            <a:custGeom>
              <a:avLst/>
              <a:gdLst>
                <a:gd name="T0" fmla="*/ 0 w 109"/>
                <a:gd name="T1" fmla="*/ 0 h 156"/>
                <a:gd name="T2" fmla="*/ 6 w 109"/>
                <a:gd name="T3" fmla="*/ 1 h 156"/>
                <a:gd name="T4" fmla="*/ 22 w 109"/>
                <a:gd name="T5" fmla="*/ 5 h 156"/>
                <a:gd name="T6" fmla="*/ 45 w 109"/>
                <a:gd name="T7" fmla="*/ 13 h 156"/>
                <a:gd name="T8" fmla="*/ 70 w 109"/>
                <a:gd name="T9" fmla="*/ 26 h 156"/>
                <a:gd name="T10" fmla="*/ 94 w 109"/>
                <a:gd name="T11" fmla="*/ 47 h 156"/>
                <a:gd name="T12" fmla="*/ 116 w 109"/>
                <a:gd name="T13" fmla="*/ 76 h 156"/>
                <a:gd name="T14" fmla="*/ 130 w 109"/>
                <a:gd name="T15" fmla="*/ 116 h 156"/>
                <a:gd name="T16" fmla="*/ 132 w 109"/>
                <a:gd name="T17" fmla="*/ 167 h 156"/>
                <a:gd name="T18" fmla="*/ 127 w 109"/>
                <a:gd name="T19" fmla="*/ 167 h 156"/>
                <a:gd name="T20" fmla="*/ 120 w 109"/>
                <a:gd name="T21" fmla="*/ 167 h 156"/>
                <a:gd name="T22" fmla="*/ 113 w 109"/>
                <a:gd name="T23" fmla="*/ 167 h 156"/>
                <a:gd name="T24" fmla="*/ 105 w 109"/>
                <a:gd name="T25" fmla="*/ 165 h 156"/>
                <a:gd name="T26" fmla="*/ 98 w 109"/>
                <a:gd name="T27" fmla="*/ 164 h 156"/>
                <a:gd name="T28" fmla="*/ 90 w 109"/>
                <a:gd name="T29" fmla="*/ 161 h 156"/>
                <a:gd name="T30" fmla="*/ 80 w 109"/>
                <a:gd name="T31" fmla="*/ 155 h 156"/>
                <a:gd name="T32" fmla="*/ 70 w 109"/>
                <a:gd name="T33" fmla="*/ 149 h 156"/>
                <a:gd name="T34" fmla="*/ 64 w 109"/>
                <a:gd name="T35" fmla="*/ 135 h 156"/>
                <a:gd name="T36" fmla="*/ 64 w 109"/>
                <a:gd name="T37" fmla="*/ 119 h 156"/>
                <a:gd name="T38" fmla="*/ 68 w 109"/>
                <a:gd name="T39" fmla="*/ 103 h 156"/>
                <a:gd name="T40" fmla="*/ 71 w 109"/>
                <a:gd name="T41" fmla="*/ 86 h 156"/>
                <a:gd name="T42" fmla="*/ 68 w 109"/>
                <a:gd name="T43" fmla="*/ 66 h 156"/>
                <a:gd name="T44" fmla="*/ 58 w 109"/>
                <a:gd name="T45" fmla="*/ 46 h 156"/>
                <a:gd name="T46" fmla="*/ 38 w 109"/>
                <a:gd name="T47" fmla="*/ 25 h 156"/>
                <a:gd name="T48" fmla="*/ 0 w 109"/>
                <a:gd name="T49" fmla="*/ 0 h 15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109" h="156">
                  <a:moveTo>
                    <a:pt x="0" y="0"/>
                  </a:moveTo>
                  <a:lnTo>
                    <a:pt x="5" y="1"/>
                  </a:lnTo>
                  <a:lnTo>
                    <a:pt x="18" y="5"/>
                  </a:lnTo>
                  <a:lnTo>
                    <a:pt x="37" y="12"/>
                  </a:lnTo>
                  <a:lnTo>
                    <a:pt x="58" y="24"/>
                  </a:lnTo>
                  <a:lnTo>
                    <a:pt x="78" y="44"/>
                  </a:lnTo>
                  <a:lnTo>
                    <a:pt x="96" y="71"/>
                  </a:lnTo>
                  <a:lnTo>
                    <a:pt x="107" y="108"/>
                  </a:lnTo>
                  <a:lnTo>
                    <a:pt x="109" y="156"/>
                  </a:lnTo>
                  <a:lnTo>
                    <a:pt x="105" y="156"/>
                  </a:lnTo>
                  <a:lnTo>
                    <a:pt x="99" y="156"/>
                  </a:lnTo>
                  <a:lnTo>
                    <a:pt x="93" y="156"/>
                  </a:lnTo>
                  <a:lnTo>
                    <a:pt x="87" y="154"/>
                  </a:lnTo>
                  <a:lnTo>
                    <a:pt x="81" y="153"/>
                  </a:lnTo>
                  <a:lnTo>
                    <a:pt x="74" y="150"/>
                  </a:lnTo>
                  <a:lnTo>
                    <a:pt x="66" y="145"/>
                  </a:lnTo>
                  <a:lnTo>
                    <a:pt x="58" y="139"/>
                  </a:lnTo>
                  <a:lnTo>
                    <a:pt x="53" y="126"/>
                  </a:lnTo>
                  <a:lnTo>
                    <a:pt x="53" y="111"/>
                  </a:lnTo>
                  <a:lnTo>
                    <a:pt x="56" y="96"/>
                  </a:lnTo>
                  <a:lnTo>
                    <a:pt x="59" y="80"/>
                  </a:lnTo>
                  <a:lnTo>
                    <a:pt x="56" y="62"/>
                  </a:lnTo>
                  <a:lnTo>
                    <a:pt x="48" y="43"/>
                  </a:lnTo>
                  <a:lnTo>
                    <a:pt x="31" y="2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4113" name="Freeform 33">
              <a:extLst>
                <a:ext uri="{FF2B5EF4-FFF2-40B4-BE49-F238E27FC236}">
                  <a16:creationId xmlns:a16="http://schemas.microsoft.com/office/drawing/2014/main" id="{DDF70AD9-9878-447B-B91C-DFC88E66F84D}"/>
                </a:ext>
              </a:extLst>
            </p:cNvPr>
            <p:cNvSpPr>
              <a:spLocks/>
            </p:cNvSpPr>
            <p:nvPr/>
          </p:nvSpPr>
          <p:spPr bwMode="ltGray">
            <a:xfrm rot="828663">
              <a:off x="266" y="3592"/>
              <a:ext cx="66" cy="43"/>
            </a:xfrm>
            <a:custGeom>
              <a:avLst/>
              <a:gdLst>
                <a:gd name="T0" fmla="*/ 0 w 54"/>
                <a:gd name="T1" fmla="*/ 0 h 40"/>
                <a:gd name="T2" fmla="*/ 1 w 54"/>
                <a:gd name="T3" fmla="*/ 1 h 40"/>
                <a:gd name="T4" fmla="*/ 7 w 54"/>
                <a:gd name="T5" fmla="*/ 3 h 40"/>
                <a:gd name="T6" fmla="*/ 16 w 54"/>
                <a:gd name="T7" fmla="*/ 9 h 40"/>
                <a:gd name="T8" fmla="*/ 26 w 54"/>
                <a:gd name="T9" fmla="*/ 13 h 40"/>
                <a:gd name="T10" fmla="*/ 35 w 54"/>
                <a:gd name="T11" fmla="*/ 16 h 40"/>
                <a:gd name="T12" fmla="*/ 46 w 54"/>
                <a:gd name="T13" fmla="*/ 18 h 40"/>
                <a:gd name="T14" fmla="*/ 56 w 54"/>
                <a:gd name="T15" fmla="*/ 19 h 40"/>
                <a:gd name="T16" fmla="*/ 66 w 54"/>
                <a:gd name="T17" fmla="*/ 17 h 40"/>
                <a:gd name="T18" fmla="*/ 65 w 54"/>
                <a:gd name="T19" fmla="*/ 27 h 40"/>
                <a:gd name="T20" fmla="*/ 61 w 54"/>
                <a:gd name="T21" fmla="*/ 35 h 40"/>
                <a:gd name="T22" fmla="*/ 54 w 54"/>
                <a:gd name="T23" fmla="*/ 41 h 40"/>
                <a:gd name="T24" fmla="*/ 45 w 54"/>
                <a:gd name="T25" fmla="*/ 43 h 40"/>
                <a:gd name="T26" fmla="*/ 34 w 54"/>
                <a:gd name="T27" fmla="*/ 42 h 40"/>
                <a:gd name="T28" fmla="*/ 23 w 54"/>
                <a:gd name="T29" fmla="*/ 34 h 40"/>
                <a:gd name="T30" fmla="*/ 12 w 54"/>
                <a:gd name="T31" fmla="*/ 22 h 40"/>
                <a:gd name="T32" fmla="*/ 0 w 54"/>
                <a:gd name="T33" fmla="*/ 0 h 40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54" h="40">
                  <a:moveTo>
                    <a:pt x="0" y="0"/>
                  </a:moveTo>
                  <a:lnTo>
                    <a:pt x="1" y="1"/>
                  </a:lnTo>
                  <a:lnTo>
                    <a:pt x="6" y="3"/>
                  </a:lnTo>
                  <a:lnTo>
                    <a:pt x="13" y="8"/>
                  </a:lnTo>
                  <a:lnTo>
                    <a:pt x="21" y="12"/>
                  </a:lnTo>
                  <a:lnTo>
                    <a:pt x="29" y="15"/>
                  </a:lnTo>
                  <a:lnTo>
                    <a:pt x="38" y="17"/>
                  </a:lnTo>
                  <a:lnTo>
                    <a:pt x="46" y="18"/>
                  </a:lnTo>
                  <a:lnTo>
                    <a:pt x="54" y="16"/>
                  </a:lnTo>
                  <a:lnTo>
                    <a:pt x="53" y="25"/>
                  </a:lnTo>
                  <a:lnTo>
                    <a:pt x="50" y="33"/>
                  </a:lnTo>
                  <a:lnTo>
                    <a:pt x="44" y="38"/>
                  </a:lnTo>
                  <a:lnTo>
                    <a:pt x="37" y="40"/>
                  </a:lnTo>
                  <a:lnTo>
                    <a:pt x="28" y="39"/>
                  </a:lnTo>
                  <a:lnTo>
                    <a:pt x="19" y="32"/>
                  </a:lnTo>
                  <a:lnTo>
                    <a:pt x="10" y="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4114" name="Freeform 34">
              <a:extLst>
                <a:ext uri="{FF2B5EF4-FFF2-40B4-BE49-F238E27FC236}">
                  <a16:creationId xmlns:a16="http://schemas.microsoft.com/office/drawing/2014/main" id="{ACBE7779-61EF-4354-B1A9-48E48F3C5ACC}"/>
                </a:ext>
              </a:extLst>
            </p:cNvPr>
            <p:cNvSpPr>
              <a:spLocks/>
            </p:cNvSpPr>
            <p:nvPr/>
          </p:nvSpPr>
          <p:spPr bwMode="ltGray">
            <a:xfrm>
              <a:off x="11" y="4110"/>
              <a:ext cx="118" cy="209"/>
            </a:xfrm>
            <a:custGeom>
              <a:avLst/>
              <a:gdLst>
                <a:gd name="T0" fmla="*/ 0 w 118"/>
                <a:gd name="T1" fmla="*/ 0 h 209"/>
                <a:gd name="T2" fmla="*/ 6 w 118"/>
                <a:gd name="T3" fmla="*/ 8 h 209"/>
                <a:gd name="T4" fmla="*/ 15 w 118"/>
                <a:gd name="T5" fmla="*/ 19 h 209"/>
                <a:gd name="T6" fmla="*/ 26 w 118"/>
                <a:gd name="T7" fmla="*/ 33 h 209"/>
                <a:gd name="T8" fmla="*/ 38 w 118"/>
                <a:gd name="T9" fmla="*/ 51 h 209"/>
                <a:gd name="T10" fmla="*/ 54 w 118"/>
                <a:gd name="T11" fmla="*/ 72 h 209"/>
                <a:gd name="T12" fmla="*/ 67 w 118"/>
                <a:gd name="T13" fmla="*/ 94 h 209"/>
                <a:gd name="T14" fmla="*/ 79 w 118"/>
                <a:gd name="T15" fmla="*/ 119 h 209"/>
                <a:gd name="T16" fmla="*/ 87 w 118"/>
                <a:gd name="T17" fmla="*/ 146 h 209"/>
                <a:gd name="T18" fmla="*/ 94 w 118"/>
                <a:gd name="T19" fmla="*/ 175 h 209"/>
                <a:gd name="T20" fmla="*/ 91 w 118"/>
                <a:gd name="T21" fmla="*/ 209 h 209"/>
                <a:gd name="T22" fmla="*/ 118 w 118"/>
                <a:gd name="T23" fmla="*/ 209 h 209"/>
                <a:gd name="T24" fmla="*/ 117 w 118"/>
                <a:gd name="T25" fmla="*/ 177 h 209"/>
                <a:gd name="T26" fmla="*/ 104 w 118"/>
                <a:gd name="T27" fmla="*/ 119 h 209"/>
                <a:gd name="T28" fmla="*/ 82 w 118"/>
                <a:gd name="T29" fmla="*/ 69 h 209"/>
                <a:gd name="T30" fmla="*/ 47 w 118"/>
                <a:gd name="T31" fmla="*/ 27 h 209"/>
                <a:gd name="T32" fmla="*/ 0 w 118"/>
                <a:gd name="T33" fmla="*/ 0 h 209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118" h="209">
                  <a:moveTo>
                    <a:pt x="0" y="0"/>
                  </a:moveTo>
                  <a:lnTo>
                    <a:pt x="6" y="8"/>
                  </a:lnTo>
                  <a:lnTo>
                    <a:pt x="15" y="19"/>
                  </a:lnTo>
                  <a:lnTo>
                    <a:pt x="26" y="33"/>
                  </a:lnTo>
                  <a:lnTo>
                    <a:pt x="38" y="51"/>
                  </a:lnTo>
                  <a:lnTo>
                    <a:pt x="54" y="72"/>
                  </a:lnTo>
                  <a:lnTo>
                    <a:pt x="67" y="94"/>
                  </a:lnTo>
                  <a:lnTo>
                    <a:pt x="79" y="119"/>
                  </a:lnTo>
                  <a:lnTo>
                    <a:pt x="87" y="146"/>
                  </a:lnTo>
                  <a:lnTo>
                    <a:pt x="94" y="175"/>
                  </a:lnTo>
                  <a:lnTo>
                    <a:pt x="91" y="209"/>
                  </a:lnTo>
                  <a:lnTo>
                    <a:pt x="118" y="209"/>
                  </a:lnTo>
                  <a:lnTo>
                    <a:pt x="117" y="177"/>
                  </a:lnTo>
                  <a:lnTo>
                    <a:pt x="104" y="119"/>
                  </a:lnTo>
                  <a:lnTo>
                    <a:pt x="82" y="69"/>
                  </a:lnTo>
                  <a:lnTo>
                    <a:pt x="47" y="2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4115" name="Freeform 35">
              <a:extLst>
                <a:ext uri="{FF2B5EF4-FFF2-40B4-BE49-F238E27FC236}">
                  <a16:creationId xmlns:a16="http://schemas.microsoft.com/office/drawing/2014/main" id="{3A0E35BB-1EBD-4069-9A3E-66753D42471B}"/>
                </a:ext>
              </a:extLst>
            </p:cNvPr>
            <p:cNvSpPr>
              <a:spLocks/>
            </p:cNvSpPr>
            <p:nvPr/>
          </p:nvSpPr>
          <p:spPr bwMode="ltGray">
            <a:xfrm>
              <a:off x="0" y="3968"/>
              <a:ext cx="130" cy="128"/>
            </a:xfrm>
            <a:custGeom>
              <a:avLst/>
              <a:gdLst>
                <a:gd name="T0" fmla="*/ 103 w 130"/>
                <a:gd name="T1" fmla="*/ 0 h 128"/>
                <a:gd name="T2" fmla="*/ 130 w 130"/>
                <a:gd name="T3" fmla="*/ 128 h 128"/>
                <a:gd name="T4" fmla="*/ 125 w 130"/>
                <a:gd name="T5" fmla="*/ 126 h 128"/>
                <a:gd name="T6" fmla="*/ 111 w 130"/>
                <a:gd name="T7" fmla="*/ 121 h 128"/>
                <a:gd name="T8" fmla="*/ 92 w 130"/>
                <a:gd name="T9" fmla="*/ 111 h 128"/>
                <a:gd name="T10" fmla="*/ 68 w 130"/>
                <a:gd name="T11" fmla="*/ 103 h 128"/>
                <a:gd name="T12" fmla="*/ 41 w 130"/>
                <a:gd name="T13" fmla="*/ 94 h 128"/>
                <a:gd name="T14" fmla="*/ 19 w 130"/>
                <a:gd name="T15" fmla="*/ 90 h 128"/>
                <a:gd name="T16" fmla="*/ 0 w 130"/>
                <a:gd name="T17" fmla="*/ 93 h 128"/>
                <a:gd name="T18" fmla="*/ 0 w 130"/>
                <a:gd name="T19" fmla="*/ 72 h 128"/>
                <a:gd name="T20" fmla="*/ 12 w 130"/>
                <a:gd name="T21" fmla="*/ 70 h 128"/>
                <a:gd name="T22" fmla="*/ 24 w 130"/>
                <a:gd name="T23" fmla="*/ 66 h 128"/>
                <a:gd name="T24" fmla="*/ 38 w 130"/>
                <a:gd name="T25" fmla="*/ 66 h 128"/>
                <a:gd name="T26" fmla="*/ 51 w 130"/>
                <a:gd name="T27" fmla="*/ 67 h 128"/>
                <a:gd name="T28" fmla="*/ 65 w 130"/>
                <a:gd name="T29" fmla="*/ 70 h 128"/>
                <a:gd name="T30" fmla="*/ 78 w 130"/>
                <a:gd name="T31" fmla="*/ 78 h 128"/>
                <a:gd name="T32" fmla="*/ 81 w 130"/>
                <a:gd name="T33" fmla="*/ 74 h 128"/>
                <a:gd name="T34" fmla="*/ 81 w 130"/>
                <a:gd name="T35" fmla="*/ 58 h 128"/>
                <a:gd name="T36" fmla="*/ 82 w 130"/>
                <a:gd name="T37" fmla="*/ 37 h 128"/>
                <a:gd name="T38" fmla="*/ 82 w 130"/>
                <a:gd name="T39" fmla="*/ 29 h 128"/>
                <a:gd name="T40" fmla="*/ 80 w 130"/>
                <a:gd name="T41" fmla="*/ 29 h 128"/>
                <a:gd name="T42" fmla="*/ 77 w 130"/>
                <a:gd name="T43" fmla="*/ 27 h 128"/>
                <a:gd name="T44" fmla="*/ 76 w 130"/>
                <a:gd name="T45" fmla="*/ 22 h 128"/>
                <a:gd name="T46" fmla="*/ 75 w 130"/>
                <a:gd name="T47" fmla="*/ 19 h 128"/>
                <a:gd name="T48" fmla="*/ 76 w 130"/>
                <a:gd name="T49" fmla="*/ 15 h 128"/>
                <a:gd name="T50" fmla="*/ 79 w 130"/>
                <a:gd name="T51" fmla="*/ 10 h 128"/>
                <a:gd name="T52" fmla="*/ 89 w 130"/>
                <a:gd name="T53" fmla="*/ 6 h 128"/>
                <a:gd name="T54" fmla="*/ 103 w 130"/>
                <a:gd name="T55" fmla="*/ 0 h 128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</a:gdLst>
              <a:ahLst/>
              <a:cxnLst>
                <a:cxn ang="T56">
                  <a:pos x="T0" y="T1"/>
                </a:cxn>
                <a:cxn ang="T57">
                  <a:pos x="T2" y="T3"/>
                </a:cxn>
                <a:cxn ang="T58">
                  <a:pos x="T4" y="T5"/>
                </a:cxn>
                <a:cxn ang="T59">
                  <a:pos x="T6" y="T7"/>
                </a:cxn>
                <a:cxn ang="T60">
                  <a:pos x="T8" y="T9"/>
                </a:cxn>
                <a:cxn ang="T61">
                  <a:pos x="T10" y="T11"/>
                </a:cxn>
                <a:cxn ang="T62">
                  <a:pos x="T12" y="T13"/>
                </a:cxn>
                <a:cxn ang="T63">
                  <a:pos x="T14" y="T15"/>
                </a:cxn>
                <a:cxn ang="T64">
                  <a:pos x="T16" y="T17"/>
                </a:cxn>
                <a:cxn ang="T65">
                  <a:pos x="T18" y="T19"/>
                </a:cxn>
                <a:cxn ang="T66">
                  <a:pos x="T20" y="T21"/>
                </a:cxn>
                <a:cxn ang="T67">
                  <a:pos x="T22" y="T23"/>
                </a:cxn>
                <a:cxn ang="T68">
                  <a:pos x="T24" y="T25"/>
                </a:cxn>
                <a:cxn ang="T69">
                  <a:pos x="T26" y="T27"/>
                </a:cxn>
                <a:cxn ang="T70">
                  <a:pos x="T28" y="T29"/>
                </a:cxn>
                <a:cxn ang="T71">
                  <a:pos x="T30" y="T31"/>
                </a:cxn>
                <a:cxn ang="T72">
                  <a:pos x="T32" y="T33"/>
                </a:cxn>
                <a:cxn ang="T73">
                  <a:pos x="T34" y="T35"/>
                </a:cxn>
                <a:cxn ang="T74">
                  <a:pos x="T36" y="T37"/>
                </a:cxn>
                <a:cxn ang="T75">
                  <a:pos x="T38" y="T39"/>
                </a:cxn>
                <a:cxn ang="T76">
                  <a:pos x="T40" y="T41"/>
                </a:cxn>
                <a:cxn ang="T77">
                  <a:pos x="T42" y="T43"/>
                </a:cxn>
                <a:cxn ang="T78">
                  <a:pos x="T44" y="T45"/>
                </a:cxn>
                <a:cxn ang="T79">
                  <a:pos x="T46" y="T47"/>
                </a:cxn>
                <a:cxn ang="T80">
                  <a:pos x="T48" y="T49"/>
                </a:cxn>
                <a:cxn ang="T81">
                  <a:pos x="T50" y="T51"/>
                </a:cxn>
                <a:cxn ang="T82">
                  <a:pos x="T52" y="T53"/>
                </a:cxn>
                <a:cxn ang="T83">
                  <a:pos x="T54" y="T55"/>
                </a:cxn>
              </a:cxnLst>
              <a:rect l="0" t="0" r="r" b="b"/>
              <a:pathLst>
                <a:path w="130" h="128">
                  <a:moveTo>
                    <a:pt x="103" y="0"/>
                  </a:moveTo>
                  <a:lnTo>
                    <a:pt x="130" y="128"/>
                  </a:lnTo>
                  <a:lnTo>
                    <a:pt x="125" y="126"/>
                  </a:lnTo>
                  <a:lnTo>
                    <a:pt x="111" y="121"/>
                  </a:lnTo>
                  <a:lnTo>
                    <a:pt x="92" y="111"/>
                  </a:lnTo>
                  <a:lnTo>
                    <a:pt x="68" y="103"/>
                  </a:lnTo>
                  <a:lnTo>
                    <a:pt x="41" y="94"/>
                  </a:lnTo>
                  <a:lnTo>
                    <a:pt x="19" y="90"/>
                  </a:lnTo>
                  <a:lnTo>
                    <a:pt x="0" y="93"/>
                  </a:lnTo>
                  <a:lnTo>
                    <a:pt x="0" y="72"/>
                  </a:lnTo>
                  <a:lnTo>
                    <a:pt x="12" y="70"/>
                  </a:lnTo>
                  <a:lnTo>
                    <a:pt x="24" y="66"/>
                  </a:lnTo>
                  <a:lnTo>
                    <a:pt x="38" y="66"/>
                  </a:lnTo>
                  <a:lnTo>
                    <a:pt x="51" y="67"/>
                  </a:lnTo>
                  <a:lnTo>
                    <a:pt x="65" y="70"/>
                  </a:lnTo>
                  <a:lnTo>
                    <a:pt x="78" y="78"/>
                  </a:lnTo>
                  <a:lnTo>
                    <a:pt x="81" y="74"/>
                  </a:lnTo>
                  <a:lnTo>
                    <a:pt x="81" y="58"/>
                  </a:lnTo>
                  <a:lnTo>
                    <a:pt x="82" y="37"/>
                  </a:lnTo>
                  <a:lnTo>
                    <a:pt x="82" y="29"/>
                  </a:lnTo>
                  <a:lnTo>
                    <a:pt x="80" y="29"/>
                  </a:lnTo>
                  <a:lnTo>
                    <a:pt x="77" y="27"/>
                  </a:lnTo>
                  <a:lnTo>
                    <a:pt x="76" y="22"/>
                  </a:lnTo>
                  <a:lnTo>
                    <a:pt x="75" y="19"/>
                  </a:lnTo>
                  <a:lnTo>
                    <a:pt x="76" y="15"/>
                  </a:lnTo>
                  <a:lnTo>
                    <a:pt x="79" y="10"/>
                  </a:lnTo>
                  <a:lnTo>
                    <a:pt x="89" y="6"/>
                  </a:lnTo>
                  <a:lnTo>
                    <a:pt x="103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4116" name="Freeform 36">
              <a:extLst>
                <a:ext uri="{FF2B5EF4-FFF2-40B4-BE49-F238E27FC236}">
                  <a16:creationId xmlns:a16="http://schemas.microsoft.com/office/drawing/2014/main" id="{3B99EB38-F525-44EE-A5E8-BD67E89948B5}"/>
                </a:ext>
              </a:extLst>
            </p:cNvPr>
            <p:cNvSpPr>
              <a:spLocks/>
            </p:cNvSpPr>
            <p:nvPr/>
          </p:nvSpPr>
          <p:spPr bwMode="ltGray">
            <a:xfrm>
              <a:off x="0" y="3949"/>
              <a:ext cx="47" cy="86"/>
            </a:xfrm>
            <a:custGeom>
              <a:avLst/>
              <a:gdLst>
                <a:gd name="T0" fmla="*/ 37 w 47"/>
                <a:gd name="T1" fmla="*/ 0 h 86"/>
                <a:gd name="T2" fmla="*/ 15 w 47"/>
                <a:gd name="T3" fmla="*/ 37 h 86"/>
                <a:gd name="T4" fmla="*/ 0 w 47"/>
                <a:gd name="T5" fmla="*/ 59 h 86"/>
                <a:gd name="T6" fmla="*/ 0 w 47"/>
                <a:gd name="T7" fmla="*/ 86 h 86"/>
                <a:gd name="T8" fmla="*/ 8 w 47"/>
                <a:gd name="T9" fmla="*/ 82 h 86"/>
                <a:gd name="T10" fmla="*/ 20 w 47"/>
                <a:gd name="T11" fmla="*/ 73 h 86"/>
                <a:gd name="T12" fmla="*/ 33 w 47"/>
                <a:gd name="T13" fmla="*/ 63 h 86"/>
                <a:gd name="T14" fmla="*/ 42 w 47"/>
                <a:gd name="T15" fmla="*/ 51 h 86"/>
                <a:gd name="T16" fmla="*/ 47 w 47"/>
                <a:gd name="T17" fmla="*/ 36 h 86"/>
                <a:gd name="T18" fmla="*/ 46 w 47"/>
                <a:gd name="T19" fmla="*/ 19 h 86"/>
                <a:gd name="T20" fmla="*/ 37 w 47"/>
                <a:gd name="T21" fmla="*/ 0 h 8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47" h="86">
                  <a:moveTo>
                    <a:pt x="37" y="0"/>
                  </a:moveTo>
                  <a:lnTo>
                    <a:pt x="15" y="37"/>
                  </a:lnTo>
                  <a:lnTo>
                    <a:pt x="0" y="59"/>
                  </a:lnTo>
                  <a:lnTo>
                    <a:pt x="0" y="86"/>
                  </a:lnTo>
                  <a:lnTo>
                    <a:pt x="8" y="82"/>
                  </a:lnTo>
                  <a:lnTo>
                    <a:pt x="20" y="73"/>
                  </a:lnTo>
                  <a:lnTo>
                    <a:pt x="33" y="63"/>
                  </a:lnTo>
                  <a:lnTo>
                    <a:pt x="42" y="51"/>
                  </a:lnTo>
                  <a:lnTo>
                    <a:pt x="47" y="36"/>
                  </a:lnTo>
                  <a:lnTo>
                    <a:pt x="46" y="19"/>
                  </a:lnTo>
                  <a:lnTo>
                    <a:pt x="37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4117" name="Freeform 37">
              <a:extLst>
                <a:ext uri="{FF2B5EF4-FFF2-40B4-BE49-F238E27FC236}">
                  <a16:creationId xmlns:a16="http://schemas.microsoft.com/office/drawing/2014/main" id="{9C3015A2-58BC-463D-88ED-FC6984F0105F}"/>
                </a:ext>
              </a:extLst>
            </p:cNvPr>
            <p:cNvSpPr>
              <a:spLocks/>
            </p:cNvSpPr>
            <p:nvPr/>
          </p:nvSpPr>
          <p:spPr bwMode="ltGray">
            <a:xfrm>
              <a:off x="0" y="3239"/>
              <a:ext cx="497" cy="740"/>
            </a:xfrm>
            <a:custGeom>
              <a:avLst/>
              <a:gdLst>
                <a:gd name="T0" fmla="*/ 0 w 497"/>
                <a:gd name="T1" fmla="*/ 13 h 740"/>
                <a:gd name="T2" fmla="*/ 41 w 497"/>
                <a:gd name="T3" fmla="*/ 4 h 740"/>
                <a:gd name="T4" fmla="*/ 101 w 497"/>
                <a:gd name="T5" fmla="*/ 0 h 740"/>
                <a:gd name="T6" fmla="*/ 170 w 497"/>
                <a:gd name="T7" fmla="*/ 4 h 740"/>
                <a:gd name="T8" fmla="*/ 248 w 497"/>
                <a:gd name="T9" fmla="*/ 21 h 740"/>
                <a:gd name="T10" fmla="*/ 323 w 497"/>
                <a:gd name="T11" fmla="*/ 50 h 740"/>
                <a:gd name="T12" fmla="*/ 382 w 497"/>
                <a:gd name="T13" fmla="*/ 90 h 740"/>
                <a:gd name="T14" fmla="*/ 428 w 497"/>
                <a:gd name="T15" fmla="*/ 141 h 740"/>
                <a:gd name="T16" fmla="*/ 463 w 497"/>
                <a:gd name="T17" fmla="*/ 199 h 740"/>
                <a:gd name="T18" fmla="*/ 485 w 497"/>
                <a:gd name="T19" fmla="*/ 262 h 740"/>
                <a:gd name="T20" fmla="*/ 496 w 497"/>
                <a:gd name="T21" fmla="*/ 327 h 740"/>
                <a:gd name="T22" fmla="*/ 497 w 497"/>
                <a:gd name="T23" fmla="*/ 396 h 740"/>
                <a:gd name="T24" fmla="*/ 487 w 497"/>
                <a:gd name="T25" fmla="*/ 462 h 740"/>
                <a:gd name="T26" fmla="*/ 470 w 497"/>
                <a:gd name="T27" fmla="*/ 527 h 740"/>
                <a:gd name="T28" fmla="*/ 443 w 497"/>
                <a:gd name="T29" fmla="*/ 586 h 740"/>
                <a:gd name="T30" fmla="*/ 406 w 497"/>
                <a:gd name="T31" fmla="*/ 639 h 740"/>
                <a:gd name="T32" fmla="*/ 364 w 497"/>
                <a:gd name="T33" fmla="*/ 683 h 740"/>
                <a:gd name="T34" fmla="*/ 315 w 497"/>
                <a:gd name="T35" fmla="*/ 715 h 740"/>
                <a:gd name="T36" fmla="*/ 259 w 497"/>
                <a:gd name="T37" fmla="*/ 736 h 740"/>
                <a:gd name="T38" fmla="*/ 198 w 497"/>
                <a:gd name="T39" fmla="*/ 740 h 740"/>
                <a:gd name="T40" fmla="*/ 131 w 497"/>
                <a:gd name="T41" fmla="*/ 727 h 740"/>
                <a:gd name="T42" fmla="*/ 167 w 497"/>
                <a:gd name="T43" fmla="*/ 728 h 740"/>
                <a:gd name="T44" fmla="*/ 204 w 497"/>
                <a:gd name="T45" fmla="*/ 718 h 740"/>
                <a:gd name="T46" fmla="*/ 238 w 497"/>
                <a:gd name="T47" fmla="*/ 700 h 740"/>
                <a:gd name="T48" fmla="*/ 272 w 497"/>
                <a:gd name="T49" fmla="*/ 670 h 740"/>
                <a:gd name="T50" fmla="*/ 304 w 497"/>
                <a:gd name="T51" fmla="*/ 635 h 740"/>
                <a:gd name="T52" fmla="*/ 333 w 497"/>
                <a:gd name="T53" fmla="*/ 594 h 740"/>
                <a:gd name="T54" fmla="*/ 358 w 497"/>
                <a:gd name="T55" fmla="*/ 549 h 740"/>
                <a:gd name="T56" fmla="*/ 381 w 497"/>
                <a:gd name="T57" fmla="*/ 500 h 740"/>
                <a:gd name="T58" fmla="*/ 396 w 497"/>
                <a:gd name="T59" fmla="*/ 449 h 740"/>
                <a:gd name="T60" fmla="*/ 408 w 497"/>
                <a:gd name="T61" fmla="*/ 397 h 740"/>
                <a:gd name="T62" fmla="*/ 414 w 497"/>
                <a:gd name="T63" fmla="*/ 346 h 740"/>
                <a:gd name="T64" fmla="*/ 412 w 497"/>
                <a:gd name="T65" fmla="*/ 296 h 740"/>
                <a:gd name="T66" fmla="*/ 402 w 497"/>
                <a:gd name="T67" fmla="*/ 251 h 740"/>
                <a:gd name="T68" fmla="*/ 384 w 497"/>
                <a:gd name="T69" fmla="*/ 208 h 740"/>
                <a:gd name="T70" fmla="*/ 357 w 497"/>
                <a:gd name="T71" fmla="*/ 172 h 740"/>
                <a:gd name="T72" fmla="*/ 320 w 497"/>
                <a:gd name="T73" fmla="*/ 142 h 740"/>
                <a:gd name="T74" fmla="*/ 260 w 497"/>
                <a:gd name="T75" fmla="*/ 107 h 740"/>
                <a:gd name="T76" fmla="*/ 203 w 497"/>
                <a:gd name="T77" fmla="*/ 82 h 740"/>
                <a:gd name="T78" fmla="*/ 154 w 497"/>
                <a:gd name="T79" fmla="*/ 65 h 740"/>
                <a:gd name="T80" fmla="*/ 108 w 497"/>
                <a:gd name="T81" fmla="*/ 56 h 740"/>
                <a:gd name="T82" fmla="*/ 68 w 497"/>
                <a:gd name="T83" fmla="*/ 55 h 740"/>
                <a:gd name="T84" fmla="*/ 32 w 497"/>
                <a:gd name="T85" fmla="*/ 61 h 740"/>
                <a:gd name="T86" fmla="*/ 0 w 497"/>
                <a:gd name="T87" fmla="*/ 70 h 740"/>
                <a:gd name="T88" fmla="*/ 0 w 497"/>
                <a:gd name="T89" fmla="*/ 13 h 740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</a:gdLst>
              <a:ahLst/>
              <a:cxnLst>
                <a:cxn ang="T90">
                  <a:pos x="T0" y="T1"/>
                </a:cxn>
                <a:cxn ang="T91">
                  <a:pos x="T2" y="T3"/>
                </a:cxn>
                <a:cxn ang="T92">
                  <a:pos x="T4" y="T5"/>
                </a:cxn>
                <a:cxn ang="T93">
                  <a:pos x="T6" y="T7"/>
                </a:cxn>
                <a:cxn ang="T94">
                  <a:pos x="T8" y="T9"/>
                </a:cxn>
                <a:cxn ang="T95">
                  <a:pos x="T10" y="T11"/>
                </a:cxn>
                <a:cxn ang="T96">
                  <a:pos x="T12" y="T13"/>
                </a:cxn>
                <a:cxn ang="T97">
                  <a:pos x="T14" y="T15"/>
                </a:cxn>
                <a:cxn ang="T98">
                  <a:pos x="T16" y="T17"/>
                </a:cxn>
                <a:cxn ang="T99">
                  <a:pos x="T18" y="T19"/>
                </a:cxn>
                <a:cxn ang="T100">
                  <a:pos x="T20" y="T21"/>
                </a:cxn>
                <a:cxn ang="T101">
                  <a:pos x="T22" y="T23"/>
                </a:cxn>
                <a:cxn ang="T102">
                  <a:pos x="T24" y="T25"/>
                </a:cxn>
                <a:cxn ang="T103">
                  <a:pos x="T26" y="T27"/>
                </a:cxn>
                <a:cxn ang="T104">
                  <a:pos x="T28" y="T29"/>
                </a:cxn>
                <a:cxn ang="T105">
                  <a:pos x="T30" y="T31"/>
                </a:cxn>
                <a:cxn ang="T106">
                  <a:pos x="T32" y="T33"/>
                </a:cxn>
                <a:cxn ang="T107">
                  <a:pos x="T34" y="T35"/>
                </a:cxn>
                <a:cxn ang="T108">
                  <a:pos x="T36" y="T37"/>
                </a:cxn>
                <a:cxn ang="T109">
                  <a:pos x="T38" y="T39"/>
                </a:cxn>
                <a:cxn ang="T110">
                  <a:pos x="T40" y="T41"/>
                </a:cxn>
                <a:cxn ang="T111">
                  <a:pos x="T42" y="T43"/>
                </a:cxn>
                <a:cxn ang="T112">
                  <a:pos x="T44" y="T45"/>
                </a:cxn>
                <a:cxn ang="T113">
                  <a:pos x="T46" y="T47"/>
                </a:cxn>
                <a:cxn ang="T114">
                  <a:pos x="T48" y="T49"/>
                </a:cxn>
                <a:cxn ang="T115">
                  <a:pos x="T50" y="T51"/>
                </a:cxn>
                <a:cxn ang="T116">
                  <a:pos x="T52" y="T53"/>
                </a:cxn>
                <a:cxn ang="T117">
                  <a:pos x="T54" y="T55"/>
                </a:cxn>
                <a:cxn ang="T118">
                  <a:pos x="T56" y="T57"/>
                </a:cxn>
                <a:cxn ang="T119">
                  <a:pos x="T58" y="T59"/>
                </a:cxn>
                <a:cxn ang="T120">
                  <a:pos x="T60" y="T61"/>
                </a:cxn>
                <a:cxn ang="T121">
                  <a:pos x="T62" y="T63"/>
                </a:cxn>
                <a:cxn ang="T122">
                  <a:pos x="T64" y="T65"/>
                </a:cxn>
                <a:cxn ang="T123">
                  <a:pos x="T66" y="T67"/>
                </a:cxn>
                <a:cxn ang="T124">
                  <a:pos x="T68" y="T69"/>
                </a:cxn>
                <a:cxn ang="T125">
                  <a:pos x="T70" y="T71"/>
                </a:cxn>
                <a:cxn ang="T126">
                  <a:pos x="T72" y="T73"/>
                </a:cxn>
                <a:cxn ang="T127">
                  <a:pos x="T74" y="T75"/>
                </a:cxn>
                <a:cxn ang="T128">
                  <a:pos x="T76" y="T77"/>
                </a:cxn>
                <a:cxn ang="T129">
                  <a:pos x="T78" y="T79"/>
                </a:cxn>
                <a:cxn ang="T130">
                  <a:pos x="T80" y="T81"/>
                </a:cxn>
                <a:cxn ang="T131">
                  <a:pos x="T82" y="T83"/>
                </a:cxn>
                <a:cxn ang="T132">
                  <a:pos x="T84" y="T85"/>
                </a:cxn>
                <a:cxn ang="T133">
                  <a:pos x="T86" y="T87"/>
                </a:cxn>
                <a:cxn ang="T134">
                  <a:pos x="T88" y="T89"/>
                </a:cxn>
              </a:cxnLst>
              <a:rect l="0" t="0" r="r" b="b"/>
              <a:pathLst>
                <a:path w="497" h="740">
                  <a:moveTo>
                    <a:pt x="0" y="13"/>
                  </a:moveTo>
                  <a:lnTo>
                    <a:pt x="41" y="4"/>
                  </a:lnTo>
                  <a:lnTo>
                    <a:pt x="101" y="0"/>
                  </a:lnTo>
                  <a:lnTo>
                    <a:pt x="170" y="4"/>
                  </a:lnTo>
                  <a:lnTo>
                    <a:pt x="248" y="21"/>
                  </a:lnTo>
                  <a:lnTo>
                    <a:pt x="323" y="50"/>
                  </a:lnTo>
                  <a:lnTo>
                    <a:pt x="382" y="90"/>
                  </a:lnTo>
                  <a:lnTo>
                    <a:pt x="428" y="141"/>
                  </a:lnTo>
                  <a:lnTo>
                    <a:pt x="463" y="199"/>
                  </a:lnTo>
                  <a:lnTo>
                    <a:pt x="485" y="262"/>
                  </a:lnTo>
                  <a:lnTo>
                    <a:pt x="496" y="327"/>
                  </a:lnTo>
                  <a:lnTo>
                    <a:pt x="497" y="396"/>
                  </a:lnTo>
                  <a:lnTo>
                    <a:pt x="487" y="462"/>
                  </a:lnTo>
                  <a:lnTo>
                    <a:pt x="470" y="527"/>
                  </a:lnTo>
                  <a:lnTo>
                    <a:pt x="443" y="586"/>
                  </a:lnTo>
                  <a:lnTo>
                    <a:pt x="406" y="639"/>
                  </a:lnTo>
                  <a:lnTo>
                    <a:pt x="364" y="683"/>
                  </a:lnTo>
                  <a:lnTo>
                    <a:pt x="315" y="715"/>
                  </a:lnTo>
                  <a:lnTo>
                    <a:pt x="259" y="736"/>
                  </a:lnTo>
                  <a:lnTo>
                    <a:pt x="198" y="740"/>
                  </a:lnTo>
                  <a:lnTo>
                    <a:pt x="131" y="727"/>
                  </a:lnTo>
                  <a:lnTo>
                    <a:pt x="167" y="728"/>
                  </a:lnTo>
                  <a:lnTo>
                    <a:pt x="204" y="718"/>
                  </a:lnTo>
                  <a:lnTo>
                    <a:pt x="238" y="700"/>
                  </a:lnTo>
                  <a:lnTo>
                    <a:pt x="272" y="670"/>
                  </a:lnTo>
                  <a:lnTo>
                    <a:pt x="304" y="635"/>
                  </a:lnTo>
                  <a:lnTo>
                    <a:pt x="333" y="594"/>
                  </a:lnTo>
                  <a:lnTo>
                    <a:pt x="358" y="549"/>
                  </a:lnTo>
                  <a:lnTo>
                    <a:pt x="381" y="500"/>
                  </a:lnTo>
                  <a:lnTo>
                    <a:pt x="396" y="449"/>
                  </a:lnTo>
                  <a:lnTo>
                    <a:pt x="408" y="397"/>
                  </a:lnTo>
                  <a:lnTo>
                    <a:pt x="414" y="346"/>
                  </a:lnTo>
                  <a:lnTo>
                    <a:pt x="412" y="296"/>
                  </a:lnTo>
                  <a:lnTo>
                    <a:pt x="402" y="251"/>
                  </a:lnTo>
                  <a:lnTo>
                    <a:pt x="384" y="208"/>
                  </a:lnTo>
                  <a:lnTo>
                    <a:pt x="357" y="172"/>
                  </a:lnTo>
                  <a:lnTo>
                    <a:pt x="320" y="142"/>
                  </a:lnTo>
                  <a:lnTo>
                    <a:pt x="260" y="107"/>
                  </a:lnTo>
                  <a:lnTo>
                    <a:pt x="203" y="82"/>
                  </a:lnTo>
                  <a:lnTo>
                    <a:pt x="154" y="65"/>
                  </a:lnTo>
                  <a:lnTo>
                    <a:pt x="108" y="56"/>
                  </a:lnTo>
                  <a:lnTo>
                    <a:pt x="68" y="55"/>
                  </a:lnTo>
                  <a:lnTo>
                    <a:pt x="32" y="61"/>
                  </a:lnTo>
                  <a:lnTo>
                    <a:pt x="0" y="70"/>
                  </a:lnTo>
                  <a:lnTo>
                    <a:pt x="0" y="13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4118" name="Freeform 38">
              <a:extLst>
                <a:ext uri="{FF2B5EF4-FFF2-40B4-BE49-F238E27FC236}">
                  <a16:creationId xmlns:a16="http://schemas.microsoft.com/office/drawing/2014/main" id="{BE43A28B-0411-4494-8879-766CD072220E}"/>
                </a:ext>
              </a:extLst>
            </p:cNvPr>
            <p:cNvSpPr>
              <a:spLocks/>
            </p:cNvSpPr>
            <p:nvPr/>
          </p:nvSpPr>
          <p:spPr bwMode="ltGray">
            <a:xfrm rot="1584153">
              <a:off x="20" y="410"/>
              <a:ext cx="344" cy="245"/>
            </a:xfrm>
            <a:custGeom>
              <a:avLst/>
              <a:gdLst>
                <a:gd name="T0" fmla="*/ 0 w 257"/>
                <a:gd name="T1" fmla="*/ 0 h 237"/>
                <a:gd name="T2" fmla="*/ 0 w 257"/>
                <a:gd name="T3" fmla="*/ 26 h 237"/>
                <a:gd name="T4" fmla="*/ 4 w 257"/>
                <a:gd name="T5" fmla="*/ 52 h 237"/>
                <a:gd name="T6" fmla="*/ 8 w 257"/>
                <a:gd name="T7" fmla="*/ 78 h 237"/>
                <a:gd name="T8" fmla="*/ 15 w 257"/>
                <a:gd name="T9" fmla="*/ 101 h 237"/>
                <a:gd name="T10" fmla="*/ 24 w 257"/>
                <a:gd name="T11" fmla="*/ 123 h 237"/>
                <a:gd name="T12" fmla="*/ 36 w 257"/>
                <a:gd name="T13" fmla="*/ 146 h 237"/>
                <a:gd name="T14" fmla="*/ 51 w 257"/>
                <a:gd name="T15" fmla="*/ 166 h 237"/>
                <a:gd name="T16" fmla="*/ 68 w 257"/>
                <a:gd name="T17" fmla="*/ 184 h 237"/>
                <a:gd name="T18" fmla="*/ 90 w 257"/>
                <a:gd name="T19" fmla="*/ 201 h 237"/>
                <a:gd name="T20" fmla="*/ 115 w 257"/>
                <a:gd name="T21" fmla="*/ 215 h 237"/>
                <a:gd name="T22" fmla="*/ 142 w 257"/>
                <a:gd name="T23" fmla="*/ 226 h 237"/>
                <a:gd name="T24" fmla="*/ 175 w 257"/>
                <a:gd name="T25" fmla="*/ 236 h 237"/>
                <a:gd name="T26" fmla="*/ 211 w 257"/>
                <a:gd name="T27" fmla="*/ 242 h 237"/>
                <a:gd name="T28" fmla="*/ 252 w 257"/>
                <a:gd name="T29" fmla="*/ 245 h 237"/>
                <a:gd name="T30" fmla="*/ 294 w 257"/>
                <a:gd name="T31" fmla="*/ 244 h 237"/>
                <a:gd name="T32" fmla="*/ 344 w 257"/>
                <a:gd name="T33" fmla="*/ 240 h 237"/>
                <a:gd name="T34" fmla="*/ 300 w 257"/>
                <a:gd name="T35" fmla="*/ 235 h 237"/>
                <a:gd name="T36" fmla="*/ 261 w 257"/>
                <a:gd name="T37" fmla="*/ 227 h 237"/>
                <a:gd name="T38" fmla="*/ 228 w 257"/>
                <a:gd name="T39" fmla="*/ 219 h 237"/>
                <a:gd name="T40" fmla="*/ 198 w 257"/>
                <a:gd name="T41" fmla="*/ 211 h 237"/>
                <a:gd name="T42" fmla="*/ 171 w 257"/>
                <a:gd name="T43" fmla="*/ 200 h 237"/>
                <a:gd name="T44" fmla="*/ 150 w 257"/>
                <a:gd name="T45" fmla="*/ 188 h 237"/>
                <a:gd name="T46" fmla="*/ 130 w 257"/>
                <a:gd name="T47" fmla="*/ 175 h 237"/>
                <a:gd name="T48" fmla="*/ 112 w 257"/>
                <a:gd name="T49" fmla="*/ 160 h 237"/>
                <a:gd name="T50" fmla="*/ 96 w 257"/>
                <a:gd name="T51" fmla="*/ 146 h 237"/>
                <a:gd name="T52" fmla="*/ 82 w 257"/>
                <a:gd name="T53" fmla="*/ 129 h 237"/>
                <a:gd name="T54" fmla="*/ 70 w 257"/>
                <a:gd name="T55" fmla="*/ 111 h 237"/>
                <a:gd name="T56" fmla="*/ 58 w 257"/>
                <a:gd name="T57" fmla="*/ 91 h 237"/>
                <a:gd name="T58" fmla="*/ 44 w 257"/>
                <a:gd name="T59" fmla="*/ 71 h 237"/>
                <a:gd name="T60" fmla="*/ 31 w 257"/>
                <a:gd name="T61" fmla="*/ 49 h 237"/>
                <a:gd name="T62" fmla="*/ 16 w 257"/>
                <a:gd name="T63" fmla="*/ 25 h 237"/>
                <a:gd name="T64" fmla="*/ 0 w 257"/>
                <a:gd name="T65" fmla="*/ 0 h 237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0" t="0" r="r" b="b"/>
              <a:pathLst>
                <a:path w="257" h="237">
                  <a:moveTo>
                    <a:pt x="0" y="0"/>
                  </a:moveTo>
                  <a:lnTo>
                    <a:pt x="0" y="25"/>
                  </a:lnTo>
                  <a:lnTo>
                    <a:pt x="3" y="50"/>
                  </a:lnTo>
                  <a:lnTo>
                    <a:pt x="6" y="75"/>
                  </a:lnTo>
                  <a:lnTo>
                    <a:pt x="11" y="98"/>
                  </a:lnTo>
                  <a:lnTo>
                    <a:pt x="18" y="119"/>
                  </a:lnTo>
                  <a:lnTo>
                    <a:pt x="27" y="141"/>
                  </a:lnTo>
                  <a:lnTo>
                    <a:pt x="38" y="161"/>
                  </a:lnTo>
                  <a:lnTo>
                    <a:pt x="51" y="178"/>
                  </a:lnTo>
                  <a:lnTo>
                    <a:pt x="67" y="194"/>
                  </a:lnTo>
                  <a:lnTo>
                    <a:pt x="86" y="208"/>
                  </a:lnTo>
                  <a:lnTo>
                    <a:pt x="106" y="219"/>
                  </a:lnTo>
                  <a:lnTo>
                    <a:pt x="131" y="228"/>
                  </a:lnTo>
                  <a:lnTo>
                    <a:pt x="158" y="234"/>
                  </a:lnTo>
                  <a:lnTo>
                    <a:pt x="188" y="237"/>
                  </a:lnTo>
                  <a:lnTo>
                    <a:pt x="220" y="236"/>
                  </a:lnTo>
                  <a:lnTo>
                    <a:pt x="257" y="232"/>
                  </a:lnTo>
                  <a:lnTo>
                    <a:pt x="224" y="227"/>
                  </a:lnTo>
                  <a:lnTo>
                    <a:pt x="195" y="220"/>
                  </a:lnTo>
                  <a:lnTo>
                    <a:pt x="170" y="212"/>
                  </a:lnTo>
                  <a:lnTo>
                    <a:pt x="148" y="204"/>
                  </a:lnTo>
                  <a:lnTo>
                    <a:pt x="128" y="193"/>
                  </a:lnTo>
                  <a:lnTo>
                    <a:pt x="112" y="182"/>
                  </a:lnTo>
                  <a:lnTo>
                    <a:pt x="97" y="169"/>
                  </a:lnTo>
                  <a:lnTo>
                    <a:pt x="84" y="155"/>
                  </a:lnTo>
                  <a:lnTo>
                    <a:pt x="72" y="141"/>
                  </a:lnTo>
                  <a:lnTo>
                    <a:pt x="61" y="125"/>
                  </a:lnTo>
                  <a:lnTo>
                    <a:pt x="52" y="107"/>
                  </a:lnTo>
                  <a:lnTo>
                    <a:pt x="43" y="88"/>
                  </a:lnTo>
                  <a:lnTo>
                    <a:pt x="33" y="69"/>
                  </a:lnTo>
                  <a:lnTo>
                    <a:pt x="23" y="47"/>
                  </a:lnTo>
                  <a:lnTo>
                    <a:pt x="12" y="2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4119" name="Freeform 39">
              <a:extLst>
                <a:ext uri="{FF2B5EF4-FFF2-40B4-BE49-F238E27FC236}">
                  <a16:creationId xmlns:a16="http://schemas.microsoft.com/office/drawing/2014/main" id="{30699F47-C2D0-4055-90D4-5AAD202BA0FB}"/>
                </a:ext>
              </a:extLst>
            </p:cNvPr>
            <p:cNvSpPr>
              <a:spLocks/>
            </p:cNvSpPr>
            <p:nvPr/>
          </p:nvSpPr>
          <p:spPr bwMode="ltGray">
            <a:xfrm rot="1584153">
              <a:off x="242" y="756"/>
              <a:ext cx="167" cy="115"/>
            </a:xfrm>
            <a:custGeom>
              <a:avLst/>
              <a:gdLst>
                <a:gd name="T0" fmla="*/ 104 w 124"/>
                <a:gd name="T1" fmla="*/ 0 h 110"/>
                <a:gd name="T2" fmla="*/ 167 w 124"/>
                <a:gd name="T3" fmla="*/ 113 h 110"/>
                <a:gd name="T4" fmla="*/ 162 w 124"/>
                <a:gd name="T5" fmla="*/ 112 h 110"/>
                <a:gd name="T6" fmla="*/ 144 w 124"/>
                <a:gd name="T7" fmla="*/ 110 h 110"/>
                <a:gd name="T8" fmla="*/ 120 w 124"/>
                <a:gd name="T9" fmla="*/ 106 h 110"/>
                <a:gd name="T10" fmla="*/ 92 w 124"/>
                <a:gd name="T11" fmla="*/ 104 h 110"/>
                <a:gd name="T12" fmla="*/ 61 w 124"/>
                <a:gd name="T13" fmla="*/ 101 h 110"/>
                <a:gd name="T14" fmla="*/ 34 w 124"/>
                <a:gd name="T15" fmla="*/ 102 h 110"/>
                <a:gd name="T16" fmla="*/ 12 w 124"/>
                <a:gd name="T17" fmla="*/ 107 h 110"/>
                <a:gd name="T18" fmla="*/ 0 w 124"/>
                <a:gd name="T19" fmla="*/ 115 h 110"/>
                <a:gd name="T20" fmla="*/ 5 w 124"/>
                <a:gd name="T21" fmla="*/ 102 h 110"/>
                <a:gd name="T22" fmla="*/ 11 w 124"/>
                <a:gd name="T23" fmla="*/ 93 h 110"/>
                <a:gd name="T24" fmla="*/ 22 w 124"/>
                <a:gd name="T25" fmla="*/ 86 h 110"/>
                <a:gd name="T26" fmla="*/ 34 w 124"/>
                <a:gd name="T27" fmla="*/ 79 h 110"/>
                <a:gd name="T28" fmla="*/ 48 w 124"/>
                <a:gd name="T29" fmla="*/ 75 h 110"/>
                <a:gd name="T30" fmla="*/ 63 w 124"/>
                <a:gd name="T31" fmla="*/ 74 h 110"/>
                <a:gd name="T32" fmla="*/ 79 w 124"/>
                <a:gd name="T33" fmla="*/ 74 h 110"/>
                <a:gd name="T34" fmla="*/ 97 w 124"/>
                <a:gd name="T35" fmla="*/ 77 h 110"/>
                <a:gd name="T36" fmla="*/ 98 w 124"/>
                <a:gd name="T37" fmla="*/ 74 h 110"/>
                <a:gd name="T38" fmla="*/ 94 w 124"/>
                <a:gd name="T39" fmla="*/ 59 h 110"/>
                <a:gd name="T40" fmla="*/ 90 w 124"/>
                <a:gd name="T41" fmla="*/ 40 h 110"/>
                <a:gd name="T42" fmla="*/ 88 w 124"/>
                <a:gd name="T43" fmla="*/ 31 h 110"/>
                <a:gd name="T44" fmla="*/ 85 w 124"/>
                <a:gd name="T45" fmla="*/ 31 h 110"/>
                <a:gd name="T46" fmla="*/ 82 w 124"/>
                <a:gd name="T47" fmla="*/ 30 h 110"/>
                <a:gd name="T48" fmla="*/ 79 w 124"/>
                <a:gd name="T49" fmla="*/ 27 h 110"/>
                <a:gd name="T50" fmla="*/ 77 w 124"/>
                <a:gd name="T51" fmla="*/ 24 h 110"/>
                <a:gd name="T52" fmla="*/ 77 w 124"/>
                <a:gd name="T53" fmla="*/ 20 h 110"/>
                <a:gd name="T54" fmla="*/ 79 w 124"/>
                <a:gd name="T55" fmla="*/ 15 h 110"/>
                <a:gd name="T56" fmla="*/ 89 w 124"/>
                <a:gd name="T57" fmla="*/ 8 h 110"/>
                <a:gd name="T58" fmla="*/ 104 w 124"/>
                <a:gd name="T59" fmla="*/ 0 h 110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</a:gdLst>
              <a:ahLst/>
              <a:cxnLst>
                <a:cxn ang="T60">
                  <a:pos x="T0" y="T1"/>
                </a:cxn>
                <a:cxn ang="T61">
                  <a:pos x="T2" y="T3"/>
                </a:cxn>
                <a:cxn ang="T62">
                  <a:pos x="T4" y="T5"/>
                </a:cxn>
                <a:cxn ang="T63">
                  <a:pos x="T6" y="T7"/>
                </a:cxn>
                <a:cxn ang="T64">
                  <a:pos x="T8" y="T9"/>
                </a:cxn>
                <a:cxn ang="T65">
                  <a:pos x="T10" y="T11"/>
                </a:cxn>
                <a:cxn ang="T66">
                  <a:pos x="T12" y="T13"/>
                </a:cxn>
                <a:cxn ang="T67">
                  <a:pos x="T14" y="T15"/>
                </a:cxn>
                <a:cxn ang="T68">
                  <a:pos x="T16" y="T17"/>
                </a:cxn>
                <a:cxn ang="T69">
                  <a:pos x="T18" y="T19"/>
                </a:cxn>
                <a:cxn ang="T70">
                  <a:pos x="T20" y="T21"/>
                </a:cxn>
                <a:cxn ang="T71">
                  <a:pos x="T22" y="T23"/>
                </a:cxn>
                <a:cxn ang="T72">
                  <a:pos x="T24" y="T25"/>
                </a:cxn>
                <a:cxn ang="T73">
                  <a:pos x="T26" y="T27"/>
                </a:cxn>
                <a:cxn ang="T74">
                  <a:pos x="T28" y="T29"/>
                </a:cxn>
                <a:cxn ang="T75">
                  <a:pos x="T30" y="T31"/>
                </a:cxn>
                <a:cxn ang="T76">
                  <a:pos x="T32" y="T33"/>
                </a:cxn>
                <a:cxn ang="T77">
                  <a:pos x="T34" y="T35"/>
                </a:cxn>
                <a:cxn ang="T78">
                  <a:pos x="T36" y="T37"/>
                </a:cxn>
                <a:cxn ang="T79">
                  <a:pos x="T38" y="T39"/>
                </a:cxn>
                <a:cxn ang="T80">
                  <a:pos x="T40" y="T41"/>
                </a:cxn>
                <a:cxn ang="T81">
                  <a:pos x="T42" y="T43"/>
                </a:cxn>
                <a:cxn ang="T82">
                  <a:pos x="T44" y="T45"/>
                </a:cxn>
                <a:cxn ang="T83">
                  <a:pos x="T46" y="T47"/>
                </a:cxn>
                <a:cxn ang="T84">
                  <a:pos x="T48" y="T49"/>
                </a:cxn>
                <a:cxn ang="T85">
                  <a:pos x="T50" y="T51"/>
                </a:cxn>
                <a:cxn ang="T86">
                  <a:pos x="T52" y="T53"/>
                </a:cxn>
                <a:cxn ang="T87">
                  <a:pos x="T54" y="T55"/>
                </a:cxn>
                <a:cxn ang="T88">
                  <a:pos x="T56" y="T57"/>
                </a:cxn>
                <a:cxn ang="T89">
                  <a:pos x="T58" y="T59"/>
                </a:cxn>
              </a:cxnLst>
              <a:rect l="0" t="0" r="r" b="b"/>
              <a:pathLst>
                <a:path w="124" h="110">
                  <a:moveTo>
                    <a:pt x="77" y="0"/>
                  </a:moveTo>
                  <a:lnTo>
                    <a:pt x="124" y="108"/>
                  </a:lnTo>
                  <a:lnTo>
                    <a:pt x="120" y="107"/>
                  </a:lnTo>
                  <a:lnTo>
                    <a:pt x="107" y="105"/>
                  </a:lnTo>
                  <a:lnTo>
                    <a:pt x="89" y="101"/>
                  </a:lnTo>
                  <a:lnTo>
                    <a:pt x="68" y="99"/>
                  </a:lnTo>
                  <a:lnTo>
                    <a:pt x="45" y="97"/>
                  </a:lnTo>
                  <a:lnTo>
                    <a:pt x="25" y="98"/>
                  </a:lnTo>
                  <a:lnTo>
                    <a:pt x="9" y="102"/>
                  </a:lnTo>
                  <a:lnTo>
                    <a:pt x="0" y="110"/>
                  </a:lnTo>
                  <a:lnTo>
                    <a:pt x="4" y="98"/>
                  </a:lnTo>
                  <a:lnTo>
                    <a:pt x="8" y="89"/>
                  </a:lnTo>
                  <a:lnTo>
                    <a:pt x="16" y="82"/>
                  </a:lnTo>
                  <a:lnTo>
                    <a:pt x="25" y="76"/>
                  </a:lnTo>
                  <a:lnTo>
                    <a:pt x="36" y="72"/>
                  </a:lnTo>
                  <a:lnTo>
                    <a:pt x="47" y="71"/>
                  </a:lnTo>
                  <a:lnTo>
                    <a:pt x="59" y="71"/>
                  </a:lnTo>
                  <a:lnTo>
                    <a:pt x="72" y="74"/>
                  </a:lnTo>
                  <a:lnTo>
                    <a:pt x="73" y="71"/>
                  </a:lnTo>
                  <a:lnTo>
                    <a:pt x="70" y="56"/>
                  </a:lnTo>
                  <a:lnTo>
                    <a:pt x="67" y="38"/>
                  </a:lnTo>
                  <a:lnTo>
                    <a:pt x="65" y="30"/>
                  </a:lnTo>
                  <a:lnTo>
                    <a:pt x="63" y="30"/>
                  </a:lnTo>
                  <a:lnTo>
                    <a:pt x="61" y="29"/>
                  </a:lnTo>
                  <a:lnTo>
                    <a:pt x="59" y="26"/>
                  </a:lnTo>
                  <a:lnTo>
                    <a:pt x="57" y="23"/>
                  </a:lnTo>
                  <a:lnTo>
                    <a:pt x="57" y="19"/>
                  </a:lnTo>
                  <a:lnTo>
                    <a:pt x="59" y="14"/>
                  </a:lnTo>
                  <a:lnTo>
                    <a:pt x="66" y="8"/>
                  </a:lnTo>
                  <a:lnTo>
                    <a:pt x="77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4120" name="Freeform 40">
              <a:extLst>
                <a:ext uri="{FF2B5EF4-FFF2-40B4-BE49-F238E27FC236}">
                  <a16:creationId xmlns:a16="http://schemas.microsoft.com/office/drawing/2014/main" id="{B24580EF-CA21-473A-B417-D1EE2D560CAC}"/>
                </a:ext>
              </a:extLst>
            </p:cNvPr>
            <p:cNvSpPr>
              <a:spLocks/>
            </p:cNvSpPr>
            <p:nvPr/>
          </p:nvSpPr>
          <p:spPr bwMode="ltGray">
            <a:xfrm rot="1584153">
              <a:off x="574" y="286"/>
              <a:ext cx="147" cy="160"/>
            </a:xfrm>
            <a:custGeom>
              <a:avLst/>
              <a:gdLst>
                <a:gd name="T0" fmla="*/ 0 w 109"/>
                <a:gd name="T1" fmla="*/ 0 h 156"/>
                <a:gd name="T2" fmla="*/ 7 w 109"/>
                <a:gd name="T3" fmla="*/ 1 h 156"/>
                <a:gd name="T4" fmla="*/ 24 w 109"/>
                <a:gd name="T5" fmla="*/ 5 h 156"/>
                <a:gd name="T6" fmla="*/ 50 w 109"/>
                <a:gd name="T7" fmla="*/ 12 h 156"/>
                <a:gd name="T8" fmla="*/ 78 w 109"/>
                <a:gd name="T9" fmla="*/ 25 h 156"/>
                <a:gd name="T10" fmla="*/ 105 w 109"/>
                <a:gd name="T11" fmla="*/ 45 h 156"/>
                <a:gd name="T12" fmla="*/ 129 w 109"/>
                <a:gd name="T13" fmla="*/ 73 h 156"/>
                <a:gd name="T14" fmla="*/ 144 w 109"/>
                <a:gd name="T15" fmla="*/ 111 h 156"/>
                <a:gd name="T16" fmla="*/ 147 w 109"/>
                <a:gd name="T17" fmla="*/ 160 h 156"/>
                <a:gd name="T18" fmla="*/ 142 w 109"/>
                <a:gd name="T19" fmla="*/ 160 h 156"/>
                <a:gd name="T20" fmla="*/ 134 w 109"/>
                <a:gd name="T21" fmla="*/ 160 h 156"/>
                <a:gd name="T22" fmla="*/ 125 w 109"/>
                <a:gd name="T23" fmla="*/ 160 h 156"/>
                <a:gd name="T24" fmla="*/ 117 w 109"/>
                <a:gd name="T25" fmla="*/ 158 h 156"/>
                <a:gd name="T26" fmla="*/ 109 w 109"/>
                <a:gd name="T27" fmla="*/ 157 h 156"/>
                <a:gd name="T28" fmla="*/ 100 w 109"/>
                <a:gd name="T29" fmla="*/ 154 h 156"/>
                <a:gd name="T30" fmla="*/ 89 w 109"/>
                <a:gd name="T31" fmla="*/ 149 h 156"/>
                <a:gd name="T32" fmla="*/ 78 w 109"/>
                <a:gd name="T33" fmla="*/ 143 h 156"/>
                <a:gd name="T34" fmla="*/ 71 w 109"/>
                <a:gd name="T35" fmla="*/ 129 h 156"/>
                <a:gd name="T36" fmla="*/ 71 w 109"/>
                <a:gd name="T37" fmla="*/ 114 h 156"/>
                <a:gd name="T38" fmla="*/ 76 w 109"/>
                <a:gd name="T39" fmla="*/ 98 h 156"/>
                <a:gd name="T40" fmla="*/ 80 w 109"/>
                <a:gd name="T41" fmla="*/ 82 h 156"/>
                <a:gd name="T42" fmla="*/ 76 w 109"/>
                <a:gd name="T43" fmla="*/ 64 h 156"/>
                <a:gd name="T44" fmla="*/ 65 w 109"/>
                <a:gd name="T45" fmla="*/ 44 h 156"/>
                <a:gd name="T46" fmla="*/ 42 w 109"/>
                <a:gd name="T47" fmla="*/ 24 h 156"/>
                <a:gd name="T48" fmla="*/ 0 w 109"/>
                <a:gd name="T49" fmla="*/ 0 h 15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109" h="156">
                  <a:moveTo>
                    <a:pt x="0" y="0"/>
                  </a:moveTo>
                  <a:lnTo>
                    <a:pt x="5" y="1"/>
                  </a:lnTo>
                  <a:lnTo>
                    <a:pt x="18" y="5"/>
                  </a:lnTo>
                  <a:lnTo>
                    <a:pt x="37" y="12"/>
                  </a:lnTo>
                  <a:lnTo>
                    <a:pt x="58" y="24"/>
                  </a:lnTo>
                  <a:lnTo>
                    <a:pt x="78" y="44"/>
                  </a:lnTo>
                  <a:lnTo>
                    <a:pt x="96" y="71"/>
                  </a:lnTo>
                  <a:lnTo>
                    <a:pt x="107" y="108"/>
                  </a:lnTo>
                  <a:lnTo>
                    <a:pt x="109" y="156"/>
                  </a:lnTo>
                  <a:lnTo>
                    <a:pt x="105" y="156"/>
                  </a:lnTo>
                  <a:lnTo>
                    <a:pt x="99" y="156"/>
                  </a:lnTo>
                  <a:lnTo>
                    <a:pt x="93" y="156"/>
                  </a:lnTo>
                  <a:lnTo>
                    <a:pt x="87" y="154"/>
                  </a:lnTo>
                  <a:lnTo>
                    <a:pt x="81" y="153"/>
                  </a:lnTo>
                  <a:lnTo>
                    <a:pt x="74" y="150"/>
                  </a:lnTo>
                  <a:lnTo>
                    <a:pt x="66" y="145"/>
                  </a:lnTo>
                  <a:lnTo>
                    <a:pt x="58" y="139"/>
                  </a:lnTo>
                  <a:lnTo>
                    <a:pt x="53" y="126"/>
                  </a:lnTo>
                  <a:lnTo>
                    <a:pt x="53" y="111"/>
                  </a:lnTo>
                  <a:lnTo>
                    <a:pt x="56" y="96"/>
                  </a:lnTo>
                  <a:lnTo>
                    <a:pt x="59" y="80"/>
                  </a:lnTo>
                  <a:lnTo>
                    <a:pt x="56" y="62"/>
                  </a:lnTo>
                  <a:lnTo>
                    <a:pt x="48" y="43"/>
                  </a:lnTo>
                  <a:lnTo>
                    <a:pt x="31" y="2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4121" name="Freeform 41">
              <a:extLst>
                <a:ext uri="{FF2B5EF4-FFF2-40B4-BE49-F238E27FC236}">
                  <a16:creationId xmlns:a16="http://schemas.microsoft.com/office/drawing/2014/main" id="{66343955-A3C4-42DD-A38A-E51D7E5C13FA}"/>
                </a:ext>
              </a:extLst>
            </p:cNvPr>
            <p:cNvSpPr>
              <a:spLocks/>
            </p:cNvSpPr>
            <p:nvPr/>
          </p:nvSpPr>
          <p:spPr bwMode="ltGray">
            <a:xfrm rot="1584153">
              <a:off x="236" y="721"/>
              <a:ext cx="62" cy="97"/>
            </a:xfrm>
            <a:custGeom>
              <a:avLst/>
              <a:gdLst>
                <a:gd name="T0" fmla="*/ 42 w 46"/>
                <a:gd name="T1" fmla="*/ 0 h 94"/>
                <a:gd name="T2" fmla="*/ 27 w 46"/>
                <a:gd name="T3" fmla="*/ 39 h 94"/>
                <a:gd name="T4" fmla="*/ 20 w 46"/>
                <a:gd name="T5" fmla="*/ 64 h 94"/>
                <a:gd name="T6" fmla="*/ 15 w 46"/>
                <a:gd name="T7" fmla="*/ 82 h 94"/>
                <a:gd name="T8" fmla="*/ 0 w 46"/>
                <a:gd name="T9" fmla="*/ 97 h 94"/>
                <a:gd name="T10" fmla="*/ 16 w 46"/>
                <a:gd name="T11" fmla="*/ 91 h 94"/>
                <a:gd name="T12" fmla="*/ 31 w 46"/>
                <a:gd name="T13" fmla="*/ 83 h 94"/>
                <a:gd name="T14" fmla="*/ 43 w 46"/>
                <a:gd name="T15" fmla="*/ 71 h 94"/>
                <a:gd name="T16" fmla="*/ 54 w 46"/>
                <a:gd name="T17" fmla="*/ 59 h 94"/>
                <a:gd name="T18" fmla="*/ 61 w 46"/>
                <a:gd name="T19" fmla="*/ 45 h 94"/>
                <a:gd name="T20" fmla="*/ 62 w 46"/>
                <a:gd name="T21" fmla="*/ 31 h 94"/>
                <a:gd name="T22" fmla="*/ 57 w 46"/>
                <a:gd name="T23" fmla="*/ 15 h 94"/>
                <a:gd name="T24" fmla="*/ 42 w 46"/>
                <a:gd name="T25" fmla="*/ 0 h 94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46" h="94">
                  <a:moveTo>
                    <a:pt x="31" y="0"/>
                  </a:moveTo>
                  <a:lnTo>
                    <a:pt x="20" y="38"/>
                  </a:lnTo>
                  <a:lnTo>
                    <a:pt x="15" y="62"/>
                  </a:lnTo>
                  <a:lnTo>
                    <a:pt x="11" y="79"/>
                  </a:lnTo>
                  <a:lnTo>
                    <a:pt x="0" y="94"/>
                  </a:lnTo>
                  <a:lnTo>
                    <a:pt x="12" y="88"/>
                  </a:lnTo>
                  <a:lnTo>
                    <a:pt x="23" y="80"/>
                  </a:lnTo>
                  <a:lnTo>
                    <a:pt x="32" y="69"/>
                  </a:lnTo>
                  <a:lnTo>
                    <a:pt x="40" y="57"/>
                  </a:lnTo>
                  <a:lnTo>
                    <a:pt x="45" y="44"/>
                  </a:lnTo>
                  <a:lnTo>
                    <a:pt x="46" y="30"/>
                  </a:lnTo>
                  <a:lnTo>
                    <a:pt x="42" y="15"/>
                  </a:lnTo>
                  <a:lnTo>
                    <a:pt x="31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4122" name="Freeform 42">
              <a:extLst>
                <a:ext uri="{FF2B5EF4-FFF2-40B4-BE49-F238E27FC236}">
                  <a16:creationId xmlns:a16="http://schemas.microsoft.com/office/drawing/2014/main" id="{FF0E7636-1BD2-4141-94CB-677A170C4A93}"/>
                </a:ext>
              </a:extLst>
            </p:cNvPr>
            <p:cNvSpPr>
              <a:spLocks/>
            </p:cNvSpPr>
            <p:nvPr/>
          </p:nvSpPr>
          <p:spPr bwMode="ltGray">
            <a:xfrm rot="1584153">
              <a:off x="585" y="466"/>
              <a:ext cx="72" cy="41"/>
            </a:xfrm>
            <a:custGeom>
              <a:avLst/>
              <a:gdLst>
                <a:gd name="T0" fmla="*/ 0 w 54"/>
                <a:gd name="T1" fmla="*/ 0 h 40"/>
                <a:gd name="T2" fmla="*/ 1 w 54"/>
                <a:gd name="T3" fmla="*/ 1 h 40"/>
                <a:gd name="T4" fmla="*/ 8 w 54"/>
                <a:gd name="T5" fmla="*/ 3 h 40"/>
                <a:gd name="T6" fmla="*/ 17 w 54"/>
                <a:gd name="T7" fmla="*/ 8 h 40"/>
                <a:gd name="T8" fmla="*/ 28 w 54"/>
                <a:gd name="T9" fmla="*/ 12 h 40"/>
                <a:gd name="T10" fmla="*/ 39 w 54"/>
                <a:gd name="T11" fmla="*/ 15 h 40"/>
                <a:gd name="T12" fmla="*/ 51 w 54"/>
                <a:gd name="T13" fmla="*/ 17 h 40"/>
                <a:gd name="T14" fmla="*/ 61 w 54"/>
                <a:gd name="T15" fmla="*/ 18 h 40"/>
                <a:gd name="T16" fmla="*/ 72 w 54"/>
                <a:gd name="T17" fmla="*/ 16 h 40"/>
                <a:gd name="T18" fmla="*/ 71 w 54"/>
                <a:gd name="T19" fmla="*/ 26 h 40"/>
                <a:gd name="T20" fmla="*/ 67 w 54"/>
                <a:gd name="T21" fmla="*/ 34 h 40"/>
                <a:gd name="T22" fmla="*/ 59 w 54"/>
                <a:gd name="T23" fmla="*/ 39 h 40"/>
                <a:gd name="T24" fmla="*/ 49 w 54"/>
                <a:gd name="T25" fmla="*/ 41 h 40"/>
                <a:gd name="T26" fmla="*/ 37 w 54"/>
                <a:gd name="T27" fmla="*/ 40 h 40"/>
                <a:gd name="T28" fmla="*/ 25 w 54"/>
                <a:gd name="T29" fmla="*/ 33 h 40"/>
                <a:gd name="T30" fmla="*/ 13 w 54"/>
                <a:gd name="T31" fmla="*/ 21 h 40"/>
                <a:gd name="T32" fmla="*/ 0 w 54"/>
                <a:gd name="T33" fmla="*/ 0 h 40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54" h="40">
                  <a:moveTo>
                    <a:pt x="0" y="0"/>
                  </a:moveTo>
                  <a:lnTo>
                    <a:pt x="1" y="1"/>
                  </a:lnTo>
                  <a:lnTo>
                    <a:pt x="6" y="3"/>
                  </a:lnTo>
                  <a:lnTo>
                    <a:pt x="13" y="8"/>
                  </a:lnTo>
                  <a:lnTo>
                    <a:pt x="21" y="12"/>
                  </a:lnTo>
                  <a:lnTo>
                    <a:pt x="29" y="15"/>
                  </a:lnTo>
                  <a:lnTo>
                    <a:pt x="38" y="17"/>
                  </a:lnTo>
                  <a:lnTo>
                    <a:pt x="46" y="18"/>
                  </a:lnTo>
                  <a:lnTo>
                    <a:pt x="54" y="16"/>
                  </a:lnTo>
                  <a:lnTo>
                    <a:pt x="53" y="25"/>
                  </a:lnTo>
                  <a:lnTo>
                    <a:pt x="50" y="33"/>
                  </a:lnTo>
                  <a:lnTo>
                    <a:pt x="44" y="38"/>
                  </a:lnTo>
                  <a:lnTo>
                    <a:pt x="37" y="40"/>
                  </a:lnTo>
                  <a:lnTo>
                    <a:pt x="28" y="39"/>
                  </a:lnTo>
                  <a:lnTo>
                    <a:pt x="19" y="32"/>
                  </a:lnTo>
                  <a:lnTo>
                    <a:pt x="10" y="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4123" name="Freeform 43">
              <a:extLst>
                <a:ext uri="{FF2B5EF4-FFF2-40B4-BE49-F238E27FC236}">
                  <a16:creationId xmlns:a16="http://schemas.microsoft.com/office/drawing/2014/main" id="{70A31BD5-11DE-460B-8CA5-070971D332E3}"/>
                </a:ext>
              </a:extLst>
            </p:cNvPr>
            <p:cNvSpPr>
              <a:spLocks/>
            </p:cNvSpPr>
            <p:nvPr/>
          </p:nvSpPr>
          <p:spPr bwMode="ltGray">
            <a:xfrm>
              <a:off x="0" y="886"/>
              <a:ext cx="360" cy="650"/>
            </a:xfrm>
            <a:custGeom>
              <a:avLst/>
              <a:gdLst>
                <a:gd name="T0" fmla="*/ 264 w 360"/>
                <a:gd name="T1" fmla="*/ 0 h 650"/>
                <a:gd name="T2" fmla="*/ 269 w 360"/>
                <a:gd name="T3" fmla="*/ 9 h 650"/>
                <a:gd name="T4" fmla="*/ 277 w 360"/>
                <a:gd name="T5" fmla="*/ 22 h 650"/>
                <a:gd name="T6" fmla="*/ 286 w 360"/>
                <a:gd name="T7" fmla="*/ 39 h 650"/>
                <a:gd name="T8" fmla="*/ 297 w 360"/>
                <a:gd name="T9" fmla="*/ 58 h 650"/>
                <a:gd name="T10" fmla="*/ 309 w 360"/>
                <a:gd name="T11" fmla="*/ 83 h 650"/>
                <a:gd name="T12" fmla="*/ 319 w 360"/>
                <a:gd name="T13" fmla="*/ 108 h 650"/>
                <a:gd name="T14" fmla="*/ 329 w 360"/>
                <a:gd name="T15" fmla="*/ 136 h 650"/>
                <a:gd name="T16" fmla="*/ 333 w 360"/>
                <a:gd name="T17" fmla="*/ 163 h 650"/>
                <a:gd name="T18" fmla="*/ 336 w 360"/>
                <a:gd name="T19" fmla="*/ 193 h 650"/>
                <a:gd name="T20" fmla="*/ 332 w 360"/>
                <a:gd name="T21" fmla="*/ 223 h 650"/>
                <a:gd name="T22" fmla="*/ 323 w 360"/>
                <a:gd name="T23" fmla="*/ 255 h 650"/>
                <a:gd name="T24" fmla="*/ 310 w 360"/>
                <a:gd name="T25" fmla="*/ 285 h 650"/>
                <a:gd name="T26" fmla="*/ 287 w 360"/>
                <a:gd name="T27" fmla="*/ 315 h 650"/>
                <a:gd name="T28" fmla="*/ 257 w 360"/>
                <a:gd name="T29" fmla="*/ 343 h 650"/>
                <a:gd name="T30" fmla="*/ 218 w 360"/>
                <a:gd name="T31" fmla="*/ 370 h 650"/>
                <a:gd name="T32" fmla="*/ 167 w 360"/>
                <a:gd name="T33" fmla="*/ 396 h 650"/>
                <a:gd name="T34" fmla="*/ 111 w 360"/>
                <a:gd name="T35" fmla="*/ 425 h 650"/>
                <a:gd name="T36" fmla="*/ 69 w 360"/>
                <a:gd name="T37" fmla="*/ 457 h 650"/>
                <a:gd name="T38" fmla="*/ 35 w 360"/>
                <a:gd name="T39" fmla="*/ 490 h 650"/>
                <a:gd name="T40" fmla="*/ 12 w 360"/>
                <a:gd name="T41" fmla="*/ 526 h 650"/>
                <a:gd name="T42" fmla="*/ 0 w 360"/>
                <a:gd name="T43" fmla="*/ 553 h 650"/>
                <a:gd name="T44" fmla="*/ 0 w 360"/>
                <a:gd name="T45" fmla="*/ 650 h 650"/>
                <a:gd name="T46" fmla="*/ 6 w 360"/>
                <a:gd name="T47" fmla="*/ 628 h 650"/>
                <a:gd name="T48" fmla="*/ 19 w 360"/>
                <a:gd name="T49" fmla="*/ 594 h 650"/>
                <a:gd name="T50" fmla="*/ 43 w 360"/>
                <a:gd name="T51" fmla="*/ 551 h 650"/>
                <a:gd name="T52" fmla="*/ 76 w 360"/>
                <a:gd name="T53" fmla="*/ 503 h 650"/>
                <a:gd name="T54" fmla="*/ 125 w 360"/>
                <a:gd name="T55" fmla="*/ 454 h 650"/>
                <a:gd name="T56" fmla="*/ 190 w 360"/>
                <a:gd name="T57" fmla="*/ 408 h 650"/>
                <a:gd name="T58" fmla="*/ 275 w 360"/>
                <a:gd name="T59" fmla="*/ 365 h 650"/>
                <a:gd name="T60" fmla="*/ 308 w 360"/>
                <a:gd name="T61" fmla="*/ 342 h 650"/>
                <a:gd name="T62" fmla="*/ 335 w 360"/>
                <a:gd name="T63" fmla="*/ 305 h 650"/>
                <a:gd name="T64" fmla="*/ 352 w 360"/>
                <a:gd name="T65" fmla="*/ 255 h 650"/>
                <a:gd name="T66" fmla="*/ 360 w 360"/>
                <a:gd name="T67" fmla="*/ 201 h 650"/>
                <a:gd name="T68" fmla="*/ 356 w 360"/>
                <a:gd name="T69" fmla="*/ 144 h 650"/>
                <a:gd name="T70" fmla="*/ 341 w 360"/>
                <a:gd name="T71" fmla="*/ 88 h 650"/>
                <a:gd name="T72" fmla="*/ 311 w 360"/>
                <a:gd name="T73" fmla="*/ 39 h 650"/>
                <a:gd name="T74" fmla="*/ 264 w 360"/>
                <a:gd name="T75" fmla="*/ 0 h 650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</a:gdLst>
              <a:ahLst/>
              <a:cxnLst>
                <a:cxn ang="T76">
                  <a:pos x="T0" y="T1"/>
                </a:cxn>
                <a:cxn ang="T77">
                  <a:pos x="T2" y="T3"/>
                </a:cxn>
                <a:cxn ang="T78">
                  <a:pos x="T4" y="T5"/>
                </a:cxn>
                <a:cxn ang="T79">
                  <a:pos x="T6" y="T7"/>
                </a:cxn>
                <a:cxn ang="T80">
                  <a:pos x="T8" y="T9"/>
                </a:cxn>
                <a:cxn ang="T81">
                  <a:pos x="T10" y="T11"/>
                </a:cxn>
                <a:cxn ang="T82">
                  <a:pos x="T12" y="T13"/>
                </a:cxn>
                <a:cxn ang="T83">
                  <a:pos x="T14" y="T15"/>
                </a:cxn>
                <a:cxn ang="T84">
                  <a:pos x="T16" y="T17"/>
                </a:cxn>
                <a:cxn ang="T85">
                  <a:pos x="T18" y="T19"/>
                </a:cxn>
                <a:cxn ang="T86">
                  <a:pos x="T20" y="T21"/>
                </a:cxn>
                <a:cxn ang="T87">
                  <a:pos x="T22" y="T23"/>
                </a:cxn>
                <a:cxn ang="T88">
                  <a:pos x="T24" y="T25"/>
                </a:cxn>
                <a:cxn ang="T89">
                  <a:pos x="T26" y="T27"/>
                </a:cxn>
                <a:cxn ang="T90">
                  <a:pos x="T28" y="T29"/>
                </a:cxn>
                <a:cxn ang="T91">
                  <a:pos x="T30" y="T31"/>
                </a:cxn>
                <a:cxn ang="T92">
                  <a:pos x="T32" y="T33"/>
                </a:cxn>
                <a:cxn ang="T93">
                  <a:pos x="T34" y="T35"/>
                </a:cxn>
                <a:cxn ang="T94">
                  <a:pos x="T36" y="T37"/>
                </a:cxn>
                <a:cxn ang="T95">
                  <a:pos x="T38" y="T39"/>
                </a:cxn>
                <a:cxn ang="T96">
                  <a:pos x="T40" y="T41"/>
                </a:cxn>
                <a:cxn ang="T97">
                  <a:pos x="T42" y="T43"/>
                </a:cxn>
                <a:cxn ang="T98">
                  <a:pos x="T44" y="T45"/>
                </a:cxn>
                <a:cxn ang="T99">
                  <a:pos x="T46" y="T47"/>
                </a:cxn>
                <a:cxn ang="T100">
                  <a:pos x="T48" y="T49"/>
                </a:cxn>
                <a:cxn ang="T101">
                  <a:pos x="T50" y="T51"/>
                </a:cxn>
                <a:cxn ang="T102">
                  <a:pos x="T52" y="T53"/>
                </a:cxn>
                <a:cxn ang="T103">
                  <a:pos x="T54" y="T55"/>
                </a:cxn>
                <a:cxn ang="T104">
                  <a:pos x="T56" y="T57"/>
                </a:cxn>
                <a:cxn ang="T105">
                  <a:pos x="T58" y="T59"/>
                </a:cxn>
                <a:cxn ang="T106">
                  <a:pos x="T60" y="T61"/>
                </a:cxn>
                <a:cxn ang="T107">
                  <a:pos x="T62" y="T63"/>
                </a:cxn>
                <a:cxn ang="T108">
                  <a:pos x="T64" y="T65"/>
                </a:cxn>
                <a:cxn ang="T109">
                  <a:pos x="T66" y="T67"/>
                </a:cxn>
                <a:cxn ang="T110">
                  <a:pos x="T68" y="T69"/>
                </a:cxn>
                <a:cxn ang="T111">
                  <a:pos x="T70" y="T71"/>
                </a:cxn>
                <a:cxn ang="T112">
                  <a:pos x="T72" y="T73"/>
                </a:cxn>
                <a:cxn ang="T113">
                  <a:pos x="T74" y="T75"/>
                </a:cxn>
              </a:cxnLst>
              <a:rect l="0" t="0" r="r" b="b"/>
              <a:pathLst>
                <a:path w="360" h="650">
                  <a:moveTo>
                    <a:pt x="264" y="0"/>
                  </a:moveTo>
                  <a:lnTo>
                    <a:pt x="269" y="9"/>
                  </a:lnTo>
                  <a:lnTo>
                    <a:pt x="277" y="22"/>
                  </a:lnTo>
                  <a:lnTo>
                    <a:pt x="286" y="39"/>
                  </a:lnTo>
                  <a:lnTo>
                    <a:pt x="297" y="58"/>
                  </a:lnTo>
                  <a:lnTo>
                    <a:pt x="309" y="83"/>
                  </a:lnTo>
                  <a:lnTo>
                    <a:pt x="319" y="108"/>
                  </a:lnTo>
                  <a:lnTo>
                    <a:pt x="329" y="136"/>
                  </a:lnTo>
                  <a:lnTo>
                    <a:pt x="333" y="163"/>
                  </a:lnTo>
                  <a:lnTo>
                    <a:pt x="336" y="193"/>
                  </a:lnTo>
                  <a:lnTo>
                    <a:pt x="332" y="223"/>
                  </a:lnTo>
                  <a:lnTo>
                    <a:pt x="323" y="255"/>
                  </a:lnTo>
                  <a:lnTo>
                    <a:pt x="310" y="285"/>
                  </a:lnTo>
                  <a:lnTo>
                    <a:pt x="287" y="315"/>
                  </a:lnTo>
                  <a:lnTo>
                    <a:pt x="257" y="343"/>
                  </a:lnTo>
                  <a:lnTo>
                    <a:pt x="218" y="370"/>
                  </a:lnTo>
                  <a:lnTo>
                    <a:pt x="167" y="396"/>
                  </a:lnTo>
                  <a:lnTo>
                    <a:pt x="111" y="425"/>
                  </a:lnTo>
                  <a:lnTo>
                    <a:pt x="69" y="457"/>
                  </a:lnTo>
                  <a:lnTo>
                    <a:pt x="35" y="490"/>
                  </a:lnTo>
                  <a:lnTo>
                    <a:pt x="12" y="526"/>
                  </a:lnTo>
                  <a:lnTo>
                    <a:pt x="0" y="553"/>
                  </a:lnTo>
                  <a:lnTo>
                    <a:pt x="0" y="650"/>
                  </a:lnTo>
                  <a:lnTo>
                    <a:pt x="6" y="628"/>
                  </a:lnTo>
                  <a:lnTo>
                    <a:pt x="19" y="594"/>
                  </a:lnTo>
                  <a:lnTo>
                    <a:pt x="43" y="551"/>
                  </a:lnTo>
                  <a:lnTo>
                    <a:pt x="76" y="503"/>
                  </a:lnTo>
                  <a:lnTo>
                    <a:pt x="125" y="454"/>
                  </a:lnTo>
                  <a:lnTo>
                    <a:pt x="190" y="408"/>
                  </a:lnTo>
                  <a:lnTo>
                    <a:pt x="275" y="365"/>
                  </a:lnTo>
                  <a:lnTo>
                    <a:pt x="308" y="342"/>
                  </a:lnTo>
                  <a:lnTo>
                    <a:pt x="335" y="305"/>
                  </a:lnTo>
                  <a:lnTo>
                    <a:pt x="352" y="255"/>
                  </a:lnTo>
                  <a:lnTo>
                    <a:pt x="360" y="201"/>
                  </a:lnTo>
                  <a:lnTo>
                    <a:pt x="356" y="144"/>
                  </a:lnTo>
                  <a:lnTo>
                    <a:pt x="341" y="88"/>
                  </a:lnTo>
                  <a:lnTo>
                    <a:pt x="311" y="39"/>
                  </a:lnTo>
                  <a:lnTo>
                    <a:pt x="264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4124" name="Freeform 44">
              <a:extLst>
                <a:ext uri="{FF2B5EF4-FFF2-40B4-BE49-F238E27FC236}">
                  <a16:creationId xmlns:a16="http://schemas.microsoft.com/office/drawing/2014/main" id="{3C6EA0CD-9CD3-446C-86A9-501DF20CFA11}"/>
                </a:ext>
              </a:extLst>
            </p:cNvPr>
            <p:cNvSpPr>
              <a:spLocks/>
            </p:cNvSpPr>
            <p:nvPr/>
          </p:nvSpPr>
          <p:spPr bwMode="ltGray">
            <a:xfrm rot="1584153">
              <a:off x="56" y="84"/>
              <a:ext cx="804" cy="686"/>
            </a:xfrm>
            <a:custGeom>
              <a:avLst/>
              <a:gdLst>
                <a:gd name="T0" fmla="*/ 22 w 596"/>
                <a:gd name="T1" fmla="*/ 381 h 666"/>
                <a:gd name="T2" fmla="*/ 8 w 596"/>
                <a:gd name="T3" fmla="*/ 351 h 666"/>
                <a:gd name="T4" fmla="*/ 0 w 596"/>
                <a:gd name="T5" fmla="*/ 298 h 666"/>
                <a:gd name="T6" fmla="*/ 5 w 596"/>
                <a:gd name="T7" fmla="*/ 229 h 666"/>
                <a:gd name="T8" fmla="*/ 34 w 596"/>
                <a:gd name="T9" fmla="*/ 156 h 666"/>
                <a:gd name="T10" fmla="*/ 93 w 596"/>
                <a:gd name="T11" fmla="*/ 87 h 666"/>
                <a:gd name="T12" fmla="*/ 192 w 596"/>
                <a:gd name="T13" fmla="*/ 32 h 666"/>
                <a:gd name="T14" fmla="*/ 333 w 596"/>
                <a:gd name="T15" fmla="*/ 2 h 666"/>
                <a:gd name="T16" fmla="*/ 513 w 596"/>
                <a:gd name="T17" fmla="*/ 9 h 666"/>
                <a:gd name="T18" fmla="*/ 653 w 596"/>
                <a:gd name="T19" fmla="*/ 70 h 666"/>
                <a:gd name="T20" fmla="*/ 747 w 596"/>
                <a:gd name="T21" fmla="*/ 170 h 666"/>
                <a:gd name="T22" fmla="*/ 797 w 596"/>
                <a:gd name="T23" fmla="*/ 293 h 666"/>
                <a:gd name="T24" fmla="*/ 803 w 596"/>
                <a:gd name="T25" fmla="*/ 421 h 666"/>
                <a:gd name="T26" fmla="*/ 764 w 596"/>
                <a:gd name="T27" fmla="*/ 541 h 666"/>
                <a:gd name="T28" fmla="*/ 684 w 596"/>
                <a:gd name="T29" fmla="*/ 633 h 666"/>
                <a:gd name="T30" fmla="*/ 563 w 596"/>
                <a:gd name="T31" fmla="*/ 683 h 666"/>
                <a:gd name="T32" fmla="*/ 525 w 596"/>
                <a:gd name="T33" fmla="*/ 679 h 666"/>
                <a:gd name="T34" fmla="*/ 595 w 596"/>
                <a:gd name="T35" fmla="*/ 636 h 666"/>
                <a:gd name="T36" fmla="*/ 650 w 596"/>
                <a:gd name="T37" fmla="*/ 560 h 666"/>
                <a:gd name="T38" fmla="*/ 687 w 596"/>
                <a:gd name="T39" fmla="*/ 468 h 666"/>
                <a:gd name="T40" fmla="*/ 701 w 596"/>
                <a:gd name="T41" fmla="*/ 366 h 666"/>
                <a:gd name="T42" fmla="*/ 693 w 596"/>
                <a:gd name="T43" fmla="*/ 266 h 666"/>
                <a:gd name="T44" fmla="*/ 654 w 596"/>
                <a:gd name="T45" fmla="*/ 179 h 666"/>
                <a:gd name="T46" fmla="*/ 584 w 596"/>
                <a:gd name="T47" fmla="*/ 115 h 666"/>
                <a:gd name="T48" fmla="*/ 460 w 596"/>
                <a:gd name="T49" fmla="*/ 77 h 666"/>
                <a:gd name="T50" fmla="*/ 332 w 596"/>
                <a:gd name="T51" fmla="*/ 63 h 666"/>
                <a:gd name="T52" fmla="*/ 235 w 596"/>
                <a:gd name="T53" fmla="*/ 73 h 666"/>
                <a:gd name="T54" fmla="*/ 163 w 596"/>
                <a:gd name="T55" fmla="*/ 104 h 666"/>
                <a:gd name="T56" fmla="*/ 113 w 596"/>
                <a:gd name="T57" fmla="*/ 153 h 666"/>
                <a:gd name="T58" fmla="*/ 77 w 596"/>
                <a:gd name="T59" fmla="*/ 212 h 666"/>
                <a:gd name="T60" fmla="*/ 54 w 596"/>
                <a:gd name="T61" fmla="*/ 280 h 666"/>
                <a:gd name="T62" fmla="*/ 38 w 596"/>
                <a:gd name="T63" fmla="*/ 349 h 66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0" t="0" r="r" b="b"/>
              <a:pathLst>
                <a:path w="596" h="666">
                  <a:moveTo>
                    <a:pt x="22" y="372"/>
                  </a:moveTo>
                  <a:lnTo>
                    <a:pt x="16" y="370"/>
                  </a:lnTo>
                  <a:lnTo>
                    <a:pt x="10" y="360"/>
                  </a:lnTo>
                  <a:lnTo>
                    <a:pt x="6" y="341"/>
                  </a:lnTo>
                  <a:lnTo>
                    <a:pt x="1" y="318"/>
                  </a:lnTo>
                  <a:lnTo>
                    <a:pt x="0" y="289"/>
                  </a:lnTo>
                  <a:lnTo>
                    <a:pt x="0" y="257"/>
                  </a:lnTo>
                  <a:lnTo>
                    <a:pt x="4" y="222"/>
                  </a:lnTo>
                  <a:lnTo>
                    <a:pt x="13" y="187"/>
                  </a:lnTo>
                  <a:lnTo>
                    <a:pt x="25" y="151"/>
                  </a:lnTo>
                  <a:lnTo>
                    <a:pt x="45" y="116"/>
                  </a:lnTo>
                  <a:lnTo>
                    <a:pt x="69" y="84"/>
                  </a:lnTo>
                  <a:lnTo>
                    <a:pt x="101" y="55"/>
                  </a:lnTo>
                  <a:lnTo>
                    <a:pt x="142" y="31"/>
                  </a:lnTo>
                  <a:lnTo>
                    <a:pt x="190" y="13"/>
                  </a:lnTo>
                  <a:lnTo>
                    <a:pt x="247" y="2"/>
                  </a:lnTo>
                  <a:lnTo>
                    <a:pt x="314" y="0"/>
                  </a:lnTo>
                  <a:lnTo>
                    <a:pt x="380" y="9"/>
                  </a:lnTo>
                  <a:lnTo>
                    <a:pt x="436" y="33"/>
                  </a:lnTo>
                  <a:lnTo>
                    <a:pt x="484" y="68"/>
                  </a:lnTo>
                  <a:lnTo>
                    <a:pt x="524" y="113"/>
                  </a:lnTo>
                  <a:lnTo>
                    <a:pt x="554" y="165"/>
                  </a:lnTo>
                  <a:lnTo>
                    <a:pt x="577" y="222"/>
                  </a:lnTo>
                  <a:lnTo>
                    <a:pt x="591" y="284"/>
                  </a:lnTo>
                  <a:lnTo>
                    <a:pt x="596" y="347"/>
                  </a:lnTo>
                  <a:lnTo>
                    <a:pt x="595" y="409"/>
                  </a:lnTo>
                  <a:lnTo>
                    <a:pt x="585" y="469"/>
                  </a:lnTo>
                  <a:lnTo>
                    <a:pt x="566" y="525"/>
                  </a:lnTo>
                  <a:lnTo>
                    <a:pt x="540" y="574"/>
                  </a:lnTo>
                  <a:lnTo>
                    <a:pt x="507" y="615"/>
                  </a:lnTo>
                  <a:lnTo>
                    <a:pt x="465" y="645"/>
                  </a:lnTo>
                  <a:lnTo>
                    <a:pt x="417" y="663"/>
                  </a:lnTo>
                  <a:lnTo>
                    <a:pt x="360" y="666"/>
                  </a:lnTo>
                  <a:lnTo>
                    <a:pt x="389" y="659"/>
                  </a:lnTo>
                  <a:lnTo>
                    <a:pt x="417" y="642"/>
                  </a:lnTo>
                  <a:lnTo>
                    <a:pt x="441" y="617"/>
                  </a:lnTo>
                  <a:lnTo>
                    <a:pt x="463" y="583"/>
                  </a:lnTo>
                  <a:lnTo>
                    <a:pt x="482" y="544"/>
                  </a:lnTo>
                  <a:lnTo>
                    <a:pt x="497" y="501"/>
                  </a:lnTo>
                  <a:lnTo>
                    <a:pt x="509" y="454"/>
                  </a:lnTo>
                  <a:lnTo>
                    <a:pt x="517" y="404"/>
                  </a:lnTo>
                  <a:lnTo>
                    <a:pt x="520" y="355"/>
                  </a:lnTo>
                  <a:lnTo>
                    <a:pt x="519" y="305"/>
                  </a:lnTo>
                  <a:lnTo>
                    <a:pt x="514" y="258"/>
                  </a:lnTo>
                  <a:lnTo>
                    <a:pt x="502" y="213"/>
                  </a:lnTo>
                  <a:lnTo>
                    <a:pt x="485" y="174"/>
                  </a:lnTo>
                  <a:lnTo>
                    <a:pt x="462" y="139"/>
                  </a:lnTo>
                  <a:lnTo>
                    <a:pt x="433" y="112"/>
                  </a:lnTo>
                  <a:lnTo>
                    <a:pt x="397" y="93"/>
                  </a:lnTo>
                  <a:lnTo>
                    <a:pt x="341" y="75"/>
                  </a:lnTo>
                  <a:lnTo>
                    <a:pt x="290" y="65"/>
                  </a:lnTo>
                  <a:lnTo>
                    <a:pt x="246" y="61"/>
                  </a:lnTo>
                  <a:lnTo>
                    <a:pt x="207" y="63"/>
                  </a:lnTo>
                  <a:lnTo>
                    <a:pt x="174" y="71"/>
                  </a:lnTo>
                  <a:lnTo>
                    <a:pt x="146" y="84"/>
                  </a:lnTo>
                  <a:lnTo>
                    <a:pt x="121" y="101"/>
                  </a:lnTo>
                  <a:lnTo>
                    <a:pt x="101" y="123"/>
                  </a:lnTo>
                  <a:lnTo>
                    <a:pt x="84" y="149"/>
                  </a:lnTo>
                  <a:lnTo>
                    <a:pt x="69" y="176"/>
                  </a:lnTo>
                  <a:lnTo>
                    <a:pt x="57" y="206"/>
                  </a:lnTo>
                  <a:lnTo>
                    <a:pt x="48" y="239"/>
                  </a:lnTo>
                  <a:lnTo>
                    <a:pt x="40" y="272"/>
                  </a:lnTo>
                  <a:lnTo>
                    <a:pt x="33" y="305"/>
                  </a:lnTo>
                  <a:lnTo>
                    <a:pt x="28" y="339"/>
                  </a:lnTo>
                  <a:lnTo>
                    <a:pt x="22" y="372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</p:grpSp>
      <p:sp>
        <p:nvSpPr>
          <p:cNvPr id="209965" name="Rectangle 45">
            <a:extLst>
              <a:ext uri="{FF2B5EF4-FFF2-40B4-BE49-F238E27FC236}">
                <a16:creationId xmlns:a16="http://schemas.microsoft.com/office/drawing/2014/main" id="{E3C3E7EA-19BE-4D62-8675-AA986E3193D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42913" y="103188"/>
            <a:ext cx="8243887" cy="131445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4100" name="Rectangle 46">
            <a:extLst>
              <a:ext uri="{FF2B5EF4-FFF2-40B4-BE49-F238E27FC236}">
                <a16:creationId xmlns:a16="http://schemas.microsoft.com/office/drawing/2014/main" id="{6C11BAD7-BB01-4141-B19A-DACD9F22962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45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209967" name="Rectangle 47">
            <a:extLst>
              <a:ext uri="{FF2B5EF4-FFF2-40B4-BE49-F238E27FC236}">
                <a16:creationId xmlns:a16="http://schemas.microsoft.com/office/drawing/2014/main" id="{8F2CB0E9-5283-4CDD-B436-990A97014676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 smtClean="0">
                <a:latin typeface="+mn-lt"/>
              </a:defRPr>
            </a:lvl1pPr>
          </a:lstStyle>
          <a:p>
            <a:pPr>
              <a:defRPr/>
            </a:pPr>
            <a:fld id="{284AAABB-7F6F-462E-B5F3-1ACB5AE0BF76}" type="datetimeFigureOut">
              <a:rPr lang="en-US" altLang="en-US"/>
              <a:pPr>
                <a:defRPr/>
              </a:pPr>
              <a:t>11/24/2022</a:t>
            </a:fld>
            <a:endParaRPr lang="en-US" altLang="en-US"/>
          </a:p>
        </p:txBody>
      </p:sp>
      <p:sp>
        <p:nvSpPr>
          <p:cNvPr id="209968" name="Rectangle 48">
            <a:extLst>
              <a:ext uri="{FF2B5EF4-FFF2-40B4-BE49-F238E27FC236}">
                <a16:creationId xmlns:a16="http://schemas.microsoft.com/office/drawing/2014/main" id="{A38A29CB-0CCF-4A99-BD8B-B0942AB4F948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+mn-lt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209969" name="Rectangle 49">
            <a:extLst>
              <a:ext uri="{FF2B5EF4-FFF2-40B4-BE49-F238E27FC236}">
                <a16:creationId xmlns:a16="http://schemas.microsoft.com/office/drawing/2014/main" id="{B0BC32C4-FEC6-444F-84D3-CC562E22BD52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smtClean="0">
                <a:latin typeface="+mn-lt"/>
              </a:defRPr>
            </a:lvl1pPr>
          </a:lstStyle>
          <a:p>
            <a:pPr>
              <a:defRPr/>
            </a:pPr>
            <a:fld id="{61AE9FD1-2926-476E-858E-268526ABBF1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842" r:id="rId1"/>
    <p:sldLayoutId id="2147484831" r:id="rId2"/>
    <p:sldLayoutId id="2147484832" r:id="rId3"/>
    <p:sldLayoutId id="2147484833" r:id="rId4"/>
    <p:sldLayoutId id="2147484834" r:id="rId5"/>
    <p:sldLayoutId id="2147484835" r:id="rId6"/>
    <p:sldLayoutId id="2147484836" r:id="rId7"/>
    <p:sldLayoutId id="2147484837" r:id="rId8"/>
    <p:sldLayoutId id="2147484838" r:id="rId9"/>
    <p:sldLayoutId id="2147484839" r:id="rId10"/>
    <p:sldLayoutId id="2147484840" r:id="rId11"/>
    <p:sldLayoutId id="2147484841" r:id="rId12"/>
  </p:sldLayoutIdLst>
  <p:txStyles>
    <p:titleStyle>
      <a:lvl1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anose="020B0604030504040204" pitchFamily="34" charset="0"/>
          <a:cs typeface="Arial" panose="020B0604020202020204" pitchFamily="34" charset="0"/>
        </a:defRPr>
      </a:lvl2pPr>
      <a:lvl3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anose="020B0604030504040204" pitchFamily="34" charset="0"/>
          <a:cs typeface="Arial" panose="020B0604020202020204" pitchFamily="34" charset="0"/>
        </a:defRPr>
      </a:lvl3pPr>
      <a:lvl4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anose="020B0604030504040204" pitchFamily="34" charset="0"/>
          <a:cs typeface="Arial" panose="020B0604020202020204" pitchFamily="34" charset="0"/>
        </a:defRPr>
      </a:lvl4pPr>
      <a:lvl5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anose="020B0604030504040204" pitchFamily="34" charset="0"/>
          <a:cs typeface="Arial" panose="020B0604020202020204" pitchFamily="34" charset="0"/>
        </a:defRPr>
      </a:lvl5pPr>
      <a:lvl6pPr marL="457200" algn="ctr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anose="020B0604030504040204" pitchFamily="34" charset="0"/>
          <a:cs typeface="Arial" panose="020B0604020202020204" pitchFamily="34" charset="0"/>
        </a:defRPr>
      </a:lvl6pPr>
      <a:lvl7pPr marL="914400" algn="ctr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anose="020B0604030504040204" pitchFamily="34" charset="0"/>
          <a:cs typeface="Arial" panose="020B0604020202020204" pitchFamily="34" charset="0"/>
        </a:defRPr>
      </a:lvl7pPr>
      <a:lvl8pPr marL="1371600" algn="ctr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anose="020B0604030504040204" pitchFamily="34" charset="0"/>
          <a:cs typeface="Arial" panose="020B0604020202020204" pitchFamily="34" charset="0"/>
        </a:defRPr>
      </a:lvl8pPr>
      <a:lvl9pPr marL="1828800" algn="ctr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anose="020B0604030504040204" pitchFamily="34" charset="0"/>
          <a:cs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851" name="Rectangle 3">
            <a:extLst>
              <a:ext uri="{FF2B5EF4-FFF2-40B4-BE49-F238E27FC236}">
                <a16:creationId xmlns:a16="http://schemas.microsoft.com/office/drawing/2014/main" id="{BB010A27-AA9D-4EE6-B3C1-CF975FD60659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268510" y="1458931"/>
            <a:ext cx="8461375" cy="3534310"/>
          </a:xfrm>
        </p:spPr>
        <p:txBody>
          <a:bodyPr wrap="square" lIns="0" tIns="45720" rIns="0" bIns="0" numCol="1" anchor="b" anchorCtr="0" compatLnSpc="1">
            <a:prstTxWarp prst="textNoShape">
              <a:avLst/>
            </a:prstTxWarp>
            <a:normAutofit fontScale="90000"/>
          </a:bodyPr>
          <a:lstStyle/>
          <a:p>
            <a:pPr>
              <a:defRPr/>
            </a:pPr>
            <a:r>
              <a:rPr lang="zh-CN" altLang="en-US" sz="10700" dirty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Roman"/>
              </a:rPr>
              <a:t>凭着信心</a:t>
            </a:r>
            <a:br>
              <a:rPr lang="en-US" altLang="zh-CN" sz="10700" dirty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Roman"/>
              </a:rPr>
            </a:br>
            <a:r>
              <a:rPr lang="zh-CN" altLang="en-US" sz="10700" dirty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Roman"/>
              </a:rPr>
              <a:t>向前走</a:t>
            </a:r>
            <a:br>
              <a:rPr lang="en-US" altLang="zh-CN" sz="8000" dirty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Roman"/>
              </a:rPr>
            </a:br>
            <a:r>
              <a:rPr lang="zh-CN" altLang="en-US" sz="530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Roman"/>
              </a:rPr>
              <a:t>民数记</a:t>
            </a:r>
            <a:r>
              <a:rPr lang="en-US" sz="53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Neue"/>
              </a:rPr>
              <a:t>13:30-14:5</a:t>
            </a:r>
            <a:endParaRPr lang="en-US" altLang="zh-CN" sz="5300" dirty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Roman"/>
            </a:endParaRPr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Number Placeholder 5">
            <a:extLst>
              <a:ext uri="{FF2B5EF4-FFF2-40B4-BE49-F238E27FC236}">
                <a16:creationId xmlns:a16="http://schemas.microsoft.com/office/drawing/2014/main" id="{10C4EA29-23A8-4FD9-AEE9-AD397F89927D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7924800" y="6416675"/>
            <a:ext cx="7620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rIns="0" anchor="b"/>
          <a:lstStyle>
            <a:lvl1pPr>
              <a:spcBef>
                <a:spcPct val="20000"/>
              </a:spcBef>
              <a:buClr>
                <a:srgbClr val="F9F9F9"/>
              </a:buClr>
              <a:buSzPct val="65000"/>
              <a:buFont typeface="Wingdings 2" panose="05020102010507070707" pitchFamily="18" charset="2"/>
              <a:buChar char=""/>
              <a:defRPr sz="2800">
                <a:solidFill>
                  <a:schemeClr val="tx1"/>
                </a:solidFill>
                <a:latin typeface="Book Antiqua" panose="0204060205030503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80000"/>
              <a:buFont typeface="Wingdings 2" panose="05020102010507070707" pitchFamily="18" charset="2"/>
              <a:buChar char=""/>
              <a:defRPr sz="2400">
                <a:solidFill>
                  <a:schemeClr val="tx1"/>
                </a:solidFill>
                <a:latin typeface="Book Antiqua" panose="0204060205030503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95000"/>
              <a:buFont typeface="Wingdings" panose="05000000000000000000" pitchFamily="2" charset="2"/>
              <a:buChar char=""/>
              <a:defRPr sz="2200">
                <a:solidFill>
                  <a:schemeClr val="tx1"/>
                </a:solidFill>
                <a:latin typeface="Book Antiqua" panose="0204060205030503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100000"/>
              <a:buFont typeface="Wingdings 3" panose="05040102010807070707" pitchFamily="18" charset="2"/>
              <a:buChar char=""/>
              <a:defRPr sz="2000">
                <a:solidFill>
                  <a:schemeClr val="tx1"/>
                </a:solidFill>
                <a:latin typeface="Book Antiqua" panose="0204060205030503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Font typeface="Wingdings 2" panose="05020102010507070707" pitchFamily="18" charset="2"/>
              <a:buChar char=""/>
              <a:defRPr sz="2000">
                <a:solidFill>
                  <a:schemeClr val="tx1"/>
                </a:solidFill>
                <a:latin typeface="Book Antiqua" panose="0204060205030503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 2" panose="05020102010507070707" pitchFamily="18" charset="2"/>
              <a:buChar char=""/>
              <a:defRPr sz="2000">
                <a:solidFill>
                  <a:schemeClr val="tx1"/>
                </a:solidFill>
                <a:latin typeface="Book Antiqua" panose="0204060205030503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 2" panose="05020102010507070707" pitchFamily="18" charset="2"/>
              <a:buChar char=""/>
              <a:defRPr sz="2000">
                <a:solidFill>
                  <a:schemeClr val="tx1"/>
                </a:solidFill>
                <a:latin typeface="Book Antiqua" panose="0204060205030503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 2" panose="05020102010507070707" pitchFamily="18" charset="2"/>
              <a:buChar char=""/>
              <a:defRPr sz="2000">
                <a:solidFill>
                  <a:schemeClr val="tx1"/>
                </a:solidFill>
                <a:latin typeface="Book Antiqua" panose="0204060205030503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 2" panose="05020102010507070707" pitchFamily="18" charset="2"/>
              <a:buChar char=""/>
              <a:defRPr sz="2000">
                <a:solidFill>
                  <a:schemeClr val="tx1"/>
                </a:solidFill>
                <a:latin typeface="Book Antiqua" panose="02040602050305030304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fld id="{00F9BFB4-1DBE-4D67-9A02-E6C04917EC53}" type="slidenum">
              <a:rPr lang="en-US" altLang="en-US" sz="1200">
                <a:solidFill>
                  <a:srgbClr val="000000"/>
                </a:solidFill>
                <a:latin typeface="Arial" panose="020B0604020202020204" pitchFamily="34" charset="0"/>
              </a:rPr>
              <a:pPr algn="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10</a:t>
            </a:fld>
            <a:endParaRPr lang="en-US" altLang="en-US" sz="120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215043" name="Rectangle 3">
            <a:extLst>
              <a:ext uri="{FF2B5EF4-FFF2-40B4-BE49-F238E27FC236}">
                <a16:creationId xmlns:a16="http://schemas.microsoft.com/office/drawing/2014/main" id="{8D153835-12A9-4BBE-B760-927105FA42C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6425" y="398463"/>
            <a:ext cx="7943850" cy="1185862"/>
          </a:xfrm>
        </p:spPr>
        <p:txBody>
          <a:bodyPr wrap="square" lIns="91440" tIns="45720" rIns="91440" bIns="45720" numCol="1" anchorCtr="0" compatLnSpc="1">
            <a:prstTxWarp prst="textNoShape">
              <a:avLst/>
            </a:prstTxWarp>
            <a:normAutofit fontScale="90000"/>
          </a:bodyPr>
          <a:lstStyle/>
          <a:p>
            <a:pPr>
              <a:defRPr/>
            </a:pPr>
            <a:r>
              <a:rPr lang="zh-CN" altLang="en-US" sz="8000">
                <a:ln>
                  <a:noFill/>
                </a:ln>
                <a:solidFill>
                  <a:srgbClr val="FF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黑体" panose="02010609060101010101" pitchFamily="49" charset="-122"/>
              </a:rPr>
              <a:t>信心</a:t>
            </a:r>
            <a:r>
              <a:rPr lang="en-US" altLang="zh-CN" sz="8000">
                <a:ln>
                  <a:noFill/>
                </a:ln>
                <a:solidFill>
                  <a:srgbClr val="FF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黑体" panose="02010609060101010101" pitchFamily="49" charset="-122"/>
              </a:rPr>
              <a:t>Faith</a:t>
            </a:r>
          </a:p>
        </p:txBody>
      </p:sp>
      <p:sp>
        <p:nvSpPr>
          <p:cNvPr id="215044" name="Rectangle 4">
            <a:extLst>
              <a:ext uri="{FF2B5EF4-FFF2-40B4-BE49-F238E27FC236}">
                <a16:creationId xmlns:a16="http://schemas.microsoft.com/office/drawing/2014/main" id="{1FE760C2-79C3-40D2-938C-A3BA16CB21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0" y="1735138"/>
            <a:ext cx="9144000" cy="4710112"/>
          </a:xfrm>
        </p:spPr>
        <p:txBody>
          <a:bodyPr/>
          <a:lstStyle/>
          <a:p>
            <a:pPr>
              <a:lnSpc>
                <a:spcPct val="120000"/>
              </a:lnSpc>
              <a:buClr>
                <a:srgbClr val="FF3300"/>
              </a:buClr>
              <a:buSzPct val="90000"/>
              <a:buFont typeface="Wingdings 2" panose="05020102010507070707" pitchFamily="18" charset="2"/>
              <a:buChar char="¨"/>
            </a:pPr>
            <a:r>
              <a:rPr lang="zh-CN" altLang="en-US" sz="4800" b="1">
                <a:effectLst>
                  <a:outerShdw blurRad="38100" dist="38100" dir="2700000" algn="tl">
                    <a:srgbClr val="C0C0C0"/>
                  </a:outerShdw>
                </a:effectLst>
                <a:latin typeface="Times Roman"/>
                <a:ea typeface="黑体" panose="02010609060101010101" pitchFamily="49" charset="-122"/>
              </a:rPr>
              <a:t>我实在告诉你们，你们若有信心像一粒</a:t>
            </a:r>
            <a:r>
              <a:rPr lang="zh-CN" altLang="en-US" sz="4800" b="1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Roman"/>
                <a:ea typeface="黑体" panose="02010609060101010101" pitchFamily="49" charset="-122"/>
              </a:rPr>
              <a:t>芥菜种</a:t>
            </a:r>
            <a:r>
              <a:rPr lang="zh-CN" altLang="en-US" sz="4800" b="1">
                <a:effectLst>
                  <a:outerShdw blurRad="38100" dist="38100" dir="2700000" algn="tl">
                    <a:srgbClr val="C0C0C0"/>
                  </a:outerShdw>
                </a:effectLst>
                <a:latin typeface="Times Roman"/>
                <a:ea typeface="黑体" panose="02010609060101010101" pitchFamily="49" charset="-122"/>
              </a:rPr>
              <a:t>，就是对这座山说：你从这边挪到那边，它也必挪去。并且你们没有一件不能作的事了。太 </a:t>
            </a:r>
            <a:r>
              <a:rPr lang="en-US" altLang="zh-CN" sz="4800" b="1">
                <a:effectLst>
                  <a:outerShdw blurRad="38100" dist="38100" dir="2700000" algn="tl">
                    <a:srgbClr val="C0C0C0"/>
                  </a:outerShdw>
                </a:effectLst>
                <a:latin typeface="Times Roman"/>
                <a:ea typeface="黑体" panose="02010609060101010101" pitchFamily="49" charset="-122"/>
              </a:rPr>
              <a:t>Matt 17:20 </a:t>
            </a:r>
          </a:p>
        </p:txBody>
      </p:sp>
    </p:spTree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Number Placeholder 5">
            <a:extLst>
              <a:ext uri="{FF2B5EF4-FFF2-40B4-BE49-F238E27FC236}">
                <a16:creationId xmlns:a16="http://schemas.microsoft.com/office/drawing/2014/main" id="{A56872CB-7C81-42FE-B3C7-71A2982A15F9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7924800" y="6416675"/>
            <a:ext cx="7620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rIns="0" anchor="b"/>
          <a:lstStyle>
            <a:lvl1pPr>
              <a:spcBef>
                <a:spcPct val="20000"/>
              </a:spcBef>
              <a:buClr>
                <a:srgbClr val="F9F9F9"/>
              </a:buClr>
              <a:buSzPct val="65000"/>
              <a:buFont typeface="Wingdings 2" panose="05020102010507070707" pitchFamily="18" charset="2"/>
              <a:buChar char=""/>
              <a:defRPr sz="2800">
                <a:solidFill>
                  <a:schemeClr val="tx1"/>
                </a:solidFill>
                <a:latin typeface="Book Antiqua" panose="0204060205030503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80000"/>
              <a:buFont typeface="Wingdings 2" panose="05020102010507070707" pitchFamily="18" charset="2"/>
              <a:buChar char=""/>
              <a:defRPr sz="2400">
                <a:solidFill>
                  <a:schemeClr val="tx1"/>
                </a:solidFill>
                <a:latin typeface="Book Antiqua" panose="0204060205030503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95000"/>
              <a:buFont typeface="Wingdings" panose="05000000000000000000" pitchFamily="2" charset="2"/>
              <a:buChar char=""/>
              <a:defRPr sz="2200">
                <a:solidFill>
                  <a:schemeClr val="tx1"/>
                </a:solidFill>
                <a:latin typeface="Book Antiqua" panose="0204060205030503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100000"/>
              <a:buFont typeface="Wingdings 3" panose="05040102010807070707" pitchFamily="18" charset="2"/>
              <a:buChar char=""/>
              <a:defRPr sz="2000">
                <a:solidFill>
                  <a:schemeClr val="tx1"/>
                </a:solidFill>
                <a:latin typeface="Book Antiqua" panose="0204060205030503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Font typeface="Wingdings 2" panose="05020102010507070707" pitchFamily="18" charset="2"/>
              <a:buChar char=""/>
              <a:defRPr sz="2000">
                <a:solidFill>
                  <a:schemeClr val="tx1"/>
                </a:solidFill>
                <a:latin typeface="Book Antiqua" panose="0204060205030503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 2" panose="05020102010507070707" pitchFamily="18" charset="2"/>
              <a:buChar char=""/>
              <a:defRPr sz="2000">
                <a:solidFill>
                  <a:schemeClr val="tx1"/>
                </a:solidFill>
                <a:latin typeface="Book Antiqua" panose="0204060205030503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 2" panose="05020102010507070707" pitchFamily="18" charset="2"/>
              <a:buChar char=""/>
              <a:defRPr sz="2000">
                <a:solidFill>
                  <a:schemeClr val="tx1"/>
                </a:solidFill>
                <a:latin typeface="Book Antiqua" panose="0204060205030503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 2" panose="05020102010507070707" pitchFamily="18" charset="2"/>
              <a:buChar char=""/>
              <a:defRPr sz="2000">
                <a:solidFill>
                  <a:schemeClr val="tx1"/>
                </a:solidFill>
                <a:latin typeface="Book Antiqua" panose="0204060205030503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 2" panose="05020102010507070707" pitchFamily="18" charset="2"/>
              <a:buChar char=""/>
              <a:defRPr sz="2000">
                <a:solidFill>
                  <a:schemeClr val="tx1"/>
                </a:solidFill>
                <a:latin typeface="Book Antiqua" panose="02040602050305030304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fld id="{2886037D-CC3E-4D01-9668-543B942B9216}" type="slidenum">
              <a:rPr lang="en-US" altLang="en-US" sz="1200">
                <a:solidFill>
                  <a:srgbClr val="000000"/>
                </a:solidFill>
                <a:latin typeface="Arial" panose="020B0604020202020204" pitchFamily="34" charset="0"/>
              </a:rPr>
              <a:pPr algn="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11</a:t>
            </a:fld>
            <a:endParaRPr lang="en-US" altLang="en-US" sz="120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194563" name="Rectangle 3">
            <a:extLst>
              <a:ext uri="{FF2B5EF4-FFF2-40B4-BE49-F238E27FC236}">
                <a16:creationId xmlns:a16="http://schemas.microsoft.com/office/drawing/2014/main" id="{B1EB769D-ECC7-42BE-8E4C-07988333EC7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504825" y="506413"/>
            <a:ext cx="8380413" cy="1033462"/>
          </a:xfrm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r>
              <a:rPr lang="zh-CN" altLang="en-US" sz="6000">
                <a:ln>
                  <a:noFill/>
                </a:ln>
                <a:solidFill>
                  <a:srgbClr val="FF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Roman"/>
              </a:rPr>
              <a:t>生活的信心</a:t>
            </a:r>
            <a:r>
              <a:rPr lang="en-US" altLang="zh-CN" sz="6000">
                <a:ln>
                  <a:noFill/>
                </a:ln>
                <a:solidFill>
                  <a:srgbClr val="FF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Roman"/>
              </a:rPr>
              <a:t>Living Faith</a:t>
            </a:r>
          </a:p>
        </p:txBody>
      </p:sp>
      <p:sp>
        <p:nvSpPr>
          <p:cNvPr id="194564" name="Rectangle 4">
            <a:extLst>
              <a:ext uri="{FF2B5EF4-FFF2-40B4-BE49-F238E27FC236}">
                <a16:creationId xmlns:a16="http://schemas.microsoft.com/office/drawing/2014/main" id="{8DF9B880-ABFF-43D8-BE25-E51F142F45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82563" y="1571625"/>
            <a:ext cx="8763000" cy="5118100"/>
          </a:xfrm>
        </p:spPr>
        <p:txBody>
          <a:bodyPr/>
          <a:lstStyle/>
          <a:p>
            <a:pPr>
              <a:lnSpc>
                <a:spcPct val="115000"/>
              </a:lnSpc>
              <a:buClr>
                <a:srgbClr val="FF3300"/>
              </a:buClr>
              <a:buSzPct val="90000"/>
              <a:buFont typeface="Wingdings 2" panose="05020102010507070707" pitchFamily="18" charset="2"/>
              <a:buChar char="¨"/>
            </a:pPr>
            <a:r>
              <a:rPr lang="zh-CN" altLang="en-US" sz="5400" b="1">
                <a:effectLst>
                  <a:outerShdw blurRad="38100" dist="38100" dir="2700000" algn="tl">
                    <a:srgbClr val="C0C0C0"/>
                  </a:outerShdw>
                </a:effectLst>
                <a:latin typeface="Times Roman"/>
                <a:ea typeface="黑体" panose="02010609060101010101" pitchFamily="49" charset="-122"/>
              </a:rPr>
              <a:t>在看待、对待、处理任何事情的时候，不把上帝排除在外，不要忘了上帝</a:t>
            </a:r>
            <a:endParaRPr lang="en-US" altLang="zh-CN" sz="5400" b="1">
              <a:effectLst>
                <a:outerShdw blurRad="38100" dist="38100" dir="2700000" algn="tl">
                  <a:srgbClr val="C0C0C0"/>
                </a:outerShdw>
              </a:effectLst>
              <a:latin typeface="Times Roman"/>
              <a:ea typeface="黑体" panose="02010609060101010101" pitchFamily="49" charset="-122"/>
            </a:endParaRPr>
          </a:p>
          <a:p>
            <a:pPr>
              <a:lnSpc>
                <a:spcPct val="115000"/>
              </a:lnSpc>
              <a:buClr>
                <a:srgbClr val="FF3300"/>
              </a:buClr>
              <a:buSzPct val="90000"/>
              <a:buFont typeface="Wingdings 2" panose="05020102010507070707" pitchFamily="18" charset="2"/>
              <a:buChar char="¨"/>
            </a:pPr>
            <a:r>
              <a:rPr lang="en-US" altLang="zh-CN" sz="4800" b="1">
                <a:effectLst>
                  <a:outerShdw blurRad="38100" dist="38100" dir="2700000" algn="tl">
                    <a:srgbClr val="C0C0C0"/>
                  </a:outerShdw>
                </a:effectLst>
                <a:latin typeface="Times Roman"/>
                <a:ea typeface="黑体" panose="02010609060101010101" pitchFamily="49" charset="-122"/>
              </a:rPr>
              <a:t>To include God or take God into account in everything.</a:t>
            </a:r>
            <a:r>
              <a:rPr lang="en-US" altLang="zh-CN" sz="5400" b="1">
                <a:effectLst>
                  <a:outerShdw blurRad="38100" dist="38100" dir="2700000" algn="tl">
                    <a:srgbClr val="C0C0C0"/>
                  </a:outerShdw>
                </a:effectLst>
                <a:latin typeface="Times Roman"/>
                <a:ea typeface="黑体" panose="02010609060101010101" pitchFamily="49" charset="-122"/>
              </a:rPr>
              <a:t> </a:t>
            </a:r>
          </a:p>
        </p:txBody>
      </p:sp>
    </p:spTree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Number Placeholder 5">
            <a:extLst>
              <a:ext uri="{FF2B5EF4-FFF2-40B4-BE49-F238E27FC236}">
                <a16:creationId xmlns:a16="http://schemas.microsoft.com/office/drawing/2014/main" id="{9098977B-FF2A-445A-A06A-1E993986ECCA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7924800" y="6416675"/>
            <a:ext cx="7620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rIns="0" anchor="b"/>
          <a:lstStyle>
            <a:lvl1pPr>
              <a:spcBef>
                <a:spcPct val="20000"/>
              </a:spcBef>
              <a:buClr>
                <a:srgbClr val="F9F9F9"/>
              </a:buClr>
              <a:buSzPct val="65000"/>
              <a:buFont typeface="Wingdings 2" panose="05020102010507070707" pitchFamily="18" charset="2"/>
              <a:buChar char=""/>
              <a:defRPr sz="2800">
                <a:solidFill>
                  <a:schemeClr val="tx1"/>
                </a:solidFill>
                <a:latin typeface="Book Antiqua" panose="0204060205030503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80000"/>
              <a:buFont typeface="Wingdings 2" panose="05020102010507070707" pitchFamily="18" charset="2"/>
              <a:buChar char=""/>
              <a:defRPr sz="2400">
                <a:solidFill>
                  <a:schemeClr val="tx1"/>
                </a:solidFill>
                <a:latin typeface="Book Antiqua" panose="0204060205030503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95000"/>
              <a:buFont typeface="Wingdings" panose="05000000000000000000" pitchFamily="2" charset="2"/>
              <a:buChar char=""/>
              <a:defRPr sz="2200">
                <a:solidFill>
                  <a:schemeClr val="tx1"/>
                </a:solidFill>
                <a:latin typeface="Book Antiqua" panose="0204060205030503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100000"/>
              <a:buFont typeface="Wingdings 3" panose="05040102010807070707" pitchFamily="18" charset="2"/>
              <a:buChar char=""/>
              <a:defRPr sz="2000">
                <a:solidFill>
                  <a:schemeClr val="tx1"/>
                </a:solidFill>
                <a:latin typeface="Book Antiqua" panose="0204060205030503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Font typeface="Wingdings 2" panose="05020102010507070707" pitchFamily="18" charset="2"/>
              <a:buChar char=""/>
              <a:defRPr sz="2000">
                <a:solidFill>
                  <a:schemeClr val="tx1"/>
                </a:solidFill>
                <a:latin typeface="Book Antiqua" panose="0204060205030503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 2" panose="05020102010507070707" pitchFamily="18" charset="2"/>
              <a:buChar char=""/>
              <a:defRPr sz="2000">
                <a:solidFill>
                  <a:schemeClr val="tx1"/>
                </a:solidFill>
                <a:latin typeface="Book Antiqua" panose="0204060205030503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 2" panose="05020102010507070707" pitchFamily="18" charset="2"/>
              <a:buChar char=""/>
              <a:defRPr sz="2000">
                <a:solidFill>
                  <a:schemeClr val="tx1"/>
                </a:solidFill>
                <a:latin typeface="Book Antiqua" panose="0204060205030503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 2" panose="05020102010507070707" pitchFamily="18" charset="2"/>
              <a:buChar char=""/>
              <a:defRPr sz="2000">
                <a:solidFill>
                  <a:schemeClr val="tx1"/>
                </a:solidFill>
                <a:latin typeface="Book Antiqua" panose="0204060205030503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 2" panose="05020102010507070707" pitchFamily="18" charset="2"/>
              <a:buChar char=""/>
              <a:defRPr sz="2000">
                <a:solidFill>
                  <a:schemeClr val="tx1"/>
                </a:solidFill>
                <a:latin typeface="Book Antiqua" panose="02040602050305030304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fld id="{1A444C29-6BA4-4A9D-B6CE-07854CBCC732}" type="slidenum">
              <a:rPr lang="en-US" altLang="en-US" sz="1200">
                <a:solidFill>
                  <a:srgbClr val="000000"/>
                </a:solidFill>
                <a:latin typeface="Arial" panose="020B0604020202020204" pitchFamily="34" charset="0"/>
              </a:rPr>
              <a:pPr algn="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12</a:t>
            </a:fld>
            <a:endParaRPr lang="en-US" altLang="en-US" sz="120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172036" name="Rectangle 4">
            <a:extLst>
              <a:ext uri="{FF2B5EF4-FFF2-40B4-BE49-F238E27FC236}">
                <a16:creationId xmlns:a16="http://schemas.microsoft.com/office/drawing/2014/main" id="{C2180290-E642-46C9-95D3-0D05D6D6C27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0" y="179388"/>
            <a:ext cx="9144000" cy="6510337"/>
          </a:xfrm>
        </p:spPr>
        <p:txBody>
          <a:bodyPr/>
          <a:lstStyle/>
          <a:p>
            <a:pPr>
              <a:lnSpc>
                <a:spcPct val="105000"/>
              </a:lnSpc>
              <a:buClr>
                <a:srgbClr val="FF3300"/>
              </a:buClr>
              <a:buSzPct val="90000"/>
              <a:buFont typeface="Wingdings 2" panose="05020102010507070707" pitchFamily="18" charset="2"/>
              <a:buChar char="¨"/>
            </a:pPr>
            <a:r>
              <a:rPr lang="zh-CN" altLang="zh-CN" sz="3600" b="1">
                <a:effectLst>
                  <a:outerShdw blurRad="38100" dist="38100" dir="2700000" algn="tl">
                    <a:srgbClr val="C0C0C0"/>
                  </a:outerShdw>
                </a:effectLst>
                <a:latin typeface="Times Roman"/>
                <a:ea typeface="黑体" panose="02010609060101010101" pitchFamily="49" charset="-122"/>
              </a:rPr>
              <a:t>迦勒在摩西面前安抚百姓，</a:t>
            </a:r>
            <a:r>
              <a:rPr lang="zh-CN" altLang="zh-CN" sz="3600" b="1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Roman"/>
                <a:ea typeface="黑体" panose="02010609060101010101" pitchFamily="49" charset="-122"/>
              </a:rPr>
              <a:t>说</a:t>
            </a:r>
            <a:r>
              <a:rPr lang="zh-CN" altLang="en-US" sz="3600" b="1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Roman"/>
                <a:ea typeface="黑体" panose="02010609060101010101" pitchFamily="49" charset="-122"/>
              </a:rPr>
              <a:t>：</a:t>
            </a:r>
            <a:r>
              <a:rPr lang="zh-CN" altLang="zh-CN" sz="3600" b="1">
                <a:effectLst>
                  <a:outerShdw blurRad="38100" dist="38100" dir="2700000" algn="tl">
                    <a:srgbClr val="C0C0C0"/>
                  </a:outerShdw>
                </a:effectLst>
                <a:latin typeface="Times Roman"/>
                <a:ea typeface="黑体" panose="02010609060101010101" pitchFamily="49" charset="-122"/>
              </a:rPr>
              <a:t>我们立刻上去得那地吧。我们足能得胜。</a:t>
            </a:r>
            <a:endParaRPr lang="zh-CN" altLang="en-US" sz="3600" b="1">
              <a:effectLst>
                <a:outerShdw blurRad="38100" dist="38100" dir="2700000" algn="tl">
                  <a:srgbClr val="C0C0C0"/>
                </a:outerShdw>
              </a:effectLst>
              <a:latin typeface="Times Roman"/>
              <a:ea typeface="黑体" panose="02010609060101010101" pitchFamily="49" charset="-122"/>
            </a:endParaRPr>
          </a:p>
          <a:p>
            <a:pPr>
              <a:lnSpc>
                <a:spcPct val="105000"/>
              </a:lnSpc>
              <a:buClr>
                <a:srgbClr val="FF3300"/>
              </a:buClr>
              <a:buSzPct val="90000"/>
              <a:buFont typeface="Wingdings 2" panose="05020102010507070707" pitchFamily="18" charset="2"/>
              <a:buChar char="¨"/>
            </a:pPr>
            <a:r>
              <a:rPr lang="zh-CN" altLang="zh-CN" sz="3600" b="1">
                <a:effectLst>
                  <a:outerShdw blurRad="38100" dist="38100" dir="2700000" algn="tl">
                    <a:srgbClr val="C0C0C0"/>
                  </a:outerShdw>
                </a:effectLst>
                <a:latin typeface="Times Roman"/>
                <a:ea typeface="黑体" panose="02010609060101010101" pitchFamily="49" charset="-122"/>
              </a:rPr>
              <a:t>但那些和他同去的人</a:t>
            </a:r>
            <a:r>
              <a:rPr lang="zh-CN" altLang="zh-CN" sz="3600" b="1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Roman"/>
                <a:ea typeface="黑体" panose="02010609060101010101" pitchFamily="49" charset="-122"/>
              </a:rPr>
              <a:t>说</a:t>
            </a:r>
            <a:r>
              <a:rPr lang="zh-CN" altLang="en-US" sz="3600" b="1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Roman"/>
                <a:ea typeface="黑体" panose="02010609060101010101" pitchFamily="49" charset="-122"/>
              </a:rPr>
              <a:t>：</a:t>
            </a:r>
            <a:r>
              <a:rPr lang="zh-CN" altLang="zh-CN" sz="3600" b="1">
                <a:effectLst>
                  <a:outerShdw blurRad="38100" dist="38100" dir="2700000" algn="tl">
                    <a:srgbClr val="C0C0C0"/>
                  </a:outerShdw>
                </a:effectLst>
                <a:latin typeface="Times Roman"/>
                <a:ea typeface="黑体" panose="02010609060101010101" pitchFamily="49" charset="-122"/>
              </a:rPr>
              <a:t>我们不能上去攻击那民，因为他们比我们强壮。</a:t>
            </a:r>
            <a:endParaRPr lang="zh-CN" altLang="en-US" sz="3600" b="1">
              <a:effectLst>
                <a:outerShdw blurRad="38100" dist="38100" dir="2700000" algn="tl">
                  <a:srgbClr val="C0C0C0"/>
                </a:outerShdw>
              </a:effectLst>
              <a:latin typeface="Times Roman"/>
              <a:ea typeface="黑体" panose="02010609060101010101" pitchFamily="49" charset="-122"/>
            </a:endParaRPr>
          </a:p>
          <a:p>
            <a:pPr>
              <a:lnSpc>
                <a:spcPct val="105000"/>
              </a:lnSpc>
              <a:buClr>
                <a:srgbClr val="FF3300"/>
              </a:buClr>
              <a:buSzPct val="90000"/>
              <a:buFont typeface="Wingdings 2" panose="05020102010507070707" pitchFamily="18" charset="2"/>
              <a:buChar char="¨"/>
            </a:pPr>
            <a:r>
              <a:rPr lang="zh-CN" altLang="zh-CN" sz="3600" b="1">
                <a:effectLst>
                  <a:outerShdw blurRad="38100" dist="38100" dir="2700000" algn="tl">
                    <a:srgbClr val="C0C0C0"/>
                  </a:outerShdw>
                </a:effectLst>
                <a:latin typeface="Times Roman"/>
                <a:ea typeface="黑体" panose="02010609060101010101" pitchFamily="49" charset="-122"/>
              </a:rPr>
              <a:t>探子中有人论到所窥探之地，向以色列人报</a:t>
            </a:r>
            <a:r>
              <a:rPr lang="zh-CN" altLang="zh-CN" sz="3600" b="1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Roman"/>
                <a:ea typeface="黑体" panose="02010609060101010101" pitchFamily="49" charset="-122"/>
              </a:rPr>
              <a:t>恶信</a:t>
            </a:r>
            <a:r>
              <a:rPr lang="zh-CN" altLang="zh-CN" sz="3600" b="1">
                <a:effectLst>
                  <a:outerShdw blurRad="38100" dist="38100" dir="2700000" algn="tl">
                    <a:srgbClr val="C0C0C0"/>
                  </a:outerShdw>
                </a:effectLst>
                <a:latin typeface="Times Roman"/>
                <a:ea typeface="黑体" panose="02010609060101010101" pitchFamily="49" charset="-122"/>
              </a:rPr>
              <a:t>，</a:t>
            </a:r>
            <a:r>
              <a:rPr lang="zh-CN" altLang="zh-CN" sz="3600" b="1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Roman"/>
                <a:ea typeface="黑体" panose="02010609060101010101" pitchFamily="49" charset="-122"/>
              </a:rPr>
              <a:t>说</a:t>
            </a:r>
            <a:r>
              <a:rPr lang="zh-CN" altLang="en-US" sz="3600" b="1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Roman"/>
                <a:ea typeface="黑体" panose="02010609060101010101" pitchFamily="49" charset="-122"/>
              </a:rPr>
              <a:t>：</a:t>
            </a:r>
            <a:r>
              <a:rPr lang="zh-CN" altLang="zh-CN" sz="3600" b="1">
                <a:effectLst>
                  <a:outerShdw blurRad="38100" dist="38100" dir="2700000" algn="tl">
                    <a:srgbClr val="C0C0C0"/>
                  </a:outerShdw>
                </a:effectLst>
                <a:latin typeface="Times Roman"/>
                <a:ea typeface="黑体" panose="02010609060101010101" pitchFamily="49" charset="-122"/>
              </a:rPr>
              <a:t>我们所窥探，经过之地是</a:t>
            </a:r>
            <a:r>
              <a:rPr lang="zh-CN" altLang="zh-CN" sz="3600" b="1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Roman"/>
                <a:ea typeface="黑体" panose="02010609060101010101" pitchFamily="49" charset="-122"/>
              </a:rPr>
              <a:t>吞吃居民</a:t>
            </a:r>
            <a:r>
              <a:rPr lang="zh-CN" altLang="zh-CN" sz="3600" b="1">
                <a:effectLst>
                  <a:outerShdw blurRad="38100" dist="38100" dir="2700000" algn="tl">
                    <a:srgbClr val="C0C0C0"/>
                  </a:outerShdw>
                </a:effectLst>
                <a:latin typeface="Times Roman"/>
                <a:ea typeface="黑体" panose="02010609060101010101" pitchFamily="49" charset="-122"/>
              </a:rPr>
              <a:t>之地，我们在那里所看见的人民都身量高大。我们在那里看见亚衲族人，就是伟人。他们是伟人的后裔。据我们看，</a:t>
            </a:r>
            <a:r>
              <a:rPr lang="zh-CN" altLang="zh-CN" sz="3600" b="1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Roman"/>
                <a:ea typeface="黑体" panose="02010609060101010101" pitchFamily="49" charset="-122"/>
              </a:rPr>
              <a:t>自己就如蚱蜢</a:t>
            </a:r>
            <a:r>
              <a:rPr lang="zh-CN" altLang="zh-CN" sz="3600" b="1">
                <a:effectLst>
                  <a:outerShdw blurRad="38100" dist="38100" dir="2700000" algn="tl">
                    <a:srgbClr val="C0C0C0"/>
                  </a:outerShdw>
                </a:effectLst>
                <a:latin typeface="Times Roman"/>
                <a:ea typeface="黑体" panose="02010609060101010101" pitchFamily="49" charset="-122"/>
              </a:rPr>
              <a:t>一样。据他们看，我们也是如此。</a:t>
            </a:r>
            <a:r>
              <a:rPr lang="zh-CN" altLang="en-US" sz="3600" b="1">
                <a:effectLst>
                  <a:outerShdw blurRad="38100" dist="38100" dir="2700000" algn="tl">
                    <a:srgbClr val="C0C0C0"/>
                  </a:outerShdw>
                </a:effectLst>
                <a:latin typeface="Times Roman"/>
                <a:ea typeface="黑体" panose="02010609060101010101" pitchFamily="49" charset="-122"/>
              </a:rPr>
              <a:t>民数记</a:t>
            </a:r>
            <a:r>
              <a:rPr lang="en-US" altLang="zh-CN" sz="3600" b="1">
                <a:effectLst>
                  <a:outerShdw blurRad="38100" dist="38100" dir="2700000" algn="tl">
                    <a:srgbClr val="C0C0C0"/>
                  </a:outerShdw>
                </a:effectLst>
                <a:latin typeface="Times Roman"/>
                <a:ea typeface="黑体" panose="02010609060101010101" pitchFamily="49" charset="-122"/>
              </a:rPr>
              <a:t>Numbers 13:30-33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03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7203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03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7203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Number Placeholder 5">
            <a:extLst>
              <a:ext uri="{FF2B5EF4-FFF2-40B4-BE49-F238E27FC236}">
                <a16:creationId xmlns:a16="http://schemas.microsoft.com/office/drawing/2014/main" id="{F4245FED-A64B-4A7C-828E-B48D83F1A63A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7924800" y="6416675"/>
            <a:ext cx="7620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rIns="0" anchor="b"/>
          <a:lstStyle>
            <a:lvl1pPr>
              <a:spcBef>
                <a:spcPct val="20000"/>
              </a:spcBef>
              <a:buClr>
                <a:srgbClr val="F9F9F9"/>
              </a:buClr>
              <a:buSzPct val="65000"/>
              <a:buFont typeface="Wingdings 2" panose="05020102010507070707" pitchFamily="18" charset="2"/>
              <a:buChar char=""/>
              <a:defRPr sz="2800">
                <a:solidFill>
                  <a:schemeClr val="tx1"/>
                </a:solidFill>
                <a:latin typeface="Book Antiqua" panose="0204060205030503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80000"/>
              <a:buFont typeface="Wingdings 2" panose="05020102010507070707" pitchFamily="18" charset="2"/>
              <a:buChar char=""/>
              <a:defRPr sz="2400">
                <a:solidFill>
                  <a:schemeClr val="tx1"/>
                </a:solidFill>
                <a:latin typeface="Book Antiqua" panose="0204060205030503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95000"/>
              <a:buFont typeface="Wingdings" panose="05000000000000000000" pitchFamily="2" charset="2"/>
              <a:buChar char=""/>
              <a:defRPr sz="2200">
                <a:solidFill>
                  <a:schemeClr val="tx1"/>
                </a:solidFill>
                <a:latin typeface="Book Antiqua" panose="0204060205030503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100000"/>
              <a:buFont typeface="Wingdings 3" panose="05040102010807070707" pitchFamily="18" charset="2"/>
              <a:buChar char=""/>
              <a:defRPr sz="2000">
                <a:solidFill>
                  <a:schemeClr val="tx1"/>
                </a:solidFill>
                <a:latin typeface="Book Antiqua" panose="0204060205030503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Font typeface="Wingdings 2" panose="05020102010507070707" pitchFamily="18" charset="2"/>
              <a:buChar char=""/>
              <a:defRPr sz="2000">
                <a:solidFill>
                  <a:schemeClr val="tx1"/>
                </a:solidFill>
                <a:latin typeface="Book Antiqua" panose="0204060205030503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 2" panose="05020102010507070707" pitchFamily="18" charset="2"/>
              <a:buChar char=""/>
              <a:defRPr sz="2000">
                <a:solidFill>
                  <a:schemeClr val="tx1"/>
                </a:solidFill>
                <a:latin typeface="Book Antiqua" panose="0204060205030503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 2" panose="05020102010507070707" pitchFamily="18" charset="2"/>
              <a:buChar char=""/>
              <a:defRPr sz="2000">
                <a:solidFill>
                  <a:schemeClr val="tx1"/>
                </a:solidFill>
                <a:latin typeface="Book Antiqua" panose="0204060205030503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 2" panose="05020102010507070707" pitchFamily="18" charset="2"/>
              <a:buChar char=""/>
              <a:defRPr sz="2000">
                <a:solidFill>
                  <a:schemeClr val="tx1"/>
                </a:solidFill>
                <a:latin typeface="Book Antiqua" panose="0204060205030503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 2" panose="05020102010507070707" pitchFamily="18" charset="2"/>
              <a:buChar char=""/>
              <a:defRPr sz="2000">
                <a:solidFill>
                  <a:schemeClr val="tx1"/>
                </a:solidFill>
                <a:latin typeface="Book Antiqua" panose="02040602050305030304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fld id="{54156566-2AD5-4B82-A8FF-B2A633116B03}" type="slidenum">
              <a:rPr lang="en-US" altLang="en-US" sz="1200">
                <a:solidFill>
                  <a:srgbClr val="000000"/>
                </a:solidFill>
                <a:latin typeface="Arial" panose="020B0604020202020204" pitchFamily="34" charset="0"/>
              </a:rPr>
              <a:pPr algn="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13</a:t>
            </a:fld>
            <a:endParaRPr lang="en-US" altLang="en-US" sz="120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212995" name="Rectangle 3">
            <a:extLst>
              <a:ext uri="{FF2B5EF4-FFF2-40B4-BE49-F238E27FC236}">
                <a16:creationId xmlns:a16="http://schemas.microsoft.com/office/drawing/2014/main" id="{0FFDD6FA-91EF-4CD2-80F3-61B4B03EDFD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519113" y="314325"/>
            <a:ext cx="8380412" cy="1033463"/>
          </a:xfrm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r>
              <a:rPr lang="zh-CN" altLang="en-US" sz="5400">
                <a:ln>
                  <a:noFill/>
                </a:ln>
                <a:solidFill>
                  <a:srgbClr val="FF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Roman"/>
              </a:rPr>
              <a:t>生活的信心</a:t>
            </a:r>
            <a:r>
              <a:rPr lang="en-US" altLang="zh-CN" sz="5400">
                <a:ln>
                  <a:noFill/>
                </a:ln>
                <a:solidFill>
                  <a:srgbClr val="FF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Roman"/>
              </a:rPr>
              <a:t>Living Faith</a:t>
            </a:r>
          </a:p>
        </p:txBody>
      </p:sp>
      <p:sp>
        <p:nvSpPr>
          <p:cNvPr id="212996" name="Rectangle 4">
            <a:extLst>
              <a:ext uri="{FF2B5EF4-FFF2-40B4-BE49-F238E27FC236}">
                <a16:creationId xmlns:a16="http://schemas.microsoft.com/office/drawing/2014/main" id="{3B8002B0-54BB-4AB8-9EC4-C02ED93E6A4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0" y="1203325"/>
            <a:ext cx="9144000" cy="5486400"/>
          </a:xfrm>
        </p:spPr>
        <p:txBody>
          <a:bodyPr/>
          <a:lstStyle/>
          <a:p>
            <a:pPr marL="669925" indent="-533400">
              <a:lnSpc>
                <a:spcPct val="105000"/>
              </a:lnSpc>
              <a:buClr>
                <a:srgbClr val="FF3300"/>
              </a:buClr>
              <a:buSzPct val="90000"/>
              <a:buFont typeface="Wingdings 2" panose="05020102010507070707" pitchFamily="18" charset="2"/>
              <a:buChar char="¨"/>
            </a:pPr>
            <a:r>
              <a:rPr lang="zh-CN" altLang="en-US" sz="4000" b="1">
                <a:effectLst>
                  <a:outerShdw blurRad="38100" dist="38100" dir="2700000" algn="tl">
                    <a:srgbClr val="C0C0C0"/>
                  </a:outerShdw>
                </a:effectLst>
                <a:latin typeface="Times Roman"/>
                <a:ea typeface="黑体" panose="02010609060101010101" pitchFamily="49" charset="-122"/>
              </a:rPr>
              <a:t>在看待、对待、处理任何事情的时候不把上帝排除在外，不要忘了上帝</a:t>
            </a:r>
            <a:endParaRPr lang="en-US" altLang="zh-CN" sz="4000" b="1">
              <a:effectLst>
                <a:outerShdw blurRad="38100" dist="38100" dir="2700000" algn="tl">
                  <a:srgbClr val="C0C0C0"/>
                </a:outerShdw>
              </a:effectLst>
              <a:latin typeface="Times Roman"/>
              <a:ea typeface="黑体" panose="02010609060101010101" pitchFamily="49" charset="-122"/>
            </a:endParaRPr>
          </a:p>
          <a:p>
            <a:pPr marL="669925" indent="-533400">
              <a:lnSpc>
                <a:spcPct val="105000"/>
              </a:lnSpc>
              <a:buClr>
                <a:srgbClr val="FF3300"/>
              </a:buClr>
              <a:buSzPct val="90000"/>
              <a:buFont typeface="Wingdings 2" panose="05020102010507070707" pitchFamily="18" charset="2"/>
              <a:buNone/>
            </a:pPr>
            <a:r>
              <a:rPr lang="en-US" altLang="zh-CN" sz="4000" b="1">
                <a:effectLst>
                  <a:outerShdw blurRad="38100" dist="38100" dir="2700000" algn="tl">
                    <a:srgbClr val="C0C0C0"/>
                  </a:outerShdw>
                </a:effectLst>
                <a:latin typeface="Times Roman"/>
                <a:ea typeface="黑体" panose="02010609060101010101" pitchFamily="49" charset="-122"/>
              </a:rPr>
              <a:t>	</a:t>
            </a:r>
            <a:r>
              <a:rPr lang="en-US" altLang="zh-CN" sz="4400" b="1">
                <a:effectLst>
                  <a:outerShdw blurRad="38100" dist="38100" dir="2700000" algn="tl">
                    <a:srgbClr val="C0C0C0"/>
                  </a:outerShdw>
                </a:effectLst>
                <a:latin typeface="Times Roman"/>
                <a:ea typeface="黑体" panose="02010609060101010101" pitchFamily="49" charset="-122"/>
              </a:rPr>
              <a:t>To include God or take God into account in everything. </a:t>
            </a:r>
          </a:p>
          <a:p>
            <a:pPr marL="669925" indent="-533400">
              <a:lnSpc>
                <a:spcPct val="105000"/>
              </a:lnSpc>
              <a:buClr>
                <a:srgbClr val="FF3300"/>
              </a:buClr>
              <a:buSzPct val="90000"/>
              <a:buFont typeface="Wingdings 2" panose="05020102010507070707" pitchFamily="18" charset="2"/>
              <a:buAutoNum type="arabicParenR"/>
            </a:pPr>
            <a:r>
              <a:rPr lang="zh-CN" altLang="en-US" sz="4400" b="1">
                <a:effectLst>
                  <a:outerShdw blurRad="38100" dist="38100" dir="2700000" algn="tl">
                    <a:srgbClr val="C0C0C0"/>
                  </a:outerShdw>
                </a:effectLst>
                <a:latin typeface="Times Roman"/>
                <a:ea typeface="黑体" panose="02010609060101010101" pitchFamily="49" charset="-122"/>
              </a:rPr>
              <a:t>恶信</a:t>
            </a:r>
            <a:r>
              <a:rPr lang="en-US" altLang="zh-CN" sz="4400" b="1">
                <a:effectLst>
                  <a:outerShdw blurRad="38100" dist="38100" dir="2700000" algn="tl">
                    <a:srgbClr val="C0C0C0"/>
                  </a:outerShdw>
                </a:effectLst>
                <a:latin typeface="Times Roman"/>
                <a:ea typeface="黑体" panose="02010609060101010101" pitchFamily="49" charset="-122"/>
              </a:rPr>
              <a:t>Bad News</a:t>
            </a:r>
          </a:p>
          <a:p>
            <a:pPr marL="669925" indent="-533400">
              <a:lnSpc>
                <a:spcPct val="105000"/>
              </a:lnSpc>
              <a:buClr>
                <a:srgbClr val="FF3300"/>
              </a:buClr>
              <a:buSzPct val="90000"/>
              <a:buFont typeface="Wingdings 2" panose="05020102010507070707" pitchFamily="18" charset="2"/>
              <a:buAutoNum type="arabicParenR"/>
            </a:pPr>
            <a:r>
              <a:rPr lang="zh-CN" altLang="en-US" sz="4400" b="1">
                <a:effectLst>
                  <a:outerShdw blurRad="38100" dist="38100" dir="2700000" algn="tl">
                    <a:srgbClr val="C0C0C0"/>
                  </a:outerShdw>
                </a:effectLst>
                <a:latin typeface="Times Roman"/>
                <a:ea typeface="黑体" panose="02010609060101010101" pitchFamily="49" charset="-122"/>
              </a:rPr>
              <a:t>喜信</a:t>
            </a:r>
            <a:r>
              <a:rPr lang="en-US" altLang="zh-CN" sz="4400" b="1">
                <a:effectLst>
                  <a:outerShdw blurRad="38100" dist="38100" dir="2700000" algn="tl">
                    <a:srgbClr val="C0C0C0"/>
                  </a:outerShdw>
                </a:effectLst>
                <a:latin typeface="Times Roman"/>
                <a:ea typeface="黑体" panose="02010609060101010101" pitchFamily="49" charset="-122"/>
              </a:rPr>
              <a:t>Good News/Fake News </a:t>
            </a:r>
          </a:p>
          <a:p>
            <a:pPr marL="669925" indent="-533400">
              <a:lnSpc>
                <a:spcPct val="105000"/>
              </a:lnSpc>
              <a:buClr>
                <a:srgbClr val="FF3300"/>
              </a:buClr>
              <a:buSzPct val="90000"/>
              <a:buFont typeface="Wingdings 2" panose="05020102010507070707" pitchFamily="18" charset="2"/>
              <a:buAutoNum type="arabicParenR"/>
            </a:pPr>
            <a:r>
              <a:rPr lang="zh-CN" altLang="en-US" sz="4400" b="1">
                <a:effectLst>
                  <a:outerShdw blurRad="38100" dist="38100" dir="2700000" algn="tl">
                    <a:srgbClr val="C0C0C0"/>
                  </a:outerShdw>
                </a:effectLst>
                <a:latin typeface="Times Roman"/>
                <a:ea typeface="黑体" panose="02010609060101010101" pitchFamily="49" charset="-122"/>
              </a:rPr>
              <a:t>信心</a:t>
            </a:r>
            <a:r>
              <a:rPr lang="en-US" altLang="zh-CN" sz="4400" b="1">
                <a:effectLst>
                  <a:outerShdw blurRad="38100" dist="38100" dir="2700000" algn="tl">
                    <a:srgbClr val="C0C0C0"/>
                  </a:outerShdw>
                </a:effectLst>
                <a:latin typeface="Times Roman"/>
                <a:ea typeface="黑体" panose="02010609060101010101" pitchFamily="49" charset="-122"/>
              </a:rPr>
              <a:t>Faith News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99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1299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99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21299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99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21299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490" name="Rectangle 2">
            <a:extLst>
              <a:ext uri="{FF2B5EF4-FFF2-40B4-BE49-F238E27FC236}">
                <a16:creationId xmlns:a16="http://schemas.microsoft.com/office/drawing/2014/main" id="{7CC409E3-F94B-49E4-83CC-BE431B53AA4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0" y="1355725"/>
            <a:ext cx="9144000" cy="4953000"/>
          </a:xfrm>
        </p:spPr>
        <p:txBody>
          <a:bodyPr/>
          <a:lstStyle/>
          <a:p>
            <a:pPr>
              <a:lnSpc>
                <a:spcPct val="105000"/>
              </a:lnSpc>
              <a:buClr>
                <a:srgbClr val="0000FF"/>
              </a:buClr>
              <a:buSzPct val="110000"/>
              <a:buFont typeface="Wingdings" panose="05000000000000000000" pitchFamily="2" charset="2"/>
              <a:buChar char="Ø"/>
            </a:pPr>
            <a:r>
              <a:rPr lang="zh-CN" altLang="en-US" sz="3600" b="1">
                <a:effectLst>
                  <a:outerShdw blurRad="38100" dist="38100" dir="2700000" algn="tl">
                    <a:srgbClr val="C0C0C0"/>
                  </a:outerShdw>
                </a:effectLst>
                <a:latin typeface="Times Roman"/>
                <a:ea typeface="黑体" panose="02010609060101010101" pitchFamily="49" charset="-122"/>
              </a:rPr>
              <a:t>窥探地的人中，嫩的儿子约书亚和耶孚尼的儿子迦勒</a:t>
            </a:r>
            <a:r>
              <a:rPr lang="zh-CN" altLang="en-US" sz="3600" b="1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Roman"/>
                <a:ea typeface="黑体" panose="02010609060101010101" pitchFamily="49" charset="-122"/>
              </a:rPr>
              <a:t>撕裂衣服</a:t>
            </a:r>
            <a:r>
              <a:rPr lang="zh-CN" altLang="en-US" sz="3600" b="1">
                <a:effectLst>
                  <a:outerShdw blurRad="38100" dist="38100" dir="2700000" algn="tl">
                    <a:srgbClr val="C0C0C0"/>
                  </a:outerShdw>
                </a:effectLst>
                <a:latin typeface="Times Roman"/>
                <a:ea typeface="黑体" panose="02010609060101010101" pitchFamily="49" charset="-122"/>
              </a:rPr>
              <a:t>，对以色列全会众说</a:t>
            </a:r>
          </a:p>
          <a:p>
            <a:pPr>
              <a:lnSpc>
                <a:spcPct val="105000"/>
              </a:lnSpc>
              <a:buClr>
                <a:srgbClr val="0000FF"/>
              </a:buClr>
              <a:buSzPct val="110000"/>
              <a:buFont typeface="Wingdings" panose="05000000000000000000" pitchFamily="2" charset="2"/>
              <a:buChar char="Ø"/>
            </a:pPr>
            <a:r>
              <a:rPr lang="zh-CN" altLang="en-US" sz="3600" b="1">
                <a:effectLst>
                  <a:outerShdw blurRad="38100" dist="38100" dir="2700000" algn="tl">
                    <a:srgbClr val="C0C0C0"/>
                  </a:outerShdw>
                </a:effectLst>
                <a:latin typeface="Times Roman"/>
                <a:ea typeface="黑体" panose="02010609060101010101" pitchFamily="49" charset="-122"/>
              </a:rPr>
              <a:t>我们所窥探，经过之地是极美之地。耶和华若喜悦我们，就必将我们领进那地，把地赐给我们。那地原是流奶与蜜之地。</a:t>
            </a:r>
            <a:r>
              <a:rPr lang="zh-CN" altLang="en-US" sz="3600" b="1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Roman"/>
                <a:ea typeface="黑体" panose="02010609060101010101" pitchFamily="49" charset="-122"/>
              </a:rPr>
              <a:t>但你们不可背叛耶和华，也不要怕那地的居民，因为他们是我们的食物，并且荫庇他们的已经离开他们。有耶和华与我们同在不要怕他们</a:t>
            </a:r>
            <a:r>
              <a:rPr lang="zh-CN" altLang="en-US" sz="3600" b="1">
                <a:effectLst>
                  <a:outerShdw blurRad="38100" dist="38100" dir="2700000" algn="tl">
                    <a:srgbClr val="C0C0C0"/>
                  </a:outerShdw>
                </a:effectLst>
                <a:latin typeface="Times Roman"/>
                <a:ea typeface="黑体" panose="02010609060101010101" pitchFamily="49" charset="-122"/>
              </a:rPr>
              <a:t>。民数记 </a:t>
            </a:r>
            <a:r>
              <a:rPr lang="en-US" altLang="zh-CN" sz="3600" b="1">
                <a:effectLst>
                  <a:outerShdw blurRad="38100" dist="38100" dir="2700000" algn="tl">
                    <a:srgbClr val="C0C0C0"/>
                  </a:outerShdw>
                </a:effectLst>
                <a:latin typeface="Times Roman"/>
                <a:ea typeface="黑体" panose="02010609060101010101" pitchFamily="49" charset="-122"/>
              </a:rPr>
              <a:t>Num 14:6-9</a:t>
            </a:r>
          </a:p>
        </p:txBody>
      </p:sp>
      <p:sp>
        <p:nvSpPr>
          <p:cNvPr id="191491" name="Rectangle 3">
            <a:extLst>
              <a:ext uri="{FF2B5EF4-FFF2-40B4-BE49-F238E27FC236}">
                <a16:creationId xmlns:a16="http://schemas.microsoft.com/office/drawing/2014/main" id="{BF373E36-6000-492E-9AB0-20DEF2DB4734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711200" y="222250"/>
            <a:ext cx="8188325" cy="1006475"/>
          </a:xfrm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r>
              <a:rPr lang="zh-CN" altLang="en-US" sz="6000">
                <a:ln>
                  <a:noFill/>
                </a:ln>
                <a:solidFill>
                  <a:srgbClr val="FF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黑体" panose="02010609060101010101" pitchFamily="49" charset="-122"/>
              </a:rPr>
              <a:t>信心的消息</a:t>
            </a:r>
            <a:r>
              <a:rPr lang="en-US" altLang="zh-CN" sz="6000">
                <a:ln>
                  <a:noFill/>
                </a:ln>
                <a:solidFill>
                  <a:srgbClr val="FF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黑体" panose="02010609060101010101" pitchFamily="49" charset="-122"/>
              </a:rPr>
              <a:t>Faith News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090" name="Rectangle 2">
            <a:extLst>
              <a:ext uri="{FF2B5EF4-FFF2-40B4-BE49-F238E27FC236}">
                <a16:creationId xmlns:a16="http://schemas.microsoft.com/office/drawing/2014/main" id="{34D1BB65-6862-4D2D-9A6F-F838E3C4926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0" y="1355725"/>
            <a:ext cx="9144000" cy="5267325"/>
          </a:xfrm>
        </p:spPr>
        <p:txBody>
          <a:bodyPr/>
          <a:lstStyle/>
          <a:p>
            <a:pPr>
              <a:buClr>
                <a:srgbClr val="0000FF"/>
              </a:buClr>
              <a:buSzPct val="110000"/>
              <a:buFont typeface="Wingdings" panose="05000000000000000000" pitchFamily="2" charset="2"/>
              <a:buChar char="Ø"/>
            </a:pPr>
            <a:r>
              <a:rPr lang="zh-CN" altLang="en-US" sz="4400" b="1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Roman"/>
                <a:ea typeface="黑体" panose="02010609060101010101" pitchFamily="49" charset="-122"/>
              </a:rPr>
              <a:t>约书亚和迦勒：不要怕</a:t>
            </a:r>
          </a:p>
          <a:p>
            <a:pPr>
              <a:buClr>
                <a:srgbClr val="0000FF"/>
              </a:buClr>
              <a:buSzPct val="110000"/>
              <a:buFont typeface="Wingdings" panose="05000000000000000000" pitchFamily="2" charset="2"/>
              <a:buChar char="Ø"/>
            </a:pPr>
            <a:r>
              <a:rPr lang="zh-CN" altLang="en-US" sz="4400" b="1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Roman"/>
                <a:ea typeface="黑体" panose="02010609060101010101" pitchFamily="49" charset="-122"/>
              </a:rPr>
              <a:t>信不足： </a:t>
            </a:r>
          </a:p>
          <a:p>
            <a:pPr>
              <a:buClr>
                <a:srgbClr val="0000FF"/>
              </a:buClr>
              <a:buSzPct val="110000"/>
              <a:buFont typeface="Wingdings" panose="05000000000000000000" pitchFamily="2" charset="2"/>
              <a:buNone/>
            </a:pPr>
            <a:r>
              <a:rPr lang="zh-CN" altLang="en-US" sz="4400" b="1">
                <a:effectLst>
                  <a:outerShdw blurRad="38100" dist="38100" dir="2700000" algn="tl">
                    <a:srgbClr val="C0C0C0"/>
                  </a:outerShdw>
                </a:effectLst>
                <a:latin typeface="Times Roman"/>
                <a:ea typeface="黑体" panose="02010609060101010101" pitchFamily="49" charset="-122"/>
              </a:rPr>
              <a:t>	耶稣对他说：你若能信，</a:t>
            </a:r>
          </a:p>
          <a:p>
            <a:pPr>
              <a:buClr>
                <a:srgbClr val="0000FF"/>
              </a:buClr>
              <a:buSzPct val="110000"/>
              <a:buFont typeface="Wingdings" panose="05000000000000000000" pitchFamily="2" charset="2"/>
              <a:buNone/>
            </a:pPr>
            <a:r>
              <a:rPr lang="zh-CN" altLang="en-US" sz="4400" b="1">
                <a:effectLst>
                  <a:outerShdw blurRad="38100" dist="38100" dir="2700000" algn="tl">
                    <a:srgbClr val="C0C0C0"/>
                  </a:outerShdw>
                </a:effectLst>
                <a:latin typeface="Times Roman"/>
                <a:ea typeface="黑体" panose="02010609060101010101" pitchFamily="49" charset="-122"/>
              </a:rPr>
              <a:t>	在信的人，凡事都能。</a:t>
            </a:r>
          </a:p>
          <a:p>
            <a:pPr>
              <a:buClr>
                <a:srgbClr val="0000FF"/>
              </a:buClr>
              <a:buSzPct val="110000"/>
              <a:buFont typeface="Wingdings" panose="05000000000000000000" pitchFamily="2" charset="2"/>
              <a:buNone/>
            </a:pPr>
            <a:r>
              <a:rPr lang="zh-CN" altLang="en-US" sz="4400" b="1">
                <a:effectLst>
                  <a:outerShdw blurRad="38100" dist="38100" dir="2700000" algn="tl">
                    <a:srgbClr val="C0C0C0"/>
                  </a:outerShdw>
                </a:effectLst>
                <a:latin typeface="Times Roman"/>
                <a:ea typeface="黑体" panose="02010609060101010101" pitchFamily="49" charset="-122"/>
              </a:rPr>
              <a:t>	孩子的父亲立时喊着说，我信。但</a:t>
            </a:r>
            <a:r>
              <a:rPr lang="zh-CN" altLang="en-US" sz="4400" b="1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Roman"/>
                <a:ea typeface="黑体" panose="02010609060101010101" pitchFamily="49" charset="-122"/>
              </a:rPr>
              <a:t>我信不足，求主帮助</a:t>
            </a:r>
            <a:r>
              <a:rPr lang="zh-CN" altLang="en-US" sz="4400" b="1">
                <a:effectLst>
                  <a:outerShdw blurRad="38100" dist="38100" dir="2700000" algn="tl">
                    <a:srgbClr val="C0C0C0"/>
                  </a:outerShdw>
                </a:effectLst>
                <a:latin typeface="Times Roman"/>
                <a:ea typeface="黑体" panose="02010609060101010101" pitchFamily="49" charset="-122"/>
              </a:rPr>
              <a:t>。</a:t>
            </a:r>
          </a:p>
          <a:p>
            <a:pPr>
              <a:buClr>
                <a:srgbClr val="0000FF"/>
              </a:buClr>
              <a:buSzPct val="110000"/>
              <a:buFont typeface="Wingdings" panose="05000000000000000000" pitchFamily="2" charset="2"/>
              <a:buNone/>
            </a:pPr>
            <a:r>
              <a:rPr lang="zh-CN" altLang="en-US" sz="4400" b="1">
                <a:effectLst>
                  <a:outerShdw blurRad="38100" dist="38100" dir="2700000" algn="tl">
                    <a:srgbClr val="C0C0C0"/>
                  </a:outerShdw>
                </a:effectLst>
                <a:latin typeface="Times Roman"/>
                <a:ea typeface="黑体" panose="02010609060101010101" pitchFamily="49" charset="-122"/>
              </a:rPr>
              <a:t>	马可福音 </a:t>
            </a:r>
            <a:r>
              <a:rPr lang="en-US" altLang="zh-CN" sz="4400" b="1">
                <a:effectLst>
                  <a:outerShdw blurRad="38100" dist="38100" dir="2700000" algn="tl">
                    <a:srgbClr val="C0C0C0"/>
                  </a:outerShdw>
                </a:effectLst>
                <a:latin typeface="Times Roman"/>
                <a:ea typeface="黑体" panose="02010609060101010101" pitchFamily="49" charset="-122"/>
              </a:rPr>
              <a:t>Mark 9:23-24</a:t>
            </a:r>
            <a:endParaRPr lang="zh-CN" altLang="en-US" sz="4400" b="1">
              <a:effectLst>
                <a:outerShdw blurRad="38100" dist="38100" dir="2700000" algn="tl">
                  <a:srgbClr val="C0C0C0"/>
                </a:outerShdw>
              </a:effectLst>
              <a:latin typeface="Times Roman"/>
              <a:ea typeface="黑体" panose="02010609060101010101" pitchFamily="49" charset="-122"/>
            </a:endParaRPr>
          </a:p>
        </p:txBody>
      </p:sp>
      <p:sp>
        <p:nvSpPr>
          <p:cNvPr id="217091" name="Rectangle 3">
            <a:extLst>
              <a:ext uri="{FF2B5EF4-FFF2-40B4-BE49-F238E27FC236}">
                <a16:creationId xmlns:a16="http://schemas.microsoft.com/office/drawing/2014/main" id="{0070590D-2A97-4BB5-A4B0-A20273F54819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711200" y="222250"/>
            <a:ext cx="8188325" cy="1006475"/>
          </a:xfrm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r>
              <a:rPr lang="zh-CN" altLang="en-US" sz="6000">
                <a:ln>
                  <a:noFill/>
                </a:ln>
                <a:solidFill>
                  <a:srgbClr val="FF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黑体" panose="02010609060101010101" pitchFamily="49" charset="-122"/>
              </a:rPr>
              <a:t>信心的消息</a:t>
            </a:r>
            <a:r>
              <a:rPr lang="en-US" altLang="zh-CN" sz="6000">
                <a:ln>
                  <a:noFill/>
                </a:ln>
                <a:solidFill>
                  <a:srgbClr val="FF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黑体" panose="02010609060101010101" pitchFamily="49" charset="-122"/>
              </a:rPr>
              <a:t>Faith News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538" name="Rectangle 2">
            <a:extLst>
              <a:ext uri="{FF2B5EF4-FFF2-40B4-BE49-F238E27FC236}">
                <a16:creationId xmlns:a16="http://schemas.microsoft.com/office/drawing/2014/main" id="{FE6CA693-C822-4D49-BD18-54387CC2CC8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0" y="876300"/>
            <a:ext cx="9144000" cy="5981700"/>
          </a:xfrm>
        </p:spPr>
        <p:txBody>
          <a:bodyPr/>
          <a:lstStyle/>
          <a:p>
            <a:pPr>
              <a:lnSpc>
                <a:spcPct val="95000"/>
              </a:lnSpc>
              <a:buClr>
                <a:srgbClr val="FF0066"/>
              </a:buClr>
              <a:buSzPct val="105000"/>
              <a:buFont typeface="Wingdings" panose="05000000000000000000" pitchFamily="2" charset="2"/>
              <a:buChar char="q"/>
            </a:pPr>
            <a:r>
              <a:rPr lang="zh-CN" altLang="zh-CN" sz="3600" b="1">
                <a:effectLst>
                  <a:outerShdw blurRad="38100" dist="38100" dir="2700000" algn="tl">
                    <a:srgbClr val="C0C0C0"/>
                  </a:outerShdw>
                </a:effectLst>
                <a:latin typeface="Times Roman"/>
                <a:ea typeface="黑体" panose="02010609060101010101" pitchFamily="49" charset="-122"/>
              </a:rPr>
              <a:t>探子中有人</a:t>
            </a:r>
            <a:r>
              <a:rPr lang="en-US" altLang="zh-CN" sz="3600" b="1">
                <a:effectLst>
                  <a:outerShdw blurRad="38100" dist="38100" dir="2700000" algn="tl">
                    <a:srgbClr val="C0C0C0"/>
                  </a:outerShdw>
                </a:effectLst>
                <a:latin typeface="Times Roman"/>
                <a:ea typeface="黑体" panose="02010609060101010101" pitchFamily="49" charset="-122"/>
              </a:rPr>
              <a:t>…</a:t>
            </a:r>
            <a:r>
              <a:rPr lang="zh-CN" altLang="zh-CN" sz="3600" b="1">
                <a:effectLst>
                  <a:outerShdw blurRad="38100" dist="38100" dir="2700000" algn="tl">
                    <a:srgbClr val="C0C0C0"/>
                  </a:outerShdw>
                </a:effectLst>
                <a:latin typeface="Times Roman"/>
                <a:ea typeface="黑体" panose="02010609060101010101" pitchFamily="49" charset="-122"/>
              </a:rPr>
              <a:t>向以色列人</a:t>
            </a:r>
            <a:r>
              <a:rPr lang="zh-CN" altLang="zh-CN" sz="3600" b="1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Roman"/>
                <a:ea typeface="黑体" panose="02010609060101010101" pitchFamily="49" charset="-122"/>
              </a:rPr>
              <a:t>报恶信</a:t>
            </a:r>
            <a:r>
              <a:rPr lang="zh-CN" altLang="zh-CN" sz="3600" b="1">
                <a:effectLst>
                  <a:outerShdw blurRad="38100" dist="38100" dir="2700000" algn="tl">
                    <a:srgbClr val="C0C0C0"/>
                  </a:outerShdw>
                </a:effectLst>
                <a:latin typeface="Times Roman"/>
                <a:ea typeface="黑体" panose="02010609060101010101" pitchFamily="49" charset="-122"/>
              </a:rPr>
              <a:t>，说</a:t>
            </a:r>
            <a:r>
              <a:rPr lang="zh-CN" altLang="en-US" sz="3600" b="1">
                <a:effectLst>
                  <a:outerShdw blurRad="38100" dist="38100" dir="2700000" algn="tl">
                    <a:srgbClr val="C0C0C0"/>
                  </a:outerShdw>
                </a:effectLst>
                <a:latin typeface="Times Roman"/>
                <a:ea typeface="黑体" panose="02010609060101010101" pitchFamily="49" charset="-122"/>
              </a:rPr>
              <a:t>：</a:t>
            </a:r>
            <a:r>
              <a:rPr lang="zh-CN" altLang="zh-CN" sz="3600" b="1">
                <a:effectLst>
                  <a:outerShdw blurRad="38100" dist="38100" dir="2700000" algn="tl">
                    <a:srgbClr val="C0C0C0"/>
                  </a:outerShdw>
                </a:effectLst>
                <a:latin typeface="Times Roman"/>
                <a:ea typeface="黑体" panose="02010609060101010101" pitchFamily="49" charset="-122"/>
              </a:rPr>
              <a:t>我们所窥探经过之地是吞吃居民之地，</a:t>
            </a:r>
            <a:r>
              <a:rPr lang="en-US" altLang="zh-CN" sz="3600" b="1">
                <a:effectLst>
                  <a:outerShdw blurRad="38100" dist="38100" dir="2700000" algn="tl">
                    <a:srgbClr val="C0C0C0"/>
                  </a:outerShdw>
                </a:effectLst>
                <a:latin typeface="Times Roman"/>
                <a:ea typeface="黑体" panose="02010609060101010101" pitchFamily="49" charset="-122"/>
              </a:rPr>
              <a:t>…</a:t>
            </a:r>
            <a:r>
              <a:rPr lang="zh-CN" altLang="zh-CN" sz="3600" b="1">
                <a:effectLst>
                  <a:outerShdw blurRad="38100" dist="38100" dir="2700000" algn="tl">
                    <a:srgbClr val="C0C0C0"/>
                  </a:outerShdw>
                </a:effectLst>
                <a:latin typeface="Times Roman"/>
                <a:ea typeface="黑体" panose="02010609060101010101" pitchFamily="49" charset="-122"/>
              </a:rPr>
              <a:t>据我们看，自己就如蚱蜢一样。</a:t>
            </a:r>
            <a:endParaRPr lang="zh-CN" altLang="en-US" sz="3600" b="1">
              <a:effectLst>
                <a:outerShdw blurRad="38100" dist="38100" dir="2700000" algn="tl">
                  <a:srgbClr val="C0C0C0"/>
                </a:outerShdw>
              </a:effectLst>
              <a:latin typeface="Times Roman"/>
              <a:ea typeface="黑体" panose="02010609060101010101" pitchFamily="49" charset="-122"/>
            </a:endParaRPr>
          </a:p>
          <a:p>
            <a:pPr>
              <a:lnSpc>
                <a:spcPct val="95000"/>
              </a:lnSpc>
              <a:buClr>
                <a:srgbClr val="FF0066"/>
              </a:buClr>
              <a:buSzPct val="105000"/>
              <a:buFont typeface="Wingdings" panose="05000000000000000000" pitchFamily="2" charset="2"/>
              <a:buChar char="q"/>
            </a:pPr>
            <a:r>
              <a:rPr lang="zh-CN" altLang="zh-CN" sz="3600" b="1">
                <a:effectLst>
                  <a:outerShdw blurRad="38100" dist="38100" dir="2700000" algn="tl">
                    <a:srgbClr val="C0C0C0"/>
                  </a:outerShdw>
                </a:effectLst>
                <a:latin typeface="Times Roman"/>
                <a:ea typeface="黑体" panose="02010609060101010101" pitchFamily="49" charset="-122"/>
              </a:rPr>
              <a:t>当下，全会众大声喧嚷。那夜百姓都哭号以色列众人向摩西</a:t>
            </a:r>
            <a:r>
              <a:rPr lang="zh-CN" altLang="en-US" sz="3600" b="1">
                <a:effectLst>
                  <a:outerShdw blurRad="38100" dist="38100" dir="2700000" algn="tl">
                    <a:srgbClr val="C0C0C0"/>
                  </a:outerShdw>
                </a:effectLst>
                <a:latin typeface="Times Roman"/>
                <a:ea typeface="黑体" panose="02010609060101010101" pitchFamily="49" charset="-122"/>
              </a:rPr>
              <a:t>、</a:t>
            </a:r>
            <a:r>
              <a:rPr lang="zh-CN" altLang="zh-CN" sz="3600" b="1">
                <a:effectLst>
                  <a:outerShdw blurRad="38100" dist="38100" dir="2700000" algn="tl">
                    <a:srgbClr val="C0C0C0"/>
                  </a:outerShdw>
                </a:effectLst>
                <a:latin typeface="Times Roman"/>
                <a:ea typeface="黑体" panose="02010609060101010101" pitchFamily="49" charset="-122"/>
              </a:rPr>
              <a:t>亚伦发怨言。全会众对他们说</a:t>
            </a:r>
            <a:r>
              <a:rPr lang="zh-CN" altLang="en-US" sz="3600" b="1">
                <a:effectLst>
                  <a:outerShdw blurRad="38100" dist="38100" dir="2700000" algn="tl">
                    <a:srgbClr val="C0C0C0"/>
                  </a:outerShdw>
                </a:effectLst>
                <a:latin typeface="Times Roman"/>
                <a:ea typeface="黑体" panose="02010609060101010101" pitchFamily="49" charset="-122"/>
              </a:rPr>
              <a:t>：</a:t>
            </a:r>
            <a:r>
              <a:rPr lang="zh-CN" altLang="zh-CN" sz="3600" b="1">
                <a:effectLst>
                  <a:outerShdw blurRad="38100" dist="38100" dir="2700000" algn="tl">
                    <a:srgbClr val="C0C0C0"/>
                  </a:outerShdw>
                </a:effectLst>
                <a:latin typeface="Times Roman"/>
                <a:ea typeface="黑体" panose="02010609060101010101" pitchFamily="49" charset="-122"/>
              </a:rPr>
              <a:t>巴不得我们早死在埃及地，或是死在这旷野。</a:t>
            </a:r>
            <a:r>
              <a:rPr lang="zh-CN" altLang="zh-CN" sz="3600" b="1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Roman"/>
                <a:ea typeface="黑体" panose="02010609060101010101" pitchFamily="49" charset="-122"/>
              </a:rPr>
              <a:t>耶和华为什么把我们领到那地，使我们倒在刀下呢？我们的妻子和孩子必被掳掠。</a:t>
            </a:r>
            <a:r>
              <a:rPr lang="zh-CN" altLang="zh-CN" sz="3600" b="1">
                <a:effectLst>
                  <a:outerShdw blurRad="38100" dist="38100" dir="2700000" algn="tl">
                    <a:srgbClr val="C0C0C0"/>
                  </a:outerShdw>
                </a:effectLst>
                <a:latin typeface="Times Roman"/>
                <a:ea typeface="黑体" panose="02010609060101010101" pitchFamily="49" charset="-122"/>
              </a:rPr>
              <a:t>我们回埃及去岂不好吗？众人彼此说</a:t>
            </a:r>
            <a:r>
              <a:rPr lang="zh-CN" altLang="en-US" sz="3600" b="1">
                <a:effectLst>
                  <a:outerShdw blurRad="38100" dist="38100" dir="2700000" algn="tl">
                    <a:srgbClr val="C0C0C0"/>
                  </a:outerShdw>
                </a:effectLst>
                <a:latin typeface="Times Roman"/>
                <a:ea typeface="黑体" panose="02010609060101010101" pitchFamily="49" charset="-122"/>
              </a:rPr>
              <a:t>：</a:t>
            </a:r>
            <a:r>
              <a:rPr lang="zh-CN" altLang="zh-CN" sz="3600" b="1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Roman"/>
                <a:ea typeface="黑体" panose="02010609060101010101" pitchFamily="49" charset="-122"/>
              </a:rPr>
              <a:t>我们不如立一个首领回埃及去吧</a:t>
            </a:r>
            <a:r>
              <a:rPr lang="zh-CN" altLang="en-US" sz="3600" b="1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Roman"/>
                <a:ea typeface="黑体" panose="02010609060101010101" pitchFamily="49" charset="-122"/>
              </a:rPr>
              <a:t>！</a:t>
            </a:r>
            <a:r>
              <a:rPr lang="zh-CN" altLang="en-US" sz="3600" b="1">
                <a:effectLst>
                  <a:outerShdw blurRad="38100" dist="38100" dir="2700000" algn="tl">
                    <a:srgbClr val="C0C0C0"/>
                  </a:outerShdw>
                </a:effectLst>
                <a:latin typeface="Times Roman"/>
                <a:ea typeface="黑体" panose="02010609060101010101" pitchFamily="49" charset="-122"/>
              </a:rPr>
              <a:t>民数记</a:t>
            </a:r>
            <a:r>
              <a:rPr lang="en-US" altLang="zh-CN" sz="3600" b="1">
                <a:effectLst>
                  <a:outerShdw blurRad="38100" dist="38100" dir="2700000" algn="tl">
                    <a:srgbClr val="C0C0C0"/>
                  </a:outerShdw>
                </a:effectLst>
                <a:latin typeface="Times Roman"/>
                <a:ea typeface="黑体" panose="02010609060101010101" pitchFamily="49" charset="-122"/>
              </a:rPr>
              <a:t>Num 13:32-14:4</a:t>
            </a:r>
          </a:p>
        </p:txBody>
      </p:sp>
      <p:sp>
        <p:nvSpPr>
          <p:cNvPr id="193539" name="Rectangle 3">
            <a:extLst>
              <a:ext uri="{FF2B5EF4-FFF2-40B4-BE49-F238E27FC236}">
                <a16:creationId xmlns:a16="http://schemas.microsoft.com/office/drawing/2014/main" id="{CF2A439D-F5D1-4F71-9BA8-68E3F4298797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669925" y="190500"/>
            <a:ext cx="8188325" cy="677863"/>
          </a:xfrm>
        </p:spPr>
        <p:txBody>
          <a:bodyPr wrap="square" lIns="91440" tIns="45720" rIns="91440" bIns="45720" numCol="1" anchorCtr="0" compatLnSpc="1">
            <a:prstTxWarp prst="textNoShape">
              <a:avLst/>
            </a:prstTxWarp>
            <a:normAutofit fontScale="90000"/>
          </a:bodyPr>
          <a:lstStyle/>
          <a:p>
            <a:pPr>
              <a:defRPr/>
            </a:pPr>
            <a:r>
              <a:rPr lang="zh-CN" altLang="en-US" sz="4800">
                <a:ln>
                  <a:noFill/>
                </a:ln>
                <a:solidFill>
                  <a:srgbClr val="FF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黑体" panose="02010609060101010101" pitchFamily="49" charset="-122"/>
              </a:rPr>
              <a:t>底线：不误导别人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682" name="Rectangle 2">
            <a:extLst>
              <a:ext uri="{FF2B5EF4-FFF2-40B4-BE49-F238E27FC236}">
                <a16:creationId xmlns:a16="http://schemas.microsoft.com/office/drawing/2014/main" id="{7C87DA8F-2EC5-4147-9B1C-063B60BB014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0" y="1314450"/>
            <a:ext cx="9144000" cy="5375275"/>
          </a:xfrm>
        </p:spPr>
        <p:txBody>
          <a:bodyPr/>
          <a:lstStyle/>
          <a:p>
            <a:pPr>
              <a:lnSpc>
                <a:spcPct val="110000"/>
              </a:lnSpc>
              <a:buClr>
                <a:srgbClr val="FF0000"/>
              </a:buClr>
              <a:buSzPct val="90000"/>
              <a:buFont typeface="Wingdings 2" panose="05020102010507070707" pitchFamily="18" charset="2"/>
              <a:buChar char="¨"/>
            </a:pPr>
            <a:r>
              <a:rPr lang="zh-CN" altLang="en-US" sz="5000" b="1">
                <a:effectLst>
                  <a:outerShdw blurRad="38100" dist="38100" dir="2700000" algn="tl">
                    <a:srgbClr val="C0C0C0"/>
                  </a:outerShdw>
                </a:effectLst>
                <a:latin typeface="Times Roman"/>
                <a:ea typeface="黑体" panose="02010609060101010101" pitchFamily="49" charset="-122"/>
              </a:rPr>
              <a:t>摩西所打发、窥探那地的人回来，报那地的</a:t>
            </a:r>
            <a:r>
              <a:rPr lang="zh-CN" altLang="en-US" sz="5000" b="1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Roman"/>
                <a:ea typeface="黑体" panose="02010609060101010101" pitchFamily="49" charset="-122"/>
              </a:rPr>
              <a:t>恶信</a:t>
            </a:r>
            <a:r>
              <a:rPr lang="zh-CN" altLang="en-US" sz="5000" b="1">
                <a:effectLst>
                  <a:outerShdw blurRad="38100" dist="38100" dir="2700000" algn="tl">
                    <a:srgbClr val="C0C0C0"/>
                  </a:outerShdw>
                </a:effectLst>
                <a:latin typeface="Times Roman"/>
                <a:ea typeface="黑体" panose="02010609060101010101" pitchFamily="49" charset="-122"/>
              </a:rPr>
              <a:t>，叫全会众向摩西发怨言。</a:t>
            </a:r>
          </a:p>
          <a:p>
            <a:pPr>
              <a:lnSpc>
                <a:spcPct val="110000"/>
              </a:lnSpc>
              <a:buClr>
                <a:srgbClr val="FF0000"/>
              </a:buClr>
              <a:buSzPct val="90000"/>
              <a:buFont typeface="Wingdings 2" panose="05020102010507070707" pitchFamily="18" charset="2"/>
              <a:buChar char="¨"/>
            </a:pPr>
            <a:r>
              <a:rPr lang="zh-CN" altLang="en-US" sz="5000" b="1">
                <a:effectLst>
                  <a:outerShdw blurRad="38100" dist="38100" dir="2700000" algn="tl">
                    <a:srgbClr val="C0C0C0"/>
                  </a:outerShdw>
                </a:effectLst>
                <a:latin typeface="Times Roman"/>
                <a:ea typeface="黑体" panose="02010609060101010101" pitchFamily="49" charset="-122"/>
              </a:rPr>
              <a:t>这些</a:t>
            </a:r>
            <a:r>
              <a:rPr lang="zh-CN" altLang="en-US" sz="5000" b="1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Roman"/>
                <a:ea typeface="黑体" panose="02010609060101010101" pitchFamily="49" charset="-122"/>
              </a:rPr>
              <a:t>报恶信</a:t>
            </a:r>
            <a:r>
              <a:rPr lang="zh-CN" altLang="en-US" sz="5000" b="1">
                <a:effectLst>
                  <a:outerShdw blurRad="38100" dist="38100" dir="2700000" algn="tl">
                    <a:srgbClr val="C0C0C0"/>
                  </a:outerShdw>
                </a:effectLst>
                <a:latin typeface="Times Roman"/>
                <a:ea typeface="黑体" panose="02010609060101010101" pitchFamily="49" charset="-122"/>
              </a:rPr>
              <a:t>的人都</a:t>
            </a:r>
            <a:r>
              <a:rPr lang="zh-CN" altLang="en-US" sz="5000" b="1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Roman"/>
                <a:ea typeface="黑体" panose="02010609060101010101" pitchFamily="49" charset="-122"/>
              </a:rPr>
              <a:t>遭瘟疫</a:t>
            </a:r>
            <a:r>
              <a:rPr lang="zh-CN" altLang="en-US" sz="5000" b="1">
                <a:effectLst>
                  <a:outerShdw blurRad="38100" dist="38100" dir="2700000" algn="tl">
                    <a:srgbClr val="C0C0C0"/>
                  </a:outerShdw>
                </a:effectLst>
                <a:latin typeface="Times Roman"/>
                <a:ea typeface="黑体" panose="02010609060101010101" pitchFamily="49" charset="-122"/>
              </a:rPr>
              <a:t>，</a:t>
            </a:r>
            <a:r>
              <a:rPr lang="zh-CN" altLang="en-US" sz="5000" b="1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Roman"/>
                <a:ea typeface="黑体" panose="02010609060101010101" pitchFamily="49" charset="-122"/>
              </a:rPr>
              <a:t>死</a:t>
            </a:r>
            <a:r>
              <a:rPr lang="zh-CN" altLang="en-US" sz="5000" b="1">
                <a:effectLst>
                  <a:outerShdw blurRad="38100" dist="38100" dir="2700000" algn="tl">
                    <a:srgbClr val="C0C0C0"/>
                  </a:outerShdw>
                </a:effectLst>
                <a:latin typeface="Times Roman"/>
                <a:ea typeface="黑体" panose="02010609060101010101" pitchFamily="49" charset="-122"/>
              </a:rPr>
              <a:t>在耶和华面前。</a:t>
            </a:r>
          </a:p>
          <a:p>
            <a:pPr>
              <a:lnSpc>
                <a:spcPct val="110000"/>
              </a:lnSpc>
              <a:buClr>
                <a:srgbClr val="FF0000"/>
              </a:buClr>
              <a:buSzPct val="90000"/>
              <a:buFont typeface="Wingdings 2" panose="05020102010507070707" pitchFamily="18" charset="2"/>
              <a:buNone/>
            </a:pPr>
            <a:r>
              <a:rPr lang="zh-CN" altLang="en-US" sz="5000" b="1">
                <a:effectLst>
                  <a:outerShdw blurRad="38100" dist="38100" dir="2700000" algn="tl">
                    <a:srgbClr val="C0C0C0"/>
                  </a:outerShdw>
                </a:effectLst>
                <a:latin typeface="Times Roman"/>
                <a:ea typeface="黑体" panose="02010609060101010101" pitchFamily="49" charset="-122"/>
              </a:rPr>
              <a:t>	民数记 </a:t>
            </a:r>
            <a:r>
              <a:rPr lang="en-US" altLang="zh-CN" sz="5000" b="1">
                <a:effectLst>
                  <a:outerShdw blurRad="38100" dist="38100" dir="2700000" algn="tl">
                    <a:srgbClr val="C0C0C0"/>
                  </a:outerShdw>
                </a:effectLst>
                <a:latin typeface="Times Roman"/>
                <a:ea typeface="黑体" panose="02010609060101010101" pitchFamily="49" charset="-122"/>
              </a:rPr>
              <a:t>Num 14:36-37</a:t>
            </a:r>
          </a:p>
        </p:txBody>
      </p:sp>
      <p:sp>
        <p:nvSpPr>
          <p:cNvPr id="199683" name="Rectangle 3">
            <a:extLst>
              <a:ext uri="{FF2B5EF4-FFF2-40B4-BE49-F238E27FC236}">
                <a16:creationId xmlns:a16="http://schemas.microsoft.com/office/drawing/2014/main" id="{07696A1C-9A01-4801-BBE7-584DFC06C437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0" y="276225"/>
            <a:ext cx="9144000" cy="1006475"/>
          </a:xfrm>
        </p:spPr>
        <p:txBody>
          <a:bodyPr wrap="square" lIns="91440" tIns="45720" rIns="91440" bIns="45720" numCol="1" anchorCtr="0" compatLnSpc="1">
            <a:prstTxWarp prst="textNoShape">
              <a:avLst/>
            </a:prstTxWarp>
            <a:normAutofit fontScale="90000"/>
          </a:bodyPr>
          <a:lstStyle/>
          <a:p>
            <a:pPr>
              <a:defRPr/>
            </a:pPr>
            <a:r>
              <a:rPr lang="zh-CN" altLang="en-US" sz="6600">
                <a:ln>
                  <a:noFill/>
                </a:ln>
                <a:solidFill>
                  <a:srgbClr val="FF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Roman"/>
              </a:rPr>
              <a:t>报恶信的后果</a:t>
            </a:r>
            <a:r>
              <a:rPr lang="en-US" altLang="zh-CN" sz="6600">
                <a:ln>
                  <a:noFill/>
                </a:ln>
                <a:solidFill>
                  <a:srgbClr val="FF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Roman"/>
              </a:rPr>
              <a:t>Bad News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114" name="Rectangle 2">
            <a:extLst>
              <a:ext uri="{FF2B5EF4-FFF2-40B4-BE49-F238E27FC236}">
                <a16:creationId xmlns:a16="http://schemas.microsoft.com/office/drawing/2014/main" id="{BF94E3ED-1CC2-4747-B970-6BC96227C9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0" y="1314450"/>
            <a:ext cx="9144000" cy="5375275"/>
          </a:xfrm>
        </p:spPr>
        <p:txBody>
          <a:bodyPr/>
          <a:lstStyle/>
          <a:p>
            <a:pPr>
              <a:buClr>
                <a:srgbClr val="FF0066"/>
              </a:buClr>
              <a:buSzPct val="90000"/>
              <a:buFont typeface="Wingdings 2" panose="05020102010507070707" pitchFamily="18" charset="2"/>
              <a:buChar char="¨"/>
            </a:pPr>
            <a:r>
              <a:rPr lang="zh-CN" altLang="en-US" sz="3800" b="1">
                <a:effectLst>
                  <a:outerShdw blurRad="38100" dist="38100" dir="2700000" algn="tl">
                    <a:srgbClr val="C0C0C0"/>
                  </a:outerShdw>
                </a:effectLst>
                <a:latin typeface="Times Roman"/>
                <a:ea typeface="黑体" panose="02010609060101010101" pitchFamily="49" charset="-122"/>
              </a:rPr>
              <a:t>我指着我的永生起誓，我必要照你们达到我耳中的话待你们。</a:t>
            </a:r>
            <a:r>
              <a:rPr lang="zh-CN" altLang="en-US" sz="3800" b="1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Roman"/>
                <a:ea typeface="黑体" panose="02010609060101010101" pitchFamily="49" charset="-122"/>
              </a:rPr>
              <a:t>你们的尸首必倒在这旷野，</a:t>
            </a:r>
            <a:r>
              <a:rPr lang="zh-CN" altLang="en-US" sz="3800" b="1">
                <a:effectLst>
                  <a:outerShdw blurRad="38100" dist="38100" dir="2700000" algn="tl">
                    <a:srgbClr val="C0C0C0"/>
                  </a:outerShdw>
                </a:effectLst>
                <a:latin typeface="Times Roman"/>
                <a:ea typeface="黑体" panose="02010609060101010101" pitchFamily="49" charset="-122"/>
              </a:rPr>
              <a:t>并且你们中间凡被数点，从二十岁以外，向我发怨言的，必不得进我起誓应许叫你们住的那地。</a:t>
            </a:r>
            <a:r>
              <a:rPr lang="en-US" altLang="zh-CN" sz="3800" b="1">
                <a:effectLst>
                  <a:outerShdw blurRad="38100" dist="38100" dir="2700000" algn="tl">
                    <a:srgbClr val="C0C0C0"/>
                  </a:outerShdw>
                </a:effectLst>
                <a:latin typeface="Times Roman"/>
                <a:ea typeface="黑体" panose="02010609060101010101" pitchFamily="49" charset="-122"/>
              </a:rPr>
              <a:t>…</a:t>
            </a:r>
          </a:p>
          <a:p>
            <a:pPr>
              <a:buClr>
                <a:srgbClr val="FF0066"/>
              </a:buClr>
              <a:buSzPct val="90000"/>
              <a:buFont typeface="Wingdings 2" panose="05020102010507070707" pitchFamily="18" charset="2"/>
              <a:buChar char="¨"/>
            </a:pPr>
            <a:r>
              <a:rPr lang="zh-CN" altLang="en-US" sz="3800" b="1">
                <a:effectLst>
                  <a:outerShdw blurRad="38100" dist="38100" dir="2700000" algn="tl">
                    <a:srgbClr val="C0C0C0"/>
                  </a:outerShdw>
                </a:effectLst>
                <a:latin typeface="Times Roman"/>
                <a:ea typeface="黑体" panose="02010609060101010101" pitchFamily="49" charset="-122"/>
              </a:rPr>
              <a:t> 但你们的妇人孩子，就是你们所说，要被掳掠的，我必把他们领进去，</a:t>
            </a:r>
            <a:r>
              <a:rPr lang="en-US" altLang="zh-CN" sz="3800" b="1">
                <a:effectLst>
                  <a:outerShdw blurRad="38100" dist="38100" dir="2700000" algn="tl">
                    <a:srgbClr val="C0C0C0"/>
                  </a:outerShdw>
                </a:effectLst>
                <a:latin typeface="Times Roman"/>
                <a:ea typeface="黑体" panose="02010609060101010101" pitchFamily="49" charset="-122"/>
              </a:rPr>
              <a:t>….</a:t>
            </a:r>
            <a:r>
              <a:rPr lang="zh-CN" altLang="en-US" sz="3800" b="1">
                <a:effectLst>
                  <a:outerShdw blurRad="38100" dist="38100" dir="2700000" algn="tl">
                    <a:srgbClr val="C0C0C0"/>
                  </a:outerShdw>
                </a:effectLst>
                <a:latin typeface="Times Roman"/>
                <a:ea typeface="黑体" panose="02010609060101010101" pitchFamily="49" charset="-122"/>
              </a:rPr>
              <a:t>。</a:t>
            </a:r>
          </a:p>
          <a:p>
            <a:pPr>
              <a:buClr>
                <a:srgbClr val="FF0066"/>
              </a:buClr>
              <a:buSzPct val="90000"/>
              <a:buFont typeface="Wingdings 2" panose="05020102010507070707" pitchFamily="18" charset="2"/>
              <a:buChar char="¨"/>
            </a:pPr>
            <a:r>
              <a:rPr lang="zh-CN" altLang="en-US" sz="3800" b="1">
                <a:effectLst>
                  <a:outerShdw blurRad="38100" dist="38100" dir="2700000" algn="tl">
                    <a:srgbClr val="C0C0C0"/>
                  </a:outerShdw>
                </a:effectLst>
                <a:latin typeface="Times Roman"/>
                <a:ea typeface="黑体" panose="02010609060101010101" pitchFamily="49" charset="-122"/>
              </a:rPr>
              <a:t> 至于你们，</a:t>
            </a:r>
            <a:r>
              <a:rPr lang="zh-CN" altLang="en-US" sz="3800" b="1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Roman"/>
                <a:ea typeface="黑体" panose="02010609060101010101" pitchFamily="49" charset="-122"/>
              </a:rPr>
              <a:t>你们的尸首必倒在这旷野</a:t>
            </a:r>
            <a:r>
              <a:rPr lang="zh-CN" altLang="en-US" sz="3800" b="1">
                <a:effectLst>
                  <a:outerShdw blurRad="38100" dist="38100" dir="2700000" algn="tl">
                    <a:srgbClr val="C0C0C0"/>
                  </a:outerShdw>
                </a:effectLst>
                <a:latin typeface="Times Roman"/>
                <a:ea typeface="黑体" panose="02010609060101010101" pitchFamily="49" charset="-122"/>
              </a:rPr>
              <a:t>。民数记 </a:t>
            </a:r>
            <a:r>
              <a:rPr lang="en-US" altLang="zh-CN" sz="3800" b="1">
                <a:effectLst>
                  <a:outerShdw blurRad="38100" dist="38100" dir="2700000" algn="tl">
                    <a:srgbClr val="C0C0C0"/>
                  </a:outerShdw>
                </a:effectLst>
                <a:latin typeface="Times Roman"/>
                <a:ea typeface="黑体" panose="02010609060101010101" pitchFamily="49" charset="-122"/>
              </a:rPr>
              <a:t>Num 14:28-32</a:t>
            </a:r>
          </a:p>
        </p:txBody>
      </p:sp>
      <p:sp>
        <p:nvSpPr>
          <p:cNvPr id="218115" name="Rectangle 3">
            <a:extLst>
              <a:ext uri="{FF2B5EF4-FFF2-40B4-BE49-F238E27FC236}">
                <a16:creationId xmlns:a16="http://schemas.microsoft.com/office/drawing/2014/main" id="{5AA25124-17C2-4524-93B6-3230424371A3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0" y="276225"/>
            <a:ext cx="9144000" cy="1006475"/>
          </a:xfrm>
        </p:spPr>
        <p:txBody>
          <a:bodyPr wrap="square" lIns="91440" tIns="45720" rIns="91440" bIns="45720" numCol="1" anchorCtr="0" compatLnSpc="1">
            <a:prstTxWarp prst="textNoShape">
              <a:avLst/>
            </a:prstTxWarp>
            <a:normAutofit fontScale="90000"/>
          </a:bodyPr>
          <a:lstStyle/>
          <a:p>
            <a:pPr>
              <a:defRPr/>
            </a:pPr>
            <a:r>
              <a:rPr lang="zh-CN" altLang="en-US" sz="6600">
                <a:ln>
                  <a:noFill/>
                </a:ln>
                <a:solidFill>
                  <a:srgbClr val="FF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Roman"/>
              </a:rPr>
              <a:t>听</a:t>
            </a:r>
            <a:r>
              <a:rPr lang="zh-CN" altLang="en-US" sz="660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Roman"/>
              </a:rPr>
              <a:t>恶信的后果</a:t>
            </a:r>
            <a:r>
              <a:rPr lang="en-US" altLang="zh-CN" sz="660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Roman"/>
              </a:rPr>
              <a:t>Bad News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138" name="Rectangle 2">
            <a:extLst>
              <a:ext uri="{FF2B5EF4-FFF2-40B4-BE49-F238E27FC236}">
                <a16:creationId xmlns:a16="http://schemas.microsoft.com/office/drawing/2014/main" id="{4897BD5B-DE95-4FB0-86A4-632B319C934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0" y="1314450"/>
            <a:ext cx="9144000" cy="5375275"/>
          </a:xfrm>
        </p:spPr>
        <p:txBody>
          <a:bodyPr/>
          <a:lstStyle/>
          <a:p>
            <a:pPr>
              <a:buClr>
                <a:srgbClr val="FF3300"/>
              </a:buClr>
              <a:buSzPct val="90000"/>
              <a:buFont typeface="Wingdings 2" panose="05020102010507070707" pitchFamily="18" charset="2"/>
              <a:buChar char="¨"/>
            </a:pPr>
            <a:r>
              <a:rPr lang="zh-CN" altLang="en-US" sz="4300" b="1">
                <a:effectLst>
                  <a:outerShdw blurRad="38100" dist="38100" dir="2700000" algn="tl">
                    <a:srgbClr val="C0C0C0"/>
                  </a:outerShdw>
                </a:effectLst>
                <a:latin typeface="Times Roman"/>
                <a:ea typeface="黑体" panose="02010609060101010101" pitchFamily="49" charset="-122"/>
              </a:rPr>
              <a:t> </a:t>
            </a:r>
            <a:r>
              <a:rPr lang="zh-CN" altLang="zh-CN" sz="4300" b="1">
                <a:effectLst>
                  <a:outerShdw blurRad="38100" dist="38100" dir="2700000" algn="tl">
                    <a:srgbClr val="C0C0C0"/>
                  </a:outerShdw>
                </a:effectLst>
                <a:latin typeface="Times Roman"/>
                <a:ea typeface="黑体" panose="02010609060101010101" pitchFamily="49" charset="-122"/>
              </a:rPr>
              <a:t>岂不知你们是神的殿，神的灵住在你们里头吗？</a:t>
            </a:r>
            <a:r>
              <a:rPr lang="zh-CN" altLang="zh-CN" sz="4300" b="1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Roman"/>
                <a:ea typeface="黑体" panose="02010609060101010101" pitchFamily="49" charset="-122"/>
              </a:rPr>
              <a:t>若有人毁坏神的殿，神必要毁坏那人</a:t>
            </a:r>
            <a:r>
              <a:rPr lang="zh-CN" altLang="en-US" sz="4300" b="1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Roman"/>
                <a:ea typeface="黑体" panose="02010609060101010101" pitchFamily="49" charset="-122"/>
              </a:rPr>
              <a:t>，</a:t>
            </a:r>
            <a:r>
              <a:rPr lang="zh-CN" altLang="zh-CN" sz="4300" b="1">
                <a:effectLst>
                  <a:outerShdw blurRad="38100" dist="38100" dir="2700000" algn="tl">
                    <a:srgbClr val="C0C0C0"/>
                  </a:outerShdw>
                </a:effectLst>
                <a:latin typeface="Times Roman"/>
                <a:ea typeface="黑体" panose="02010609060101010101" pitchFamily="49" charset="-122"/>
              </a:rPr>
              <a:t>因为神的殿是圣的，这殿就是你们。</a:t>
            </a:r>
          </a:p>
          <a:p>
            <a:pPr>
              <a:buClr>
                <a:srgbClr val="FF3300"/>
              </a:buClr>
              <a:buSzPct val="90000"/>
              <a:buFont typeface="Wingdings 2" panose="05020102010507070707" pitchFamily="18" charset="2"/>
              <a:buChar char="¨"/>
            </a:pPr>
            <a:r>
              <a:rPr lang="zh-CN" altLang="en-US" sz="4300" b="1">
                <a:effectLst>
                  <a:outerShdw blurRad="38100" dist="38100" dir="2700000" algn="tl">
                    <a:srgbClr val="C0C0C0"/>
                  </a:outerShdw>
                </a:effectLst>
                <a:latin typeface="Times Roman"/>
                <a:ea typeface="黑体" panose="02010609060101010101" pitchFamily="49" charset="-122"/>
              </a:rPr>
              <a:t> </a:t>
            </a:r>
            <a:r>
              <a:rPr lang="zh-CN" altLang="zh-CN" sz="4300" b="1">
                <a:effectLst>
                  <a:outerShdw blurRad="38100" dist="38100" dir="2700000" algn="tl">
                    <a:srgbClr val="C0C0C0"/>
                  </a:outerShdw>
                </a:effectLst>
                <a:latin typeface="Times Roman"/>
                <a:ea typeface="黑体" panose="02010609060101010101" pitchFamily="49" charset="-122"/>
              </a:rPr>
              <a:t>人不可自欺。你们中间若有人，在这世界自以为有智慧，倒不如变作愚拙，好成为有智慧的。</a:t>
            </a:r>
            <a:r>
              <a:rPr lang="zh-CN" altLang="en-US" sz="4300" b="1">
                <a:effectLst>
                  <a:outerShdw blurRad="38100" dist="38100" dir="2700000" algn="tl">
                    <a:srgbClr val="C0C0C0"/>
                  </a:outerShdw>
                </a:effectLst>
                <a:latin typeface="Times Roman"/>
                <a:ea typeface="黑体" panose="02010609060101010101" pitchFamily="49" charset="-122"/>
              </a:rPr>
              <a:t>林前 </a:t>
            </a:r>
            <a:r>
              <a:rPr lang="en-US" altLang="zh-CN" sz="4300" b="1">
                <a:effectLst>
                  <a:outerShdw blurRad="38100" dist="38100" dir="2700000" algn="tl">
                    <a:srgbClr val="C0C0C0"/>
                  </a:outerShdw>
                </a:effectLst>
                <a:latin typeface="Times Roman"/>
                <a:ea typeface="黑体" panose="02010609060101010101" pitchFamily="49" charset="-122"/>
              </a:rPr>
              <a:t>1Cor 3:16-18</a:t>
            </a:r>
          </a:p>
        </p:txBody>
      </p:sp>
      <p:sp>
        <p:nvSpPr>
          <p:cNvPr id="219139" name="Rectangle 3">
            <a:extLst>
              <a:ext uri="{FF2B5EF4-FFF2-40B4-BE49-F238E27FC236}">
                <a16:creationId xmlns:a16="http://schemas.microsoft.com/office/drawing/2014/main" id="{91917455-206E-490A-AB74-5557487F726B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342900" y="344488"/>
            <a:ext cx="8529638" cy="950912"/>
          </a:xfrm>
        </p:spPr>
        <p:txBody>
          <a:bodyPr wrap="square" lIns="91440" tIns="45720" rIns="91440" bIns="45720" numCol="1" anchorCtr="0" compatLnSpc="1">
            <a:prstTxWarp prst="textNoShape">
              <a:avLst/>
            </a:prstTxWarp>
            <a:normAutofit fontScale="90000"/>
          </a:bodyPr>
          <a:lstStyle/>
          <a:p>
            <a:pPr>
              <a:defRPr/>
            </a:pPr>
            <a:r>
              <a:rPr lang="zh-CN" altLang="en-US" sz="660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Roman"/>
              </a:rPr>
              <a:t>恶信的后果</a:t>
            </a:r>
            <a:r>
              <a:rPr lang="en-US" altLang="zh-CN" sz="660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Roman"/>
              </a:rPr>
              <a:t>Bad News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B40F805A-DAB7-4ABF-A727-FE0DB19DBC3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52400" y="1306513"/>
            <a:ext cx="8796338" cy="5322887"/>
          </a:xfrm>
        </p:spPr>
        <p:txBody>
          <a:bodyPr/>
          <a:lstStyle/>
          <a:p>
            <a:pPr>
              <a:buClr>
                <a:srgbClr val="FF3300"/>
              </a:buClr>
              <a:buSzPct val="95000"/>
              <a:buFont typeface="Wingdings" panose="05000000000000000000" pitchFamily="2" charset="2"/>
              <a:buChar char="q"/>
            </a:pPr>
            <a:r>
              <a:rPr lang="zh-CN" altLang="en-US" sz="4800" b="1">
                <a:solidFill>
                  <a:srgbClr val="003366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神做事的法则</a:t>
            </a:r>
            <a:endParaRPr lang="en-US" altLang="zh-CN" sz="4800" b="1">
              <a:solidFill>
                <a:srgbClr val="003366"/>
              </a:solidFill>
              <a:latin typeface="Times New Roman" panose="02020603050405020304" pitchFamily="18" charset="0"/>
              <a:ea typeface="黑体" panose="02010609060101010101" pitchFamily="49" charset="-122"/>
              <a:cs typeface="Times New Roman" panose="02020603050405020304" pitchFamily="18" charset="0"/>
            </a:endParaRPr>
          </a:p>
          <a:p>
            <a:pPr lvl="1">
              <a:buClr>
                <a:srgbClr val="FF3300"/>
              </a:buClr>
              <a:buSzPct val="95000"/>
              <a:buFont typeface="Wingdings" panose="05000000000000000000" pitchFamily="2" charset="2"/>
              <a:buChar char="Ø"/>
            </a:pPr>
            <a:r>
              <a:rPr lang="zh-CN" altLang="en-US" sz="4800" b="1">
                <a:solidFill>
                  <a:srgbClr val="003366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应许</a:t>
            </a:r>
            <a:r>
              <a:rPr lang="en-US" altLang="zh-CN" sz="4800" b="1">
                <a:solidFill>
                  <a:srgbClr val="003366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/</a:t>
            </a:r>
            <a:r>
              <a:rPr lang="zh-CN" altLang="en-US" sz="4800" b="1">
                <a:solidFill>
                  <a:srgbClr val="003366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顺服</a:t>
            </a:r>
            <a:endParaRPr lang="en-US" altLang="zh-CN" sz="4800" b="1">
              <a:solidFill>
                <a:srgbClr val="003366"/>
              </a:solidFill>
              <a:latin typeface="Times New Roman" panose="02020603050405020304" pitchFamily="18" charset="0"/>
              <a:ea typeface="黑体" panose="02010609060101010101" pitchFamily="49" charset="-122"/>
              <a:cs typeface="Times New Roman" panose="02020603050405020304" pitchFamily="18" charset="0"/>
            </a:endParaRPr>
          </a:p>
          <a:p>
            <a:pPr lvl="1">
              <a:buClr>
                <a:srgbClr val="FF3300"/>
              </a:buClr>
              <a:buSzPct val="95000"/>
              <a:buFont typeface="Wingdings" panose="05000000000000000000" pitchFamily="2" charset="2"/>
              <a:buChar char="Ø"/>
            </a:pPr>
            <a:r>
              <a:rPr lang="zh-CN" altLang="en-US" sz="4800" b="1">
                <a:solidFill>
                  <a:srgbClr val="003366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恩典</a:t>
            </a:r>
            <a:r>
              <a:rPr lang="en-US" altLang="zh-CN" sz="4800" b="1">
                <a:solidFill>
                  <a:srgbClr val="003366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/</a:t>
            </a:r>
            <a:r>
              <a:rPr lang="zh-CN" altLang="en-US" sz="4800" b="1">
                <a:solidFill>
                  <a:srgbClr val="003366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争战</a:t>
            </a:r>
            <a:endParaRPr lang="en-US" altLang="zh-CN" sz="4800" b="1">
              <a:solidFill>
                <a:srgbClr val="003366"/>
              </a:solidFill>
              <a:latin typeface="Times New Roman" panose="02020603050405020304" pitchFamily="18" charset="0"/>
              <a:ea typeface="黑体" panose="02010609060101010101" pitchFamily="49" charset="-122"/>
              <a:cs typeface="Times New Roman" panose="02020603050405020304" pitchFamily="18" charset="0"/>
            </a:endParaRPr>
          </a:p>
          <a:p>
            <a:pPr lvl="1">
              <a:buClr>
                <a:srgbClr val="FF3300"/>
              </a:buClr>
              <a:buSzPct val="95000"/>
              <a:buFont typeface="Wingdings" panose="05000000000000000000" pitchFamily="2" charset="2"/>
              <a:buChar char="Ø"/>
            </a:pPr>
            <a:r>
              <a:rPr lang="zh-CN" altLang="en-US" sz="4800" b="1">
                <a:solidFill>
                  <a:srgbClr val="003366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白白赐给</a:t>
            </a:r>
            <a:r>
              <a:rPr lang="en-US" altLang="zh-CN" sz="4800" b="1">
                <a:solidFill>
                  <a:srgbClr val="003366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/</a:t>
            </a:r>
            <a:r>
              <a:rPr lang="zh-CN" altLang="en-US" sz="4800" b="1">
                <a:solidFill>
                  <a:srgbClr val="003366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竭力争战</a:t>
            </a:r>
            <a:endParaRPr lang="en-US" altLang="zh-CN" sz="4800" b="1">
              <a:solidFill>
                <a:srgbClr val="003366"/>
              </a:solidFill>
              <a:latin typeface="Times New Roman" panose="02020603050405020304" pitchFamily="18" charset="0"/>
              <a:ea typeface="黑体" panose="02010609060101010101" pitchFamily="49" charset="-122"/>
              <a:cs typeface="Times New Roman" panose="02020603050405020304" pitchFamily="18" charset="0"/>
            </a:endParaRPr>
          </a:p>
          <a:p>
            <a:pPr lvl="1">
              <a:buClr>
                <a:srgbClr val="FF3300"/>
              </a:buClr>
              <a:buSzPct val="95000"/>
              <a:buFont typeface="Wingdings" panose="05000000000000000000" pitchFamily="2" charset="2"/>
              <a:buChar char="Ø"/>
            </a:pPr>
            <a:r>
              <a:rPr lang="zh-CN" altLang="en-US" sz="4800" b="1">
                <a:solidFill>
                  <a:srgbClr val="003366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主再来</a:t>
            </a:r>
            <a:r>
              <a:rPr lang="en-US" altLang="zh-CN" sz="4800" b="1">
                <a:solidFill>
                  <a:srgbClr val="003366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/</a:t>
            </a:r>
            <a:r>
              <a:rPr lang="zh-CN" altLang="en-US" sz="4800" b="1">
                <a:solidFill>
                  <a:srgbClr val="003366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大争战</a:t>
            </a:r>
            <a:endParaRPr lang="en-US" altLang="zh-CN" sz="4800" b="1">
              <a:solidFill>
                <a:srgbClr val="003366"/>
              </a:solidFill>
              <a:latin typeface="Times New Roman" panose="02020603050405020304" pitchFamily="18" charset="0"/>
              <a:ea typeface="黑体" panose="02010609060101010101" pitchFamily="49" charset="-122"/>
              <a:cs typeface="Times New Roman" panose="02020603050405020304" pitchFamily="18" charset="0"/>
            </a:endParaRPr>
          </a:p>
          <a:p>
            <a:pPr lvl="1">
              <a:buClr>
                <a:srgbClr val="FF3300"/>
              </a:buClr>
              <a:buSzPct val="95000"/>
              <a:buFont typeface="Wingdings" panose="05000000000000000000" pitchFamily="2" charset="2"/>
              <a:buChar char="Ø"/>
            </a:pPr>
            <a:r>
              <a:rPr lang="zh-CN" altLang="en-US" sz="4800" b="1">
                <a:solidFill>
                  <a:srgbClr val="003366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信心</a:t>
            </a:r>
            <a:r>
              <a:rPr lang="en-US" altLang="zh-CN" sz="4800" b="1">
                <a:solidFill>
                  <a:srgbClr val="003366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/</a:t>
            </a:r>
            <a:r>
              <a:rPr lang="zh-CN" altLang="en-US" sz="4800" b="1">
                <a:solidFill>
                  <a:srgbClr val="003366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行为</a:t>
            </a:r>
            <a:endParaRPr lang="en-US" altLang="zh-CN" sz="4800" b="1">
              <a:solidFill>
                <a:srgbClr val="003366"/>
              </a:solidFill>
              <a:latin typeface="Times New Roman" panose="02020603050405020304" pitchFamily="18" charset="0"/>
              <a:ea typeface="黑体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206851" name="Rectangle 3">
            <a:extLst>
              <a:ext uri="{FF2B5EF4-FFF2-40B4-BE49-F238E27FC236}">
                <a16:creationId xmlns:a16="http://schemas.microsoft.com/office/drawing/2014/main" id="{CEB145CC-254F-4C43-9991-C5A5D9123987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319881" y="279900"/>
            <a:ext cx="8461375" cy="957262"/>
          </a:xfrm>
        </p:spPr>
        <p:txBody>
          <a:bodyPr wrap="square" lIns="0" tIns="45720" rIns="0" bIns="0" numCol="1" anchor="b" anchorCtr="0" compatLnSpc="1">
            <a:prstTxWarp prst="textNoShape">
              <a:avLst/>
            </a:prstTxWarp>
            <a:normAutofit fontScale="90000"/>
          </a:bodyPr>
          <a:lstStyle/>
          <a:p>
            <a:pPr>
              <a:defRPr/>
            </a:pPr>
            <a:r>
              <a:rPr lang="zh-CN" altLang="en-US" sz="6000" dirty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Roman"/>
              </a:rPr>
              <a:t>凭着信心向前走</a:t>
            </a:r>
            <a:endParaRPr lang="en-US" altLang="zh-CN" sz="6000" dirty="0">
              <a:ln>
                <a:noFill/>
              </a:ln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Roman"/>
            </a:endParaRPr>
          </a:p>
        </p:txBody>
      </p:sp>
    </p:spTree>
  </p:cSld>
  <p:clrMapOvr>
    <a:masterClrMapping/>
  </p:clrMapOvr>
  <p:transition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162" name="Rectangle 2">
            <a:extLst>
              <a:ext uri="{FF2B5EF4-FFF2-40B4-BE49-F238E27FC236}">
                <a16:creationId xmlns:a16="http://schemas.microsoft.com/office/drawing/2014/main" id="{F34B5B60-4379-48F8-8B63-63FC4616C7E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0" y="1219200"/>
            <a:ext cx="9144000" cy="5470525"/>
          </a:xfrm>
        </p:spPr>
        <p:txBody>
          <a:bodyPr/>
          <a:lstStyle/>
          <a:p>
            <a:pPr>
              <a:lnSpc>
                <a:spcPct val="105000"/>
              </a:lnSpc>
              <a:buClr>
                <a:srgbClr val="FF3300"/>
              </a:buClr>
              <a:buFont typeface="Wingdings 2" panose="05020102010507070707" pitchFamily="18" charset="2"/>
              <a:buChar char="¨"/>
            </a:pPr>
            <a:r>
              <a:rPr lang="zh-CN" altLang="zh-CN" sz="3600" b="1">
                <a:effectLst>
                  <a:outerShdw blurRad="38100" dist="38100" dir="2700000" algn="tl">
                    <a:srgbClr val="C0C0C0"/>
                  </a:outerShdw>
                </a:effectLst>
                <a:latin typeface="Times Roman"/>
                <a:ea typeface="黑体" panose="02010609060101010101" pitchFamily="49" charset="-122"/>
              </a:rPr>
              <a:t>当年，就是犹大王西底家登基第四年五月基遍人押朔的儿子，</a:t>
            </a:r>
            <a:r>
              <a:rPr lang="zh-CN" altLang="zh-CN" sz="3600" b="1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Roman"/>
                <a:ea typeface="黑体" panose="02010609060101010101" pitchFamily="49" charset="-122"/>
              </a:rPr>
              <a:t>先知哈拿尼雅</a:t>
            </a:r>
            <a:r>
              <a:rPr lang="zh-CN" altLang="zh-CN" sz="3600" b="1">
                <a:effectLst>
                  <a:outerShdw blurRad="38100" dist="38100" dir="2700000" algn="tl">
                    <a:srgbClr val="C0C0C0"/>
                  </a:outerShdw>
                </a:effectLst>
                <a:latin typeface="Times Roman"/>
                <a:ea typeface="黑体" panose="02010609060101010101" pitchFamily="49" charset="-122"/>
              </a:rPr>
              <a:t>，在耶和华的殿中当着祭司和众民对我说</a:t>
            </a:r>
            <a:r>
              <a:rPr lang="zh-CN" altLang="en-US" sz="3600" b="1">
                <a:effectLst>
                  <a:outerShdw blurRad="38100" dist="38100" dir="2700000" algn="tl">
                    <a:srgbClr val="C0C0C0"/>
                  </a:outerShdw>
                </a:effectLst>
                <a:latin typeface="Times Roman"/>
                <a:ea typeface="黑体" panose="02010609060101010101" pitchFamily="49" charset="-122"/>
              </a:rPr>
              <a:t>：</a:t>
            </a:r>
            <a:r>
              <a:rPr lang="zh-CN" altLang="zh-CN" sz="3600" b="1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Roman"/>
                <a:ea typeface="黑体" panose="02010609060101010101" pitchFamily="49" charset="-122"/>
              </a:rPr>
              <a:t>万军之耶和华以色列的神如此说</a:t>
            </a:r>
            <a:r>
              <a:rPr lang="zh-CN" altLang="zh-CN" sz="3600" b="1">
                <a:effectLst>
                  <a:outerShdw blurRad="38100" dist="38100" dir="2700000" algn="tl">
                    <a:srgbClr val="C0C0C0"/>
                  </a:outerShdw>
                </a:effectLst>
                <a:latin typeface="Times Roman"/>
                <a:ea typeface="黑体" panose="02010609060101010101" pitchFamily="49" charset="-122"/>
              </a:rPr>
              <a:t>，我已经折断巴比伦王的轭。</a:t>
            </a:r>
            <a:r>
              <a:rPr lang="zh-CN" altLang="zh-CN" sz="3600" b="1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Roman"/>
                <a:ea typeface="黑体" panose="02010609060101010101" pitchFamily="49" charset="-122"/>
              </a:rPr>
              <a:t>二年之内</a:t>
            </a:r>
            <a:r>
              <a:rPr lang="zh-CN" altLang="zh-CN" sz="3600" b="1">
                <a:effectLst>
                  <a:outerShdw blurRad="38100" dist="38100" dir="2700000" algn="tl">
                    <a:srgbClr val="C0C0C0"/>
                  </a:outerShdw>
                </a:effectLst>
                <a:latin typeface="Times Roman"/>
                <a:ea typeface="黑体" panose="02010609060101010101" pitchFamily="49" charset="-122"/>
              </a:rPr>
              <a:t>，我要将巴比伦王尼布甲尼撒从这地掠到巴比伦的器皿，就是耶和华殿中的一切器皿都带回此地。</a:t>
            </a:r>
            <a:r>
              <a:rPr lang="en-US" altLang="zh-CN" sz="3600" b="1">
                <a:effectLst>
                  <a:outerShdw blurRad="38100" dist="38100" dir="2700000" algn="tl">
                    <a:srgbClr val="C0C0C0"/>
                  </a:outerShdw>
                </a:effectLst>
                <a:latin typeface="Times Roman"/>
                <a:ea typeface="黑体" panose="02010609060101010101" pitchFamily="49" charset="-122"/>
              </a:rPr>
              <a:t>…</a:t>
            </a:r>
            <a:r>
              <a:rPr lang="zh-CN" altLang="zh-CN" sz="3600" b="1">
                <a:effectLst>
                  <a:outerShdw blurRad="38100" dist="38100" dir="2700000" algn="tl">
                    <a:srgbClr val="C0C0C0"/>
                  </a:outerShdw>
                </a:effectLst>
                <a:latin typeface="Times Roman"/>
                <a:ea typeface="黑体" panose="02010609060101010101" pitchFamily="49" charset="-122"/>
              </a:rPr>
              <a:t>我要折断巴比伦王的轭。这是耶和华说的。</a:t>
            </a:r>
            <a:r>
              <a:rPr lang="zh-CN" altLang="en-US" sz="3600" b="1">
                <a:effectLst>
                  <a:outerShdw blurRad="38100" dist="38100" dir="2700000" algn="tl">
                    <a:srgbClr val="C0C0C0"/>
                  </a:outerShdw>
                </a:effectLst>
                <a:latin typeface="Times Roman"/>
                <a:ea typeface="黑体" panose="02010609060101010101" pitchFamily="49" charset="-122"/>
              </a:rPr>
              <a:t>耶</a:t>
            </a:r>
            <a:r>
              <a:rPr lang="zh-CN" altLang="zh-CN" sz="3600" b="1">
                <a:effectLst>
                  <a:outerShdw blurRad="38100" dist="38100" dir="2700000" algn="tl">
                    <a:srgbClr val="C0C0C0"/>
                  </a:outerShdw>
                </a:effectLst>
                <a:latin typeface="Times Roman"/>
                <a:ea typeface="黑体" panose="02010609060101010101" pitchFamily="49" charset="-122"/>
              </a:rPr>
              <a:t> </a:t>
            </a:r>
            <a:r>
              <a:rPr lang="en-US" altLang="zh-CN" sz="3600" b="1">
                <a:effectLst>
                  <a:outerShdw blurRad="38100" dist="38100" dir="2700000" algn="tl">
                    <a:srgbClr val="C0C0C0"/>
                  </a:outerShdw>
                </a:effectLst>
                <a:latin typeface="Times Roman"/>
                <a:ea typeface="黑体" panose="02010609060101010101" pitchFamily="49" charset="-122"/>
              </a:rPr>
              <a:t>Jeremiah 28:1-4</a:t>
            </a:r>
          </a:p>
        </p:txBody>
      </p:sp>
      <p:sp>
        <p:nvSpPr>
          <p:cNvPr id="220163" name="Rectangle 3">
            <a:extLst>
              <a:ext uri="{FF2B5EF4-FFF2-40B4-BE49-F238E27FC236}">
                <a16:creationId xmlns:a16="http://schemas.microsoft.com/office/drawing/2014/main" id="{5DA85E99-A3DA-46CE-8588-DDDF33A483C7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65138" y="371475"/>
            <a:ext cx="8312150" cy="909638"/>
          </a:xfrm>
        </p:spPr>
        <p:txBody>
          <a:bodyPr wrap="square" lIns="91440" tIns="45720" rIns="91440" bIns="45720" numCol="1" anchorCtr="0" compatLnSpc="1">
            <a:prstTxWarp prst="textNoShape">
              <a:avLst/>
            </a:prstTxWarp>
            <a:normAutofit fontScale="90000"/>
          </a:bodyPr>
          <a:lstStyle/>
          <a:p>
            <a:pPr>
              <a:defRPr/>
            </a:pPr>
            <a:r>
              <a:rPr lang="zh-CN" altLang="en-US" sz="660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Roman"/>
              </a:rPr>
              <a:t>喜信</a:t>
            </a:r>
            <a:r>
              <a:rPr lang="en-US" altLang="zh-CN" sz="660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Roman"/>
              </a:rPr>
              <a:t>Fake News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186" name="Rectangle 2">
            <a:extLst>
              <a:ext uri="{FF2B5EF4-FFF2-40B4-BE49-F238E27FC236}">
                <a16:creationId xmlns:a16="http://schemas.microsoft.com/office/drawing/2014/main" id="{7568ABFC-0C79-4EC7-9153-22CAABBA37B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0" y="1192213"/>
            <a:ext cx="9144000" cy="5497512"/>
          </a:xfrm>
        </p:spPr>
        <p:txBody>
          <a:bodyPr/>
          <a:lstStyle/>
          <a:p>
            <a:pPr>
              <a:lnSpc>
                <a:spcPct val="105000"/>
              </a:lnSpc>
              <a:buClr>
                <a:srgbClr val="FF3300"/>
              </a:buClr>
              <a:buFont typeface="Wingdings 2" panose="05020102010507070707" pitchFamily="18" charset="2"/>
              <a:buChar char="¨"/>
            </a:pPr>
            <a:r>
              <a:rPr lang="zh-CN" altLang="en-US" sz="3600" b="1">
                <a:effectLst>
                  <a:outerShdw blurRad="38100" dist="38100" dir="2700000" algn="tl">
                    <a:srgbClr val="C0C0C0"/>
                  </a:outerShdw>
                </a:effectLst>
                <a:latin typeface="Times Roman"/>
                <a:ea typeface="黑体" panose="02010609060101010101" pitchFamily="49" charset="-122"/>
              </a:rPr>
              <a:t>耶</a:t>
            </a:r>
            <a:r>
              <a:rPr lang="en-US" altLang="zh-CN" sz="3600" b="1">
                <a:effectLst>
                  <a:outerShdw blurRad="38100" dist="38100" dir="2700000" algn="tl">
                    <a:srgbClr val="C0C0C0"/>
                  </a:outerShdw>
                </a:effectLst>
                <a:latin typeface="Times Roman"/>
                <a:ea typeface="黑体" panose="02010609060101010101" pitchFamily="49" charset="-122"/>
              </a:rPr>
              <a:t>28:1-17 </a:t>
            </a:r>
            <a:r>
              <a:rPr lang="zh-CN" altLang="zh-CN" sz="3600" b="1">
                <a:effectLst>
                  <a:outerShdw blurRad="38100" dist="38100" dir="2700000" algn="tl">
                    <a:srgbClr val="C0C0C0"/>
                  </a:outerShdw>
                </a:effectLst>
                <a:latin typeface="Times Roman"/>
                <a:ea typeface="黑体" panose="02010609060101010101" pitchFamily="49" charset="-122"/>
              </a:rPr>
              <a:t>犹大王西底家登基第四年五月，基遍人押朔的儿子，</a:t>
            </a:r>
            <a:r>
              <a:rPr lang="zh-CN" altLang="zh-CN" sz="3600" b="1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Roman"/>
                <a:ea typeface="黑体" panose="02010609060101010101" pitchFamily="49" charset="-122"/>
              </a:rPr>
              <a:t>先知哈拿尼雅</a:t>
            </a:r>
            <a:r>
              <a:rPr lang="zh-CN" altLang="zh-CN" sz="3600" b="1">
                <a:effectLst>
                  <a:outerShdw blurRad="38100" dist="38100" dir="2700000" algn="tl">
                    <a:srgbClr val="C0C0C0"/>
                  </a:outerShdw>
                </a:effectLst>
                <a:latin typeface="Times Roman"/>
                <a:ea typeface="黑体" panose="02010609060101010101" pitchFamily="49" charset="-122"/>
              </a:rPr>
              <a:t>，</a:t>
            </a:r>
            <a:r>
              <a:rPr lang="en-US" altLang="zh-CN" sz="3600" b="1">
                <a:effectLst>
                  <a:outerShdw blurRad="38100" dist="38100" dir="2700000" algn="tl">
                    <a:srgbClr val="C0C0C0"/>
                  </a:outerShdw>
                </a:effectLst>
                <a:latin typeface="Times Roman"/>
                <a:ea typeface="黑体" panose="02010609060101010101" pitchFamily="49" charset="-122"/>
              </a:rPr>
              <a:t>…</a:t>
            </a:r>
            <a:r>
              <a:rPr lang="zh-CN" altLang="zh-CN" sz="3600" b="1">
                <a:effectLst>
                  <a:outerShdw blurRad="38100" dist="38100" dir="2700000" algn="tl">
                    <a:srgbClr val="C0C0C0"/>
                  </a:outerShdw>
                </a:effectLst>
                <a:latin typeface="Times Roman"/>
                <a:ea typeface="黑体" panose="02010609060101010101" pitchFamily="49" charset="-122"/>
              </a:rPr>
              <a:t>说</a:t>
            </a:r>
            <a:r>
              <a:rPr lang="zh-CN" altLang="en-US" sz="3600" b="1">
                <a:effectLst>
                  <a:outerShdw blurRad="38100" dist="38100" dir="2700000" algn="tl">
                    <a:srgbClr val="C0C0C0"/>
                  </a:outerShdw>
                </a:effectLst>
                <a:latin typeface="Times Roman"/>
                <a:ea typeface="黑体" panose="02010609060101010101" pitchFamily="49" charset="-122"/>
              </a:rPr>
              <a:t>：</a:t>
            </a:r>
            <a:r>
              <a:rPr lang="zh-CN" altLang="zh-CN" sz="3600" b="1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Roman"/>
                <a:ea typeface="黑体" panose="02010609060101010101" pitchFamily="49" charset="-122"/>
              </a:rPr>
              <a:t>万军之耶和华以色列的神如此说</a:t>
            </a:r>
            <a:r>
              <a:rPr lang="zh-CN" altLang="zh-CN" sz="3600" b="1">
                <a:effectLst>
                  <a:outerShdw blurRad="38100" dist="38100" dir="2700000" algn="tl">
                    <a:srgbClr val="C0C0C0"/>
                  </a:outerShdw>
                </a:effectLst>
                <a:latin typeface="Times Roman"/>
                <a:ea typeface="黑体" panose="02010609060101010101" pitchFamily="49" charset="-122"/>
              </a:rPr>
              <a:t>，</a:t>
            </a:r>
            <a:endParaRPr lang="zh-CN" altLang="en-US" sz="3600" b="1">
              <a:effectLst>
                <a:outerShdw blurRad="38100" dist="38100" dir="2700000" algn="tl">
                  <a:srgbClr val="C0C0C0"/>
                </a:outerShdw>
              </a:effectLst>
              <a:latin typeface="Times Roman"/>
              <a:ea typeface="黑体" panose="02010609060101010101" pitchFamily="49" charset="-122"/>
            </a:endParaRPr>
          </a:p>
          <a:p>
            <a:pPr>
              <a:lnSpc>
                <a:spcPct val="105000"/>
              </a:lnSpc>
              <a:buClr>
                <a:srgbClr val="FF3300"/>
              </a:buClr>
              <a:buFont typeface="Wingdings 2" panose="05020102010507070707" pitchFamily="18" charset="2"/>
              <a:buChar char="¨"/>
            </a:pPr>
            <a:r>
              <a:rPr lang="zh-CN" altLang="en-US" sz="3600" b="1">
                <a:effectLst>
                  <a:outerShdw blurRad="38100" dist="38100" dir="2700000" algn="tl">
                    <a:srgbClr val="C0C0C0"/>
                  </a:outerShdw>
                </a:effectLst>
                <a:latin typeface="Times Roman"/>
                <a:ea typeface="黑体" panose="02010609060101010101" pitchFamily="49" charset="-122"/>
              </a:rPr>
              <a:t>于是</a:t>
            </a:r>
            <a:r>
              <a:rPr lang="zh-CN" altLang="en-US" sz="3600" b="1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Roman"/>
                <a:ea typeface="黑体" panose="02010609060101010101" pitchFamily="49" charset="-122"/>
              </a:rPr>
              <a:t>先知耶利米</a:t>
            </a:r>
            <a:r>
              <a:rPr lang="zh-CN" altLang="en-US" sz="3600" b="1">
                <a:effectLst>
                  <a:outerShdw blurRad="38100" dist="38100" dir="2700000" algn="tl">
                    <a:srgbClr val="C0C0C0"/>
                  </a:outerShdw>
                </a:effectLst>
                <a:latin typeface="Times Roman"/>
                <a:ea typeface="黑体" panose="02010609060101010101" pitchFamily="49" charset="-122"/>
              </a:rPr>
              <a:t>对先知哈拿尼雅说：哈拿尼雅啊！你应当听。</a:t>
            </a:r>
            <a:r>
              <a:rPr lang="zh-CN" altLang="en-US" sz="3600" b="1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Roman"/>
                <a:ea typeface="黑体" panose="02010609060101010101" pitchFamily="49" charset="-122"/>
              </a:rPr>
              <a:t>耶和华并没有差遣你</a:t>
            </a:r>
            <a:r>
              <a:rPr lang="zh-CN" altLang="en-US" sz="3600" b="1">
                <a:effectLst>
                  <a:outerShdw blurRad="38100" dist="38100" dir="2700000" algn="tl">
                    <a:srgbClr val="C0C0C0"/>
                  </a:outerShdw>
                </a:effectLst>
                <a:latin typeface="Times Roman"/>
                <a:ea typeface="黑体" panose="02010609060101010101" pitchFamily="49" charset="-122"/>
              </a:rPr>
              <a:t>你竟使这百姓倚靠谎言。所以耶和华如此说，看哪！我要叫你去世，</a:t>
            </a:r>
            <a:r>
              <a:rPr lang="zh-CN" altLang="en-US" sz="3600" b="1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Roman"/>
                <a:ea typeface="黑体" panose="02010609060101010101" pitchFamily="49" charset="-122"/>
              </a:rPr>
              <a:t>你今年必死</a:t>
            </a:r>
            <a:r>
              <a:rPr lang="zh-CN" altLang="en-US" sz="3600" b="1">
                <a:effectLst>
                  <a:outerShdw blurRad="38100" dist="38100" dir="2700000" algn="tl">
                    <a:srgbClr val="C0C0C0"/>
                  </a:outerShdw>
                </a:effectLst>
                <a:latin typeface="Times Roman"/>
                <a:ea typeface="黑体" panose="02010609060101010101" pitchFamily="49" charset="-122"/>
              </a:rPr>
              <a:t>，因为你向耶和华说了叛逆的话。这样，先知哈拿尼雅</a:t>
            </a:r>
            <a:r>
              <a:rPr lang="zh-CN" altLang="en-US" sz="3600" b="1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Roman"/>
                <a:ea typeface="黑体" panose="02010609060101010101" pitchFamily="49" charset="-122"/>
              </a:rPr>
              <a:t>当年七月间就死了</a:t>
            </a:r>
            <a:r>
              <a:rPr lang="zh-CN" altLang="en-US" sz="3600" b="1">
                <a:effectLst>
                  <a:outerShdw blurRad="38100" dist="38100" dir="2700000" algn="tl">
                    <a:srgbClr val="C0C0C0"/>
                  </a:outerShdw>
                </a:effectLst>
                <a:latin typeface="Times Roman"/>
                <a:ea typeface="黑体" panose="02010609060101010101" pitchFamily="49" charset="-122"/>
              </a:rPr>
              <a:t>。</a:t>
            </a:r>
            <a:endParaRPr lang="en-US" altLang="zh-CN" sz="3600" b="1">
              <a:effectLst>
                <a:outerShdw blurRad="38100" dist="38100" dir="2700000" algn="tl">
                  <a:srgbClr val="C0C0C0"/>
                </a:outerShdw>
              </a:effectLst>
              <a:latin typeface="Times Roman"/>
              <a:ea typeface="黑体" panose="02010609060101010101" pitchFamily="49" charset="-122"/>
            </a:endParaRPr>
          </a:p>
        </p:txBody>
      </p:sp>
      <p:sp>
        <p:nvSpPr>
          <p:cNvPr id="221187" name="Rectangle 3">
            <a:extLst>
              <a:ext uri="{FF2B5EF4-FFF2-40B4-BE49-F238E27FC236}">
                <a16:creationId xmlns:a16="http://schemas.microsoft.com/office/drawing/2014/main" id="{2D7B65C7-B86B-4045-8270-CE268E6424DB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65138" y="290513"/>
            <a:ext cx="8312150" cy="950912"/>
          </a:xfrm>
        </p:spPr>
        <p:txBody>
          <a:bodyPr wrap="square" lIns="91440" tIns="45720" rIns="91440" bIns="45720" numCol="1" anchorCtr="0" compatLnSpc="1">
            <a:prstTxWarp prst="textNoShape">
              <a:avLst/>
            </a:prstTxWarp>
            <a:normAutofit fontScale="90000"/>
          </a:bodyPr>
          <a:lstStyle/>
          <a:p>
            <a:pPr>
              <a:defRPr/>
            </a:pPr>
            <a:r>
              <a:rPr lang="zh-CN" altLang="en-US" sz="660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Roman"/>
              </a:rPr>
              <a:t>喜信的后果</a:t>
            </a:r>
            <a:r>
              <a:rPr lang="en-US" altLang="zh-CN" sz="660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Roman"/>
              </a:rPr>
              <a:t>Fake News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lide Number Placeholder 5">
            <a:extLst>
              <a:ext uri="{FF2B5EF4-FFF2-40B4-BE49-F238E27FC236}">
                <a16:creationId xmlns:a16="http://schemas.microsoft.com/office/drawing/2014/main" id="{F1C45964-5A30-4F82-958C-DE0308E8A158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7924800" y="6416675"/>
            <a:ext cx="7620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rIns="0" anchor="b"/>
          <a:lstStyle>
            <a:lvl1pPr>
              <a:spcBef>
                <a:spcPct val="20000"/>
              </a:spcBef>
              <a:buClr>
                <a:srgbClr val="F9F9F9"/>
              </a:buClr>
              <a:buSzPct val="65000"/>
              <a:buFont typeface="Wingdings 2" panose="05020102010507070707" pitchFamily="18" charset="2"/>
              <a:buChar char=""/>
              <a:defRPr sz="2800">
                <a:solidFill>
                  <a:schemeClr val="tx1"/>
                </a:solidFill>
                <a:latin typeface="Book Antiqua" panose="0204060205030503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80000"/>
              <a:buFont typeface="Wingdings 2" panose="05020102010507070707" pitchFamily="18" charset="2"/>
              <a:buChar char=""/>
              <a:defRPr sz="2400">
                <a:solidFill>
                  <a:schemeClr val="tx1"/>
                </a:solidFill>
                <a:latin typeface="Book Antiqua" panose="0204060205030503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95000"/>
              <a:buFont typeface="Wingdings" panose="05000000000000000000" pitchFamily="2" charset="2"/>
              <a:buChar char=""/>
              <a:defRPr sz="2200">
                <a:solidFill>
                  <a:schemeClr val="tx1"/>
                </a:solidFill>
                <a:latin typeface="Book Antiqua" panose="0204060205030503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100000"/>
              <a:buFont typeface="Wingdings 3" panose="05040102010807070707" pitchFamily="18" charset="2"/>
              <a:buChar char=""/>
              <a:defRPr sz="2000">
                <a:solidFill>
                  <a:schemeClr val="tx1"/>
                </a:solidFill>
                <a:latin typeface="Book Antiqua" panose="0204060205030503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Font typeface="Wingdings 2" panose="05020102010507070707" pitchFamily="18" charset="2"/>
              <a:buChar char=""/>
              <a:defRPr sz="2000">
                <a:solidFill>
                  <a:schemeClr val="tx1"/>
                </a:solidFill>
                <a:latin typeface="Book Antiqua" panose="0204060205030503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 2" panose="05020102010507070707" pitchFamily="18" charset="2"/>
              <a:buChar char=""/>
              <a:defRPr sz="2000">
                <a:solidFill>
                  <a:schemeClr val="tx1"/>
                </a:solidFill>
                <a:latin typeface="Book Antiqua" panose="0204060205030503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 2" panose="05020102010507070707" pitchFamily="18" charset="2"/>
              <a:buChar char=""/>
              <a:defRPr sz="2000">
                <a:solidFill>
                  <a:schemeClr val="tx1"/>
                </a:solidFill>
                <a:latin typeface="Book Antiqua" panose="0204060205030503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 2" panose="05020102010507070707" pitchFamily="18" charset="2"/>
              <a:buChar char=""/>
              <a:defRPr sz="2000">
                <a:solidFill>
                  <a:schemeClr val="tx1"/>
                </a:solidFill>
                <a:latin typeface="Book Antiqua" panose="0204060205030503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 2" panose="05020102010507070707" pitchFamily="18" charset="2"/>
              <a:buChar char=""/>
              <a:defRPr sz="2000">
                <a:solidFill>
                  <a:schemeClr val="tx1"/>
                </a:solidFill>
                <a:latin typeface="Book Antiqua" panose="02040602050305030304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fld id="{F2E235B9-13AA-4882-9769-8F6726026DB1}" type="slidenum">
              <a:rPr lang="en-US" altLang="en-US" sz="1200">
                <a:solidFill>
                  <a:srgbClr val="000000"/>
                </a:solidFill>
                <a:latin typeface="Arial" panose="020B0604020202020204" pitchFamily="34" charset="0"/>
              </a:rPr>
              <a:pPr algn="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22</a:t>
            </a:fld>
            <a:endParaRPr lang="en-US" altLang="en-US" sz="120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222211" name="Rectangle 3">
            <a:extLst>
              <a:ext uri="{FF2B5EF4-FFF2-40B4-BE49-F238E27FC236}">
                <a16:creationId xmlns:a16="http://schemas.microsoft.com/office/drawing/2014/main" id="{AEBD9909-8272-410C-957B-C7D2538EB14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519113" y="314325"/>
            <a:ext cx="8380412" cy="1033463"/>
          </a:xfrm>
        </p:spPr>
        <p:txBody>
          <a:bodyPr wrap="square" lIns="91440" tIns="45720" rIns="91440" bIns="45720" numCol="1" anchorCtr="0" compatLnSpc="1">
            <a:prstTxWarp prst="textNoShape">
              <a:avLst/>
            </a:prstTxWarp>
            <a:normAutofit fontScale="90000"/>
          </a:bodyPr>
          <a:lstStyle/>
          <a:p>
            <a:pPr>
              <a:defRPr/>
            </a:pPr>
            <a:r>
              <a:rPr lang="zh-CN" altLang="en-US" sz="6600">
                <a:ln>
                  <a:noFill/>
                </a:ln>
                <a:solidFill>
                  <a:srgbClr val="FF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Roman"/>
              </a:rPr>
              <a:t>信心</a:t>
            </a:r>
            <a:r>
              <a:rPr lang="en-US" altLang="zh-CN" sz="6600">
                <a:ln>
                  <a:noFill/>
                </a:ln>
                <a:solidFill>
                  <a:srgbClr val="FF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Roman"/>
              </a:rPr>
              <a:t>Faith News</a:t>
            </a:r>
          </a:p>
        </p:txBody>
      </p:sp>
      <p:sp>
        <p:nvSpPr>
          <p:cNvPr id="222212" name="Rectangle 4">
            <a:extLst>
              <a:ext uri="{FF2B5EF4-FFF2-40B4-BE49-F238E27FC236}">
                <a16:creationId xmlns:a16="http://schemas.microsoft.com/office/drawing/2014/main" id="{2A7F85DD-29EC-49E9-8F54-5574DB06E7C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0" y="1203325"/>
            <a:ext cx="9144000" cy="5486400"/>
          </a:xfrm>
        </p:spPr>
        <p:txBody>
          <a:bodyPr/>
          <a:lstStyle/>
          <a:p>
            <a:pPr marL="669925" indent="-533400">
              <a:lnSpc>
                <a:spcPct val="105000"/>
              </a:lnSpc>
              <a:buClr>
                <a:srgbClr val="FF3300"/>
              </a:buClr>
              <a:buSzPct val="90000"/>
              <a:buFont typeface="Wingdings 2" panose="05020102010507070707" pitchFamily="18" charset="2"/>
              <a:buChar char="¨"/>
            </a:pPr>
            <a:r>
              <a:rPr lang="zh-CN" altLang="en-US" sz="4000" b="1">
                <a:effectLst>
                  <a:outerShdw blurRad="38100" dist="38100" dir="2700000" algn="tl">
                    <a:srgbClr val="C0C0C0"/>
                  </a:outerShdw>
                </a:effectLst>
                <a:latin typeface="Times Roman"/>
                <a:ea typeface="黑体" panose="02010609060101010101" pitchFamily="49" charset="-122"/>
              </a:rPr>
              <a:t>在看待、对待、处理任何事情的时候不把上帝排除在外，不要忘了上帝</a:t>
            </a:r>
            <a:endParaRPr lang="en-US" altLang="zh-CN" sz="4000" b="1">
              <a:effectLst>
                <a:outerShdw blurRad="38100" dist="38100" dir="2700000" algn="tl">
                  <a:srgbClr val="C0C0C0"/>
                </a:outerShdw>
              </a:effectLst>
              <a:latin typeface="Times Roman"/>
              <a:ea typeface="黑体" panose="02010609060101010101" pitchFamily="49" charset="-122"/>
            </a:endParaRPr>
          </a:p>
          <a:p>
            <a:pPr marL="669925" indent="-533400">
              <a:lnSpc>
                <a:spcPct val="105000"/>
              </a:lnSpc>
              <a:buClr>
                <a:srgbClr val="FF3300"/>
              </a:buClr>
              <a:buSzPct val="90000"/>
              <a:buFont typeface="Wingdings 2" panose="05020102010507070707" pitchFamily="18" charset="2"/>
              <a:buNone/>
            </a:pPr>
            <a:r>
              <a:rPr lang="en-US" altLang="zh-CN" sz="4000" b="1">
                <a:effectLst>
                  <a:outerShdw blurRad="38100" dist="38100" dir="2700000" algn="tl">
                    <a:srgbClr val="C0C0C0"/>
                  </a:outerShdw>
                </a:effectLst>
                <a:latin typeface="Times Roman"/>
                <a:ea typeface="黑体" panose="02010609060101010101" pitchFamily="49" charset="-122"/>
              </a:rPr>
              <a:t>	</a:t>
            </a:r>
            <a:r>
              <a:rPr lang="en-US" altLang="zh-CN" sz="4400" b="1">
                <a:effectLst>
                  <a:outerShdw blurRad="38100" dist="38100" dir="2700000" algn="tl">
                    <a:srgbClr val="C0C0C0"/>
                  </a:outerShdw>
                </a:effectLst>
                <a:latin typeface="Times Roman"/>
                <a:ea typeface="黑体" panose="02010609060101010101" pitchFamily="49" charset="-122"/>
              </a:rPr>
              <a:t>To include God or take God into account in everything. </a:t>
            </a:r>
          </a:p>
          <a:p>
            <a:pPr marL="669925" indent="-533400">
              <a:lnSpc>
                <a:spcPct val="105000"/>
              </a:lnSpc>
              <a:buClr>
                <a:srgbClr val="FF3300"/>
              </a:buClr>
              <a:buSzPct val="90000"/>
              <a:buFont typeface="Wingdings 2" panose="05020102010507070707" pitchFamily="18" charset="2"/>
              <a:buAutoNum type="arabicParenR"/>
            </a:pPr>
            <a:r>
              <a:rPr lang="zh-CN" altLang="en-US" sz="4400" b="1">
                <a:effectLst>
                  <a:outerShdw blurRad="38100" dist="38100" dir="2700000" algn="tl">
                    <a:srgbClr val="C0C0C0"/>
                  </a:outerShdw>
                </a:effectLst>
                <a:latin typeface="Times Roman"/>
                <a:ea typeface="黑体" panose="02010609060101010101" pitchFamily="49" charset="-122"/>
              </a:rPr>
              <a:t>恶信</a:t>
            </a:r>
            <a:r>
              <a:rPr lang="en-US" altLang="zh-CN" sz="4400" b="1">
                <a:effectLst>
                  <a:outerShdw blurRad="38100" dist="38100" dir="2700000" algn="tl">
                    <a:srgbClr val="C0C0C0"/>
                  </a:outerShdw>
                </a:effectLst>
                <a:latin typeface="Times Roman"/>
                <a:ea typeface="黑体" panose="02010609060101010101" pitchFamily="49" charset="-122"/>
              </a:rPr>
              <a:t>Bad News</a:t>
            </a:r>
          </a:p>
          <a:p>
            <a:pPr marL="669925" indent="-533400">
              <a:lnSpc>
                <a:spcPct val="105000"/>
              </a:lnSpc>
              <a:buClr>
                <a:srgbClr val="FF3300"/>
              </a:buClr>
              <a:buSzPct val="90000"/>
              <a:buFont typeface="Wingdings 2" panose="05020102010507070707" pitchFamily="18" charset="2"/>
              <a:buAutoNum type="arabicParenR"/>
            </a:pPr>
            <a:r>
              <a:rPr lang="zh-CN" altLang="en-US" sz="4400" b="1">
                <a:effectLst>
                  <a:outerShdw blurRad="38100" dist="38100" dir="2700000" algn="tl">
                    <a:srgbClr val="C0C0C0"/>
                  </a:outerShdw>
                </a:effectLst>
                <a:latin typeface="Times Roman"/>
                <a:ea typeface="黑体" panose="02010609060101010101" pitchFamily="49" charset="-122"/>
              </a:rPr>
              <a:t>喜信</a:t>
            </a:r>
            <a:r>
              <a:rPr lang="en-US" altLang="zh-CN" sz="4400" b="1">
                <a:effectLst>
                  <a:outerShdw blurRad="38100" dist="38100" dir="2700000" algn="tl">
                    <a:srgbClr val="C0C0C0"/>
                  </a:outerShdw>
                </a:effectLst>
                <a:latin typeface="Times Roman"/>
                <a:ea typeface="黑体" panose="02010609060101010101" pitchFamily="49" charset="-122"/>
              </a:rPr>
              <a:t>Good News/Fake News </a:t>
            </a:r>
          </a:p>
          <a:p>
            <a:pPr marL="669925" indent="-533400">
              <a:lnSpc>
                <a:spcPct val="105000"/>
              </a:lnSpc>
              <a:buClr>
                <a:srgbClr val="FF3300"/>
              </a:buClr>
              <a:buSzPct val="90000"/>
              <a:buFont typeface="Wingdings 2" panose="05020102010507070707" pitchFamily="18" charset="2"/>
              <a:buAutoNum type="arabicParenR"/>
            </a:pPr>
            <a:r>
              <a:rPr lang="zh-CN" altLang="en-US" sz="4400" b="1">
                <a:solidFill>
                  <a:srgbClr val="FF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Roman"/>
                <a:ea typeface="黑体" panose="02010609060101010101" pitchFamily="49" charset="-122"/>
              </a:rPr>
              <a:t>信心</a:t>
            </a:r>
            <a:r>
              <a:rPr lang="en-US" altLang="zh-CN" sz="4400" b="1">
                <a:solidFill>
                  <a:srgbClr val="FF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Roman"/>
                <a:ea typeface="黑体" panose="02010609060101010101" pitchFamily="49" charset="-122"/>
              </a:rPr>
              <a:t>Faith News</a:t>
            </a:r>
          </a:p>
        </p:txBody>
      </p:sp>
    </p:spTree>
  </p:cSld>
  <p:clrMapOvr>
    <a:masterClrMapping/>
  </p:clrMapOvr>
  <p:transition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lide Number Placeholder 5">
            <a:extLst>
              <a:ext uri="{FF2B5EF4-FFF2-40B4-BE49-F238E27FC236}">
                <a16:creationId xmlns:a16="http://schemas.microsoft.com/office/drawing/2014/main" id="{5BA2CAC5-2BBE-4C6A-A568-B73BD0978005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7924800" y="6416675"/>
            <a:ext cx="7620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rIns="0" anchor="b"/>
          <a:lstStyle>
            <a:lvl1pPr>
              <a:spcBef>
                <a:spcPct val="20000"/>
              </a:spcBef>
              <a:buClr>
                <a:srgbClr val="F9F9F9"/>
              </a:buClr>
              <a:buSzPct val="65000"/>
              <a:buFont typeface="Wingdings 2" panose="05020102010507070707" pitchFamily="18" charset="2"/>
              <a:buChar char=""/>
              <a:defRPr sz="2800">
                <a:solidFill>
                  <a:schemeClr val="tx1"/>
                </a:solidFill>
                <a:latin typeface="Book Antiqua" panose="0204060205030503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80000"/>
              <a:buFont typeface="Wingdings 2" panose="05020102010507070707" pitchFamily="18" charset="2"/>
              <a:buChar char=""/>
              <a:defRPr sz="2400">
                <a:solidFill>
                  <a:schemeClr val="tx1"/>
                </a:solidFill>
                <a:latin typeface="Book Antiqua" panose="0204060205030503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95000"/>
              <a:buFont typeface="Wingdings" panose="05000000000000000000" pitchFamily="2" charset="2"/>
              <a:buChar char=""/>
              <a:defRPr sz="2200">
                <a:solidFill>
                  <a:schemeClr val="tx1"/>
                </a:solidFill>
                <a:latin typeface="Book Antiqua" panose="0204060205030503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100000"/>
              <a:buFont typeface="Wingdings 3" panose="05040102010807070707" pitchFamily="18" charset="2"/>
              <a:buChar char=""/>
              <a:defRPr sz="2000">
                <a:solidFill>
                  <a:schemeClr val="tx1"/>
                </a:solidFill>
                <a:latin typeface="Book Antiqua" panose="0204060205030503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Font typeface="Wingdings 2" panose="05020102010507070707" pitchFamily="18" charset="2"/>
              <a:buChar char=""/>
              <a:defRPr sz="2000">
                <a:solidFill>
                  <a:schemeClr val="tx1"/>
                </a:solidFill>
                <a:latin typeface="Book Antiqua" panose="0204060205030503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 2" panose="05020102010507070707" pitchFamily="18" charset="2"/>
              <a:buChar char=""/>
              <a:defRPr sz="2000">
                <a:solidFill>
                  <a:schemeClr val="tx1"/>
                </a:solidFill>
                <a:latin typeface="Book Antiqua" panose="0204060205030503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 2" panose="05020102010507070707" pitchFamily="18" charset="2"/>
              <a:buChar char=""/>
              <a:defRPr sz="2000">
                <a:solidFill>
                  <a:schemeClr val="tx1"/>
                </a:solidFill>
                <a:latin typeface="Book Antiqua" panose="0204060205030503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 2" panose="05020102010507070707" pitchFamily="18" charset="2"/>
              <a:buChar char=""/>
              <a:defRPr sz="2000">
                <a:solidFill>
                  <a:schemeClr val="tx1"/>
                </a:solidFill>
                <a:latin typeface="Book Antiqua" panose="0204060205030503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 2" panose="05020102010507070707" pitchFamily="18" charset="2"/>
              <a:buChar char=""/>
              <a:defRPr sz="2000">
                <a:solidFill>
                  <a:schemeClr val="tx1"/>
                </a:solidFill>
                <a:latin typeface="Book Antiqua" panose="02040602050305030304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fld id="{72BCD659-530C-4CDE-92D4-F6DC01D85AD5}" type="slidenum">
              <a:rPr lang="en-US" altLang="en-US" sz="1200">
                <a:solidFill>
                  <a:srgbClr val="000000"/>
                </a:solidFill>
                <a:latin typeface="Arial" panose="020B0604020202020204" pitchFamily="34" charset="0"/>
              </a:rPr>
              <a:pPr algn="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23</a:t>
            </a:fld>
            <a:endParaRPr lang="en-US" altLang="en-US" sz="120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224259" name="Rectangle 3">
            <a:extLst>
              <a:ext uri="{FF2B5EF4-FFF2-40B4-BE49-F238E27FC236}">
                <a16:creationId xmlns:a16="http://schemas.microsoft.com/office/drawing/2014/main" id="{8798FFC1-612E-4D42-A8D3-B1E64FAAADF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519113" y="177800"/>
            <a:ext cx="8380412" cy="1033463"/>
          </a:xfrm>
        </p:spPr>
        <p:txBody>
          <a:bodyPr wrap="square" lIns="91440" tIns="45720" rIns="91440" bIns="45720" numCol="1" anchorCtr="0" compatLnSpc="1">
            <a:prstTxWarp prst="textNoShape">
              <a:avLst/>
            </a:prstTxWarp>
            <a:normAutofit fontScale="90000"/>
          </a:bodyPr>
          <a:lstStyle/>
          <a:p>
            <a:pPr>
              <a:defRPr/>
            </a:pPr>
            <a:r>
              <a:rPr lang="zh-CN" altLang="en-US" sz="6600">
                <a:ln>
                  <a:noFill/>
                </a:ln>
                <a:solidFill>
                  <a:srgbClr val="FF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Roman"/>
              </a:rPr>
              <a:t>凭着信心向前走</a:t>
            </a:r>
            <a:endParaRPr lang="en-US" altLang="zh-CN" sz="6600">
              <a:ln>
                <a:noFill/>
              </a:ln>
              <a:solidFill>
                <a:srgbClr val="FF0066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Roman"/>
            </a:endParaRPr>
          </a:p>
        </p:txBody>
      </p:sp>
      <p:sp>
        <p:nvSpPr>
          <p:cNvPr id="224260" name="Rectangle 4">
            <a:extLst>
              <a:ext uri="{FF2B5EF4-FFF2-40B4-BE49-F238E27FC236}">
                <a16:creationId xmlns:a16="http://schemas.microsoft.com/office/drawing/2014/main" id="{FC17135A-00AE-4EC9-A765-DC26C16D5A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0" y="1130158"/>
            <a:ext cx="9144000" cy="5651642"/>
          </a:xfrm>
        </p:spPr>
        <p:txBody>
          <a:bodyPr/>
          <a:lstStyle/>
          <a:p>
            <a:pPr marL="669925" indent="-533400">
              <a:buClr>
                <a:srgbClr val="FF3300"/>
              </a:buClr>
              <a:buSzPct val="90000"/>
              <a:buFont typeface="Wingdings 2" panose="05020102010507070707" pitchFamily="18" charset="2"/>
              <a:buChar char="¨"/>
              <a:defRPr/>
            </a:pPr>
            <a:r>
              <a:rPr lang="zh-CN" alt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在看待、对待、处理任何事情的时候不把上帝排除在外，不要忘了上帝</a:t>
            </a:r>
            <a:endParaRPr lang="en-US" altLang="zh-CN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  <a:p>
            <a:pPr marL="669925" indent="-533400">
              <a:buClr>
                <a:srgbClr val="FF3300"/>
              </a:buClr>
              <a:buSzPct val="90000"/>
              <a:buFont typeface="Wingdings 2" panose="05020102010507070707" pitchFamily="18" charset="2"/>
              <a:buNone/>
              <a:defRPr/>
            </a:pPr>
            <a:r>
              <a:rPr lang="en-US" altLang="zh-CN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	To include God or take God into account in everything. </a:t>
            </a:r>
          </a:p>
          <a:p>
            <a:pPr marL="669925" indent="-533400">
              <a:buClr>
                <a:srgbClr val="FF3300"/>
              </a:buClr>
              <a:buSzPct val="90000"/>
              <a:buFont typeface="Wingdings 2" panose="05020102010507070707" pitchFamily="18" charset="2"/>
              <a:buChar char="¨"/>
              <a:defRPr/>
            </a:pPr>
            <a:r>
              <a:rPr lang="zh-CN" alt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悲观主义实际上就是无神论</a:t>
            </a:r>
            <a:r>
              <a:rPr lang="en-US" altLang="zh-CN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Pessimism is actually atheism</a:t>
            </a:r>
          </a:p>
          <a:p>
            <a:pPr marL="669925" indent="-533400">
              <a:buClr>
                <a:srgbClr val="FF3300"/>
              </a:buClr>
              <a:buSzPct val="90000"/>
              <a:buFont typeface="Wingdings 2" panose="05020102010507070707" pitchFamily="18" charset="2"/>
              <a:buChar char="¨"/>
              <a:defRPr/>
            </a:pPr>
            <a:r>
              <a:rPr lang="zh-CN" alt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看人绝对悲观，看神绝对乐观</a:t>
            </a:r>
            <a:endParaRPr lang="en-US" altLang="zh-CN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  <a:p>
            <a:pPr marL="669925" indent="-533400">
              <a:buClr>
                <a:srgbClr val="FF3300"/>
              </a:buClr>
              <a:buSzPct val="90000"/>
              <a:buFont typeface="Wingdings 2" panose="05020102010507070707" pitchFamily="18" charset="2"/>
              <a:buChar char="¨"/>
              <a:defRPr/>
            </a:pPr>
            <a:r>
              <a:rPr lang="zh-CN" altLang="en-US" sz="36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跪下来</a:t>
            </a:r>
            <a:r>
              <a:rPr lang="zh-CN" alt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：民数记</a:t>
            </a:r>
            <a:r>
              <a:rPr lang="en-US" altLang="zh-CN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14:5</a:t>
            </a:r>
          </a:p>
          <a:p>
            <a:pPr marL="136525" indent="0">
              <a:buClr>
                <a:srgbClr val="FF3300"/>
              </a:buClr>
              <a:buSzPct val="90000"/>
              <a:buFont typeface="Wingdings 2" panose="05020102010507070707" pitchFamily="18" charset="2"/>
              <a:buNone/>
              <a:defRPr/>
            </a:pPr>
            <a:r>
              <a:rPr lang="en-US" altLang="zh-CN" sz="36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    </a:t>
            </a:r>
            <a:r>
              <a:rPr lang="zh-CN" altLang="en-US" sz="36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摩西亚伦就俯伏在以色列全会众面前。</a:t>
            </a:r>
            <a:endParaRPr lang="zh-CN" altLang="en-US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26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2426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26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22426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610" name="Rectangle 2">
            <a:extLst>
              <a:ext uri="{FF2B5EF4-FFF2-40B4-BE49-F238E27FC236}">
                <a16:creationId xmlns:a16="http://schemas.microsoft.com/office/drawing/2014/main" id="{D70257B8-99FE-4B1A-82A6-37E54A6E9E5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0" y="1517650"/>
            <a:ext cx="9144000" cy="5156200"/>
          </a:xfrm>
        </p:spPr>
        <p:txBody>
          <a:bodyPr/>
          <a:lstStyle/>
          <a:p>
            <a:pPr>
              <a:lnSpc>
                <a:spcPct val="110000"/>
              </a:lnSpc>
              <a:buClr>
                <a:srgbClr val="FF0000"/>
              </a:buClr>
              <a:buSzPct val="90000"/>
            </a:pPr>
            <a:r>
              <a:rPr lang="zh-CN" altLang="en-US" sz="4800" b="1">
                <a:latin typeface="Times Roman"/>
                <a:ea typeface="黑体" panose="02010609060101010101" pitchFamily="49" charset="-122"/>
              </a:rPr>
              <a:t>主曾说：</a:t>
            </a:r>
            <a:r>
              <a:rPr lang="zh-CN" altLang="en-US" sz="4800" b="1">
                <a:solidFill>
                  <a:srgbClr val="0000FF"/>
                </a:solidFill>
                <a:latin typeface="Times Roman"/>
                <a:ea typeface="黑体" panose="02010609060101010101" pitchFamily="49" charset="-122"/>
              </a:rPr>
              <a:t>我总不撇下你，也不丢弃你</a:t>
            </a:r>
            <a:r>
              <a:rPr lang="zh-CN" altLang="en-US" sz="4800" b="1">
                <a:latin typeface="Times Roman"/>
                <a:ea typeface="黑体" panose="02010609060101010101" pitchFamily="49" charset="-122"/>
              </a:rPr>
              <a:t>。来 </a:t>
            </a:r>
            <a:r>
              <a:rPr lang="en-US" altLang="zh-CN" sz="4800" b="1">
                <a:latin typeface="Times Roman"/>
                <a:ea typeface="黑体" panose="02010609060101010101" pitchFamily="49" charset="-122"/>
              </a:rPr>
              <a:t>Heb 13:5</a:t>
            </a:r>
            <a:r>
              <a:rPr lang="zh-CN" altLang="en-US" sz="4800" b="1">
                <a:latin typeface="Times Roman"/>
                <a:ea typeface="黑体" panose="02010609060101010101" pitchFamily="49" charset="-122"/>
              </a:rPr>
              <a:t>，</a:t>
            </a:r>
            <a:r>
              <a:rPr lang="en-US" altLang="zh-CN" sz="4800" b="1">
                <a:latin typeface="Times Roman"/>
                <a:ea typeface="黑体" panose="02010609060101010101" pitchFamily="49" charset="-122"/>
              </a:rPr>
              <a:t>7</a:t>
            </a:r>
            <a:r>
              <a:rPr lang="zh-CN" altLang="en-US" sz="4800" b="1">
                <a:latin typeface="Times Roman"/>
                <a:ea typeface="黑体" panose="02010609060101010101" pitchFamily="49" charset="-122"/>
              </a:rPr>
              <a:t>次</a:t>
            </a:r>
          </a:p>
          <a:p>
            <a:pPr>
              <a:lnSpc>
                <a:spcPct val="110000"/>
              </a:lnSpc>
              <a:buClr>
                <a:srgbClr val="FF3300"/>
              </a:buClr>
              <a:buSzPct val="80000"/>
              <a:buFont typeface="Wingdings 2" panose="05020102010507070707" pitchFamily="18" charset="2"/>
              <a:buChar char="¨"/>
            </a:pPr>
            <a:r>
              <a:rPr lang="zh-CN" altLang="en-US" sz="4800" b="1">
                <a:effectLst>
                  <a:outerShdw blurRad="38100" dist="38100" dir="2700000" algn="tl">
                    <a:srgbClr val="C0C0C0"/>
                  </a:outerShdw>
                </a:effectLst>
                <a:latin typeface="Times Roman"/>
                <a:ea typeface="黑体" panose="02010609060101010101" pitchFamily="49" charset="-122"/>
              </a:rPr>
              <a:t>耶和华说</a:t>
            </a:r>
            <a:r>
              <a:rPr lang="en-US" altLang="zh-CN" sz="4800" b="1">
                <a:effectLst>
                  <a:outerShdw blurRad="38100" dist="38100" dir="2700000" algn="tl">
                    <a:srgbClr val="C0C0C0"/>
                  </a:outerShdw>
                </a:effectLst>
                <a:latin typeface="Times Roman"/>
                <a:ea typeface="黑体" panose="02010609060101010101" pitchFamily="49" charset="-122"/>
              </a:rPr>
              <a:t>:</a:t>
            </a:r>
            <a:r>
              <a:rPr lang="zh-CN" altLang="en-US" sz="4800" b="1">
                <a:effectLst>
                  <a:outerShdw blurRad="38100" dist="38100" dir="2700000" algn="tl">
                    <a:srgbClr val="C0C0C0"/>
                  </a:outerShdw>
                </a:effectLst>
                <a:latin typeface="Times Roman"/>
                <a:ea typeface="黑体" panose="02010609060101010101" pitchFamily="49" charset="-122"/>
              </a:rPr>
              <a:t>我知道我向你们所怀的意念是</a:t>
            </a:r>
            <a:r>
              <a:rPr lang="zh-CN" altLang="en-US" sz="4800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Roman"/>
                <a:ea typeface="黑体" panose="02010609060101010101" pitchFamily="49" charset="-122"/>
              </a:rPr>
              <a:t>赐平安的意念</a:t>
            </a:r>
            <a:r>
              <a:rPr lang="zh-CN" altLang="en-US" sz="4800" b="1">
                <a:effectLst>
                  <a:outerShdw blurRad="38100" dist="38100" dir="2700000" algn="tl">
                    <a:srgbClr val="C0C0C0"/>
                  </a:outerShdw>
                </a:effectLst>
                <a:latin typeface="Times Roman"/>
                <a:ea typeface="黑体" panose="02010609060101010101" pitchFamily="49" charset="-122"/>
              </a:rPr>
              <a:t>，不是降灾祸的意念，</a:t>
            </a:r>
            <a:r>
              <a:rPr lang="zh-CN" altLang="en-US" sz="4800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Roman"/>
                <a:ea typeface="黑体" panose="02010609060101010101" pitchFamily="49" charset="-122"/>
              </a:rPr>
              <a:t>要叫你们末后有指望</a:t>
            </a:r>
            <a:r>
              <a:rPr lang="zh-CN" altLang="en-US" sz="4800" b="1">
                <a:effectLst>
                  <a:outerShdw blurRad="38100" dist="38100" dir="2700000" algn="tl">
                    <a:srgbClr val="C0C0C0"/>
                  </a:outerShdw>
                </a:effectLst>
                <a:latin typeface="Times Roman"/>
                <a:ea typeface="黑体" panose="02010609060101010101" pitchFamily="49" charset="-122"/>
              </a:rPr>
              <a:t>。 耶</a:t>
            </a:r>
            <a:r>
              <a:rPr lang="en-US" altLang="zh-CN" sz="4800" b="1">
                <a:effectLst>
                  <a:outerShdw blurRad="38100" dist="38100" dir="2700000" algn="tl">
                    <a:srgbClr val="C0C0C0"/>
                  </a:outerShdw>
                </a:effectLst>
                <a:latin typeface="Times Roman"/>
                <a:ea typeface="黑体" panose="02010609060101010101" pitchFamily="49" charset="-122"/>
              </a:rPr>
              <a:t>Jeremiah 29:11</a:t>
            </a:r>
            <a:endParaRPr lang="zh-CN" altLang="en-US" sz="4800" b="1">
              <a:effectLst>
                <a:outerShdw blurRad="38100" dist="38100" dir="2700000" algn="tl">
                  <a:srgbClr val="C0C0C0"/>
                </a:outerShdw>
              </a:effectLst>
              <a:latin typeface="Times Roman"/>
              <a:ea typeface="黑体" panose="02010609060101010101" pitchFamily="49" charset="-122"/>
            </a:endParaRPr>
          </a:p>
        </p:txBody>
      </p:sp>
      <p:sp>
        <p:nvSpPr>
          <p:cNvPr id="196611" name="Rectangle 3">
            <a:extLst>
              <a:ext uri="{FF2B5EF4-FFF2-40B4-BE49-F238E27FC236}">
                <a16:creationId xmlns:a16="http://schemas.microsoft.com/office/drawing/2014/main" id="{14CE18EF-1A9A-4B99-88B6-E9736263BF86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841375" y="263525"/>
            <a:ext cx="7943850" cy="1249363"/>
          </a:xfrm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r>
              <a:rPr lang="zh-CN" altLang="en-US" sz="7200">
                <a:ln>
                  <a:noFill/>
                </a:ln>
                <a:solidFill>
                  <a:srgbClr val="FF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Roman"/>
              </a:rPr>
              <a:t>凭着信心向前走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Number Placeholder 5">
            <a:extLst>
              <a:ext uri="{FF2B5EF4-FFF2-40B4-BE49-F238E27FC236}">
                <a16:creationId xmlns:a16="http://schemas.microsoft.com/office/drawing/2014/main" id="{A358644F-24DC-4E98-9A8B-AD45DF9051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F9F9F9"/>
              </a:buClr>
              <a:buSzPct val="65000"/>
              <a:buFont typeface="Wingdings 2" panose="05020102010507070707" pitchFamily="18" charset="2"/>
              <a:buChar char=""/>
              <a:defRPr sz="2800">
                <a:solidFill>
                  <a:schemeClr val="tx1"/>
                </a:solidFill>
                <a:latin typeface="Book Antiqua" panose="0204060205030503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80000"/>
              <a:buFont typeface="Wingdings 2" panose="05020102010507070707" pitchFamily="18" charset="2"/>
              <a:buChar char=""/>
              <a:defRPr sz="2400">
                <a:solidFill>
                  <a:schemeClr val="tx1"/>
                </a:solidFill>
                <a:latin typeface="Book Antiqua" panose="0204060205030503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95000"/>
              <a:buFont typeface="Wingdings" panose="05000000000000000000" pitchFamily="2" charset="2"/>
              <a:buChar char=""/>
              <a:defRPr sz="2200">
                <a:solidFill>
                  <a:schemeClr val="tx1"/>
                </a:solidFill>
                <a:latin typeface="Book Antiqua" panose="0204060205030503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100000"/>
              <a:buFont typeface="Wingdings 3" panose="05040102010807070707" pitchFamily="18" charset="2"/>
              <a:buChar char=""/>
              <a:defRPr sz="2000">
                <a:solidFill>
                  <a:schemeClr val="tx1"/>
                </a:solidFill>
                <a:latin typeface="Book Antiqua" panose="0204060205030503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Font typeface="Wingdings 2" panose="05020102010507070707" pitchFamily="18" charset="2"/>
              <a:buChar char=""/>
              <a:defRPr sz="2000">
                <a:solidFill>
                  <a:schemeClr val="tx1"/>
                </a:solidFill>
                <a:latin typeface="Book Antiqua" panose="0204060205030503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 2" panose="05020102010507070707" pitchFamily="18" charset="2"/>
              <a:buChar char=""/>
              <a:defRPr sz="2000">
                <a:solidFill>
                  <a:schemeClr val="tx1"/>
                </a:solidFill>
                <a:latin typeface="Book Antiqua" panose="0204060205030503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 2" panose="05020102010507070707" pitchFamily="18" charset="2"/>
              <a:buChar char=""/>
              <a:defRPr sz="2000">
                <a:solidFill>
                  <a:schemeClr val="tx1"/>
                </a:solidFill>
                <a:latin typeface="Book Antiqua" panose="0204060205030503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 2" panose="05020102010507070707" pitchFamily="18" charset="2"/>
              <a:buChar char=""/>
              <a:defRPr sz="2000">
                <a:solidFill>
                  <a:schemeClr val="tx1"/>
                </a:solidFill>
                <a:latin typeface="Book Antiqua" panose="0204060205030503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 2" panose="05020102010507070707" pitchFamily="18" charset="2"/>
              <a:buChar char=""/>
              <a:defRPr sz="2000">
                <a:solidFill>
                  <a:schemeClr val="tx1"/>
                </a:solidFill>
                <a:latin typeface="Book Antiqua" panose="0204060205030503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9A8D1D69-D41C-4C98-BA47-6CB72C93F341}" type="slidenum">
              <a:rPr lang="en-US" altLang="en-US" sz="1400">
                <a:solidFill>
                  <a:srgbClr val="000000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3</a:t>
            </a:fld>
            <a:endParaRPr lang="en-US" altLang="en-US" sz="140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10243" name="Rectangle 2">
            <a:extLst>
              <a:ext uri="{FF2B5EF4-FFF2-40B4-BE49-F238E27FC236}">
                <a16:creationId xmlns:a16="http://schemas.microsoft.com/office/drawing/2014/main" id="{99413515-20E7-4C13-87EF-76B2A9D07FD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81000" y="533400"/>
            <a:ext cx="8229600" cy="5943600"/>
          </a:xfrm>
        </p:spPr>
        <p:txBody>
          <a:bodyPr/>
          <a:lstStyle/>
          <a:p>
            <a:pPr eaLnBrk="1" hangingPunct="1">
              <a:lnSpc>
                <a:spcPct val="120000"/>
              </a:lnSpc>
              <a:buFontTx/>
              <a:buNone/>
            </a:pPr>
            <a:r>
              <a:rPr lang="zh-CN" altLang="en-US" sz="4400">
                <a:latin typeface="Times New Roman" panose="02020603050405020304" pitchFamily="18" charset="0"/>
              </a:rPr>
              <a:t>	 							行为</a:t>
            </a:r>
            <a:endParaRPr lang="en-US" altLang="zh-CN" sz="4400">
              <a:latin typeface="Times New Roman" panose="02020603050405020304" pitchFamily="18" charset="0"/>
            </a:endParaRPr>
          </a:p>
          <a:p>
            <a:pPr eaLnBrk="1" hangingPunct="1">
              <a:lnSpc>
                <a:spcPct val="120000"/>
              </a:lnSpc>
              <a:buFontTx/>
              <a:buNone/>
            </a:pPr>
            <a:r>
              <a:rPr lang="zh-CN" altLang="en-US" sz="4400">
                <a:latin typeface="Times New Roman" panose="02020603050405020304" pitchFamily="18" charset="0"/>
              </a:rPr>
              <a:t>								顺服</a:t>
            </a:r>
          </a:p>
          <a:p>
            <a:pPr eaLnBrk="1" hangingPunct="1">
              <a:lnSpc>
                <a:spcPct val="120000"/>
              </a:lnSpc>
              <a:buFontTx/>
              <a:buNone/>
            </a:pPr>
            <a:r>
              <a:rPr lang="zh-CN" altLang="en-US" sz="4400">
                <a:latin typeface="Times New Roman" panose="02020603050405020304" pitchFamily="18" charset="0"/>
              </a:rPr>
              <a:t>	 							圣洁</a:t>
            </a:r>
          </a:p>
          <a:p>
            <a:pPr eaLnBrk="1" hangingPunct="1">
              <a:lnSpc>
                <a:spcPct val="120000"/>
              </a:lnSpc>
              <a:buFontTx/>
              <a:buNone/>
            </a:pPr>
            <a:r>
              <a:rPr lang="zh-CN" altLang="en-US" sz="4400">
                <a:latin typeface="Times New Roman" panose="02020603050405020304" pitchFamily="18" charset="0"/>
              </a:rPr>
              <a:t>								成圣</a:t>
            </a:r>
          </a:p>
          <a:p>
            <a:pPr eaLnBrk="1" hangingPunct="1">
              <a:lnSpc>
                <a:spcPct val="120000"/>
              </a:lnSpc>
              <a:buFontTx/>
              <a:buNone/>
            </a:pPr>
            <a:r>
              <a:rPr lang="zh-CN" altLang="en-US" sz="4400">
                <a:latin typeface="Times New Roman" panose="02020603050405020304" pitchFamily="18" charset="0"/>
              </a:rPr>
              <a:t>								得胜</a:t>
            </a:r>
          </a:p>
          <a:p>
            <a:pPr eaLnBrk="1" hangingPunct="1">
              <a:lnSpc>
                <a:spcPct val="120000"/>
              </a:lnSpc>
              <a:buFontTx/>
              <a:buNone/>
            </a:pPr>
            <a:r>
              <a:rPr lang="en-US" altLang="zh-CN" sz="4400">
                <a:latin typeface="Times New Roman" panose="02020603050405020304" pitchFamily="18" charset="0"/>
              </a:rPr>
              <a:t>   		              			Doing</a:t>
            </a:r>
            <a:endParaRPr lang="en-US" altLang="zh-CN" sz="3600">
              <a:latin typeface="Times New Roman" panose="02020603050405020304" pitchFamily="18" charset="0"/>
            </a:endParaRPr>
          </a:p>
        </p:txBody>
      </p:sp>
      <p:sp>
        <p:nvSpPr>
          <p:cNvPr id="10244" name="Oval 3">
            <a:extLst>
              <a:ext uri="{FF2B5EF4-FFF2-40B4-BE49-F238E27FC236}">
                <a16:creationId xmlns:a16="http://schemas.microsoft.com/office/drawing/2014/main" id="{E5BA8D29-6105-4836-8F1A-6C0C9C192E1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24600" y="457200"/>
            <a:ext cx="2286000" cy="5791200"/>
          </a:xfrm>
          <a:prstGeom prst="ellipse">
            <a:avLst/>
          </a:prstGeom>
          <a:noFill/>
          <a:ln w="28575">
            <a:solidFill>
              <a:srgbClr val="0033C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F9F9F9"/>
              </a:buClr>
              <a:buSzPct val="65000"/>
              <a:buFont typeface="Wingdings 2" panose="05020102010507070707" pitchFamily="18" charset="2"/>
              <a:buChar char=""/>
              <a:defRPr sz="2800">
                <a:solidFill>
                  <a:schemeClr val="tx1"/>
                </a:solidFill>
                <a:latin typeface="Book Antiqua" panose="0204060205030503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80000"/>
              <a:buFont typeface="Wingdings 2" panose="05020102010507070707" pitchFamily="18" charset="2"/>
              <a:buChar char=""/>
              <a:defRPr sz="2400">
                <a:solidFill>
                  <a:schemeClr val="tx1"/>
                </a:solidFill>
                <a:latin typeface="Book Antiqua" panose="0204060205030503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95000"/>
              <a:buFont typeface="Wingdings" panose="05000000000000000000" pitchFamily="2" charset="2"/>
              <a:buChar char=""/>
              <a:defRPr sz="2200">
                <a:solidFill>
                  <a:schemeClr val="tx1"/>
                </a:solidFill>
                <a:latin typeface="Book Antiqua" panose="0204060205030503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100000"/>
              <a:buFont typeface="Wingdings 3" panose="05040102010807070707" pitchFamily="18" charset="2"/>
              <a:buChar char=""/>
              <a:defRPr sz="2000">
                <a:solidFill>
                  <a:schemeClr val="tx1"/>
                </a:solidFill>
                <a:latin typeface="Book Antiqua" panose="0204060205030503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Font typeface="Wingdings 2" panose="05020102010507070707" pitchFamily="18" charset="2"/>
              <a:buChar char=""/>
              <a:defRPr sz="2000">
                <a:solidFill>
                  <a:schemeClr val="tx1"/>
                </a:solidFill>
                <a:latin typeface="Book Antiqua" panose="0204060205030503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 2" panose="05020102010507070707" pitchFamily="18" charset="2"/>
              <a:buChar char=""/>
              <a:defRPr sz="2000">
                <a:solidFill>
                  <a:schemeClr val="tx1"/>
                </a:solidFill>
                <a:latin typeface="Book Antiqua" panose="0204060205030503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 2" panose="05020102010507070707" pitchFamily="18" charset="2"/>
              <a:buChar char=""/>
              <a:defRPr sz="2000">
                <a:solidFill>
                  <a:schemeClr val="tx1"/>
                </a:solidFill>
                <a:latin typeface="Book Antiqua" panose="0204060205030503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 2" panose="05020102010507070707" pitchFamily="18" charset="2"/>
              <a:buChar char=""/>
              <a:defRPr sz="2000">
                <a:solidFill>
                  <a:schemeClr val="tx1"/>
                </a:solidFill>
                <a:latin typeface="Book Antiqua" panose="0204060205030503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 2" panose="05020102010507070707" pitchFamily="18" charset="2"/>
              <a:buChar char=""/>
              <a:defRPr sz="2000">
                <a:solidFill>
                  <a:schemeClr val="tx1"/>
                </a:solidFill>
                <a:latin typeface="Book Antiqua" panose="0204060205030503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>
              <a:solidFill>
                <a:srgbClr val="0033CC"/>
              </a:solidFill>
              <a:latin typeface="Arial" panose="020B0604020202020204" pitchFamily="34" charset="0"/>
            </a:endParaRPr>
          </a:p>
        </p:txBody>
      </p:sp>
      <p:sp>
        <p:nvSpPr>
          <p:cNvPr id="1224708" name="Text Box 4">
            <a:extLst>
              <a:ext uri="{FF2B5EF4-FFF2-40B4-BE49-F238E27FC236}">
                <a16:creationId xmlns:a16="http://schemas.microsoft.com/office/drawing/2014/main" id="{4AC887E4-4700-41BF-881D-A34C91CA647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990600"/>
            <a:ext cx="6248400" cy="5056188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115000"/>
              </a:lnSpc>
            </a:pPr>
            <a:r>
              <a:rPr lang="zh-CN" altLang="en-US" sz="3600" b="1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SimSun-ExtB" panose="02010609060101010101" pitchFamily="49" charset="-122"/>
                <a:ea typeface="SimSun-ExtB" panose="02010609060101010101" pitchFamily="49" charset="-122"/>
                <a:cs typeface="Times New Roman" panose="02020603050405020304" pitchFamily="18" charset="0"/>
              </a:rPr>
              <a:t>当恐惧战兢，</a:t>
            </a:r>
            <a:r>
              <a:rPr lang="zh-CN" altLang="en-US" sz="36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SimSun-ExtB" panose="02010609060101010101" pitchFamily="49" charset="-122"/>
                <a:ea typeface="SimSun-ExtB" panose="02010609060101010101" pitchFamily="49" charset="-122"/>
                <a:cs typeface="Times New Roman" panose="02020603050405020304" pitchFamily="18" charset="0"/>
              </a:rPr>
              <a:t>行出你们的救恩</a:t>
            </a:r>
            <a:r>
              <a:rPr lang="zh-CN" altLang="en-US" sz="3600" b="1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SimSun-ExtB" panose="02010609060101010101" pitchFamily="49" charset="-122"/>
                <a:ea typeface="SimSun-ExtB" panose="02010609060101010101" pitchFamily="49" charset="-122"/>
                <a:cs typeface="Times New Roman" panose="02020603050405020304" pitchFamily="18" charset="0"/>
              </a:rPr>
              <a:t>，因为是上帝在你们里面运行，使你们为了他的喜悦立志行事。腓</a:t>
            </a:r>
            <a:r>
              <a:rPr lang="en-US" altLang="zh-CN" sz="3600" b="1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SimSun-ExtB" panose="02010609060101010101" pitchFamily="49" charset="-122"/>
                <a:ea typeface="SimSun-ExtB" panose="02010609060101010101" pitchFamily="49" charset="-122"/>
                <a:cs typeface="Times New Roman" panose="02020603050405020304" pitchFamily="18" charset="0"/>
              </a:rPr>
              <a:t>2:12-13</a:t>
            </a:r>
            <a:r>
              <a:rPr lang="zh-CN" altLang="en-US" sz="3600" b="1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SimSun-ExtB" panose="02010609060101010101" pitchFamily="49" charset="-122"/>
                <a:ea typeface="SimSun-ExtB" panose="02010609060101010101" pitchFamily="49" charset="-122"/>
                <a:cs typeface="Times New Roman" panose="02020603050405020304" pitchFamily="18" charset="0"/>
              </a:rPr>
              <a:t>，三一本</a:t>
            </a:r>
          </a:p>
          <a:p>
            <a:pPr eaLnBrk="1" hangingPunct="1"/>
            <a:r>
              <a:rPr lang="en-US" altLang="zh-CN" sz="32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Work out</a:t>
            </a:r>
            <a:r>
              <a:rPr lang="en-US" altLang="zh-CN" sz="3200" b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your own salvation with fear and trembling. For it is God which </a:t>
            </a:r>
            <a:r>
              <a:rPr lang="en-US" altLang="zh-CN" sz="32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worketh in</a:t>
            </a:r>
            <a:r>
              <a:rPr lang="en-US" altLang="zh-CN" sz="3200" b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you both to will and to do of </a:t>
            </a:r>
            <a:r>
              <a:rPr lang="en-US" altLang="zh-CN" sz="3200" b="1" i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his </a:t>
            </a:r>
            <a:r>
              <a:rPr lang="en-US" altLang="zh-CN" sz="3200" b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good pleasure. Phi 2:12-13, KJV</a:t>
            </a:r>
            <a:endParaRPr lang="en-US" altLang="en-US" sz="3200" b="1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Number Placeholder 5">
            <a:extLst>
              <a:ext uri="{FF2B5EF4-FFF2-40B4-BE49-F238E27FC236}">
                <a16:creationId xmlns:a16="http://schemas.microsoft.com/office/drawing/2014/main" id="{1A9E1BB5-48AE-442B-A1C3-87B538EC34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F9F9F9"/>
              </a:buClr>
              <a:buSzPct val="65000"/>
              <a:buFont typeface="Wingdings 2" panose="05020102010507070707" pitchFamily="18" charset="2"/>
              <a:buChar char=""/>
              <a:defRPr sz="2800">
                <a:solidFill>
                  <a:schemeClr val="tx1"/>
                </a:solidFill>
                <a:latin typeface="Book Antiqua" panose="0204060205030503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80000"/>
              <a:buFont typeface="Wingdings 2" panose="05020102010507070707" pitchFamily="18" charset="2"/>
              <a:buChar char=""/>
              <a:defRPr sz="2400">
                <a:solidFill>
                  <a:schemeClr val="tx1"/>
                </a:solidFill>
                <a:latin typeface="Book Antiqua" panose="0204060205030503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95000"/>
              <a:buFont typeface="Wingdings" panose="05000000000000000000" pitchFamily="2" charset="2"/>
              <a:buChar char=""/>
              <a:defRPr sz="2200">
                <a:solidFill>
                  <a:schemeClr val="tx1"/>
                </a:solidFill>
                <a:latin typeface="Book Antiqua" panose="0204060205030503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100000"/>
              <a:buFont typeface="Wingdings 3" panose="05040102010807070707" pitchFamily="18" charset="2"/>
              <a:buChar char=""/>
              <a:defRPr sz="2000">
                <a:solidFill>
                  <a:schemeClr val="tx1"/>
                </a:solidFill>
                <a:latin typeface="Book Antiqua" panose="0204060205030503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Font typeface="Wingdings 2" panose="05020102010507070707" pitchFamily="18" charset="2"/>
              <a:buChar char=""/>
              <a:defRPr sz="2000">
                <a:solidFill>
                  <a:schemeClr val="tx1"/>
                </a:solidFill>
                <a:latin typeface="Book Antiqua" panose="0204060205030503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 2" panose="05020102010507070707" pitchFamily="18" charset="2"/>
              <a:buChar char=""/>
              <a:defRPr sz="2000">
                <a:solidFill>
                  <a:schemeClr val="tx1"/>
                </a:solidFill>
                <a:latin typeface="Book Antiqua" panose="0204060205030503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 2" panose="05020102010507070707" pitchFamily="18" charset="2"/>
              <a:buChar char=""/>
              <a:defRPr sz="2000">
                <a:solidFill>
                  <a:schemeClr val="tx1"/>
                </a:solidFill>
                <a:latin typeface="Book Antiqua" panose="0204060205030503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 2" panose="05020102010507070707" pitchFamily="18" charset="2"/>
              <a:buChar char=""/>
              <a:defRPr sz="2000">
                <a:solidFill>
                  <a:schemeClr val="tx1"/>
                </a:solidFill>
                <a:latin typeface="Book Antiqua" panose="0204060205030503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 2" panose="05020102010507070707" pitchFamily="18" charset="2"/>
              <a:buChar char=""/>
              <a:defRPr sz="2000">
                <a:solidFill>
                  <a:schemeClr val="tx1"/>
                </a:solidFill>
                <a:latin typeface="Book Antiqua" panose="0204060205030503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B45F3031-89B2-4D7E-8202-BFEC97121E36}" type="slidenum">
              <a:rPr lang="en-US" altLang="en-US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4</a:t>
            </a:fld>
            <a:endParaRPr lang="en-US" altLang="en-US" sz="1400">
              <a:latin typeface="Arial" panose="020B0604020202020204" pitchFamily="34" charset="0"/>
            </a:endParaRPr>
          </a:p>
        </p:txBody>
      </p:sp>
      <p:sp>
        <p:nvSpPr>
          <p:cNvPr id="11267" name="Rectangle 2">
            <a:extLst>
              <a:ext uri="{FF2B5EF4-FFF2-40B4-BE49-F238E27FC236}">
                <a16:creationId xmlns:a16="http://schemas.microsoft.com/office/drawing/2014/main" id="{A62919AA-22F5-4AB8-AD9C-C1157FE45B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81000" y="533400"/>
            <a:ext cx="8229600" cy="5943600"/>
          </a:xfrm>
        </p:spPr>
        <p:txBody>
          <a:bodyPr/>
          <a:lstStyle/>
          <a:p>
            <a:pPr eaLnBrk="1" hangingPunct="1">
              <a:lnSpc>
                <a:spcPct val="120000"/>
              </a:lnSpc>
              <a:buFontTx/>
              <a:buNone/>
            </a:pPr>
            <a:r>
              <a:rPr lang="zh-CN" altLang="en-US" sz="4400">
                <a:latin typeface="Times New Roman" panose="02020603050405020304" pitchFamily="18" charset="0"/>
              </a:rPr>
              <a:t>	 							行为</a:t>
            </a:r>
            <a:endParaRPr lang="en-US" altLang="zh-CN" sz="4400">
              <a:latin typeface="Times New Roman" panose="02020603050405020304" pitchFamily="18" charset="0"/>
            </a:endParaRPr>
          </a:p>
          <a:p>
            <a:pPr eaLnBrk="1" hangingPunct="1">
              <a:lnSpc>
                <a:spcPct val="120000"/>
              </a:lnSpc>
              <a:buFontTx/>
              <a:buNone/>
            </a:pPr>
            <a:r>
              <a:rPr lang="zh-CN" altLang="en-US" sz="4400">
                <a:latin typeface="Times New Roman" panose="02020603050405020304" pitchFamily="18" charset="0"/>
              </a:rPr>
              <a:t>								顺服</a:t>
            </a:r>
          </a:p>
          <a:p>
            <a:pPr eaLnBrk="1" hangingPunct="1">
              <a:lnSpc>
                <a:spcPct val="120000"/>
              </a:lnSpc>
              <a:buFontTx/>
              <a:buNone/>
            </a:pPr>
            <a:r>
              <a:rPr lang="zh-CN" altLang="en-US" sz="4400">
                <a:latin typeface="Times New Roman" panose="02020603050405020304" pitchFamily="18" charset="0"/>
              </a:rPr>
              <a:t>	 							圣洁</a:t>
            </a:r>
          </a:p>
          <a:p>
            <a:pPr eaLnBrk="1" hangingPunct="1">
              <a:lnSpc>
                <a:spcPct val="120000"/>
              </a:lnSpc>
              <a:buFontTx/>
              <a:buNone/>
            </a:pPr>
            <a:r>
              <a:rPr lang="zh-CN" altLang="en-US" sz="4400">
                <a:latin typeface="Times New Roman" panose="02020603050405020304" pitchFamily="18" charset="0"/>
              </a:rPr>
              <a:t>								成圣</a:t>
            </a:r>
          </a:p>
          <a:p>
            <a:pPr eaLnBrk="1" hangingPunct="1">
              <a:lnSpc>
                <a:spcPct val="120000"/>
              </a:lnSpc>
              <a:buFontTx/>
              <a:buNone/>
            </a:pPr>
            <a:r>
              <a:rPr lang="zh-CN" altLang="en-US" sz="4400">
                <a:latin typeface="Times New Roman" panose="02020603050405020304" pitchFamily="18" charset="0"/>
              </a:rPr>
              <a:t>								得胜</a:t>
            </a:r>
          </a:p>
          <a:p>
            <a:pPr eaLnBrk="1" hangingPunct="1">
              <a:lnSpc>
                <a:spcPct val="120000"/>
              </a:lnSpc>
              <a:buFontTx/>
              <a:buNone/>
            </a:pPr>
            <a:r>
              <a:rPr lang="en-US" altLang="zh-CN" sz="4400">
                <a:latin typeface="Times New Roman" panose="02020603050405020304" pitchFamily="18" charset="0"/>
              </a:rPr>
              <a:t>   		              			Doing</a:t>
            </a:r>
            <a:endParaRPr lang="en-US" altLang="zh-CN" sz="3600">
              <a:latin typeface="Times New Roman" panose="02020603050405020304" pitchFamily="18" charset="0"/>
            </a:endParaRPr>
          </a:p>
        </p:txBody>
      </p:sp>
      <p:sp>
        <p:nvSpPr>
          <p:cNvPr id="11268" name="Oval 3">
            <a:extLst>
              <a:ext uri="{FF2B5EF4-FFF2-40B4-BE49-F238E27FC236}">
                <a16:creationId xmlns:a16="http://schemas.microsoft.com/office/drawing/2014/main" id="{AC975777-13B4-4E8E-9598-44F0F40BB51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24600" y="457200"/>
            <a:ext cx="2286000" cy="5791200"/>
          </a:xfrm>
          <a:prstGeom prst="ellipse">
            <a:avLst/>
          </a:prstGeom>
          <a:noFill/>
          <a:ln w="28575">
            <a:solidFill>
              <a:srgbClr val="0033C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F9F9F9"/>
              </a:buClr>
              <a:buSzPct val="65000"/>
              <a:buFont typeface="Wingdings 2" panose="05020102010507070707" pitchFamily="18" charset="2"/>
              <a:buChar char=""/>
              <a:defRPr sz="2800">
                <a:solidFill>
                  <a:schemeClr val="tx1"/>
                </a:solidFill>
                <a:latin typeface="Book Antiqua" panose="0204060205030503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80000"/>
              <a:buFont typeface="Wingdings 2" panose="05020102010507070707" pitchFamily="18" charset="2"/>
              <a:buChar char=""/>
              <a:defRPr sz="2400">
                <a:solidFill>
                  <a:schemeClr val="tx1"/>
                </a:solidFill>
                <a:latin typeface="Book Antiqua" panose="0204060205030503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95000"/>
              <a:buFont typeface="Wingdings" panose="05000000000000000000" pitchFamily="2" charset="2"/>
              <a:buChar char=""/>
              <a:defRPr sz="2200">
                <a:solidFill>
                  <a:schemeClr val="tx1"/>
                </a:solidFill>
                <a:latin typeface="Book Antiqua" panose="0204060205030503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100000"/>
              <a:buFont typeface="Wingdings 3" panose="05040102010807070707" pitchFamily="18" charset="2"/>
              <a:buChar char=""/>
              <a:defRPr sz="2000">
                <a:solidFill>
                  <a:schemeClr val="tx1"/>
                </a:solidFill>
                <a:latin typeface="Book Antiqua" panose="0204060205030503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Font typeface="Wingdings 2" panose="05020102010507070707" pitchFamily="18" charset="2"/>
              <a:buChar char=""/>
              <a:defRPr sz="2000">
                <a:solidFill>
                  <a:schemeClr val="tx1"/>
                </a:solidFill>
                <a:latin typeface="Book Antiqua" panose="0204060205030503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 2" panose="05020102010507070707" pitchFamily="18" charset="2"/>
              <a:buChar char=""/>
              <a:defRPr sz="2000">
                <a:solidFill>
                  <a:schemeClr val="tx1"/>
                </a:solidFill>
                <a:latin typeface="Book Antiqua" panose="0204060205030503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 2" panose="05020102010507070707" pitchFamily="18" charset="2"/>
              <a:buChar char=""/>
              <a:defRPr sz="2000">
                <a:solidFill>
                  <a:schemeClr val="tx1"/>
                </a:solidFill>
                <a:latin typeface="Book Antiqua" panose="0204060205030503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 2" panose="05020102010507070707" pitchFamily="18" charset="2"/>
              <a:buChar char=""/>
              <a:defRPr sz="2000">
                <a:solidFill>
                  <a:schemeClr val="tx1"/>
                </a:solidFill>
                <a:latin typeface="Book Antiqua" panose="0204060205030503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 2" panose="05020102010507070707" pitchFamily="18" charset="2"/>
              <a:buChar char=""/>
              <a:defRPr sz="2000">
                <a:solidFill>
                  <a:schemeClr val="tx1"/>
                </a:solidFill>
                <a:latin typeface="Book Antiqua" panose="0204060205030503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>
              <a:solidFill>
                <a:srgbClr val="0033CC"/>
              </a:solidFill>
              <a:latin typeface="Arial" panose="020B0604020202020204" pitchFamily="34" charset="0"/>
            </a:endParaRPr>
          </a:p>
        </p:txBody>
      </p:sp>
      <p:sp>
        <p:nvSpPr>
          <p:cNvPr id="1224708" name="Text Box 4">
            <a:extLst>
              <a:ext uri="{FF2B5EF4-FFF2-40B4-BE49-F238E27FC236}">
                <a16:creationId xmlns:a16="http://schemas.microsoft.com/office/drawing/2014/main" id="{0BC9DC8B-75E6-4135-8292-F7CE811B6DD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2900" y="730250"/>
            <a:ext cx="6096000" cy="5632450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zh-CN" alt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我的弟兄们，若有人说自己有信心，却没有</a:t>
            </a:r>
            <a:r>
              <a:rPr lang="zh-CN" altLang="en-US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行为</a:t>
            </a:r>
            <a:r>
              <a:rPr lang="zh-CN" alt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，有什么益处呢？这信心能救他吗？</a:t>
            </a:r>
            <a:r>
              <a:rPr lang="en-US" altLang="zh-CN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…</a:t>
            </a:r>
            <a:r>
              <a:rPr lang="zh-CN" alt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虚浮的人哪！你愿意知道没有</a:t>
            </a:r>
            <a:r>
              <a:rPr lang="zh-CN" altLang="en-US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行为</a:t>
            </a:r>
            <a:r>
              <a:rPr lang="zh-CN" alt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的信心是死的吗？</a:t>
            </a:r>
            <a:r>
              <a:rPr lang="en-US" altLang="zh-CN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…</a:t>
            </a:r>
            <a:r>
              <a:rPr lang="zh-CN" alt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可见信心是与他的</a:t>
            </a:r>
            <a:r>
              <a:rPr lang="zh-CN" altLang="en-US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行为</a:t>
            </a:r>
            <a:r>
              <a:rPr lang="zh-CN" alt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并行，而且信心因着</a:t>
            </a:r>
            <a:r>
              <a:rPr lang="zh-CN" altLang="en-US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行为</a:t>
            </a:r>
            <a:r>
              <a:rPr lang="zh-CN" alt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才得成全。 </a:t>
            </a:r>
            <a:r>
              <a:rPr lang="en-US" altLang="zh-CN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…</a:t>
            </a:r>
            <a:r>
              <a:rPr lang="zh-CN" altLang="en-US" sz="36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这样看来，人称义是因着</a:t>
            </a:r>
            <a:r>
              <a:rPr lang="zh-CN" altLang="en-US" sz="36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行为</a:t>
            </a:r>
            <a:r>
              <a:rPr lang="zh-CN" altLang="en-US" sz="36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，不是单因着信。</a:t>
            </a:r>
            <a:r>
              <a:rPr lang="zh-CN" alt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雅</a:t>
            </a:r>
            <a:r>
              <a:rPr lang="en-US" altLang="zh-CN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James 2:14,20,22,24 </a:t>
            </a:r>
            <a:endParaRPr lang="en-US" altLang="en-US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850" name="Rectangle 2">
            <a:extLst>
              <a:ext uri="{FF2B5EF4-FFF2-40B4-BE49-F238E27FC236}">
                <a16:creationId xmlns:a16="http://schemas.microsoft.com/office/drawing/2014/main" id="{FDD0AA51-245E-4466-BC36-0D1060F238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0" y="1346200"/>
            <a:ext cx="9144000" cy="5283200"/>
          </a:xfrm>
        </p:spPr>
        <p:txBody>
          <a:bodyPr/>
          <a:lstStyle/>
          <a:p>
            <a:pPr>
              <a:buClr>
                <a:srgbClr val="FF3300"/>
              </a:buClr>
              <a:buSzPct val="95000"/>
              <a:buFont typeface="Wingdings" panose="05000000000000000000" pitchFamily="2" charset="2"/>
              <a:buChar char="q"/>
            </a:pPr>
            <a:r>
              <a:rPr lang="zh-CN" altLang="en-US" sz="4400" b="1">
                <a:solidFill>
                  <a:srgbClr val="003366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出埃及</a:t>
            </a:r>
            <a:endParaRPr lang="en-US" altLang="zh-CN" sz="4400" b="1">
              <a:solidFill>
                <a:srgbClr val="003366"/>
              </a:solidFill>
              <a:latin typeface="Times New Roman" panose="02020603050405020304" pitchFamily="18" charset="0"/>
              <a:ea typeface="黑体" panose="02010609060101010101" pitchFamily="49" charset="-122"/>
              <a:cs typeface="Times New Roman" panose="02020603050405020304" pitchFamily="18" charset="0"/>
            </a:endParaRPr>
          </a:p>
          <a:p>
            <a:pPr>
              <a:buClr>
                <a:srgbClr val="FF3300"/>
              </a:buClr>
              <a:buSzPct val="95000"/>
              <a:buFont typeface="Wingdings" panose="05000000000000000000" pitchFamily="2" charset="2"/>
              <a:buChar char="q"/>
            </a:pPr>
            <a:r>
              <a:rPr lang="zh-CN" altLang="en-US" sz="4400" b="1">
                <a:solidFill>
                  <a:srgbClr val="003366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进迦南</a:t>
            </a:r>
          </a:p>
          <a:p>
            <a:pPr>
              <a:buClr>
                <a:srgbClr val="FF3300"/>
              </a:buClr>
              <a:buSzPct val="95000"/>
              <a:buFont typeface="Wingdings" panose="05000000000000000000" pitchFamily="2" charset="2"/>
              <a:buChar char="q"/>
            </a:pPr>
            <a:r>
              <a:rPr lang="zh-CN" altLang="en-US" sz="4400" b="1">
                <a:solidFill>
                  <a:srgbClr val="003366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应许</a:t>
            </a:r>
            <a:r>
              <a:rPr lang="en-US" altLang="zh-CN" sz="4400" b="1">
                <a:solidFill>
                  <a:srgbClr val="003366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/</a:t>
            </a:r>
            <a:r>
              <a:rPr lang="zh-CN" altLang="en-US" sz="4400" b="1">
                <a:solidFill>
                  <a:srgbClr val="003366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命令，恩典</a:t>
            </a:r>
            <a:r>
              <a:rPr lang="en-US" altLang="zh-CN" sz="4400" b="1">
                <a:solidFill>
                  <a:srgbClr val="003366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/</a:t>
            </a:r>
            <a:r>
              <a:rPr lang="zh-CN" altLang="en-US" sz="4400" b="1">
                <a:solidFill>
                  <a:srgbClr val="003366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争战、努力</a:t>
            </a:r>
          </a:p>
          <a:p>
            <a:pPr>
              <a:buClr>
                <a:srgbClr val="FF3300"/>
              </a:buClr>
              <a:buSzPct val="95000"/>
              <a:buFont typeface="Wingdings" panose="05000000000000000000" pitchFamily="2" charset="2"/>
              <a:buNone/>
            </a:pPr>
            <a:r>
              <a:rPr lang="en-US" altLang="zh-CN" sz="4400">
                <a:ea typeface="黑体" panose="02010609060101010101" pitchFamily="49" charset="-122"/>
                <a:cs typeface="Times New Roman" panose="02020603050405020304" pitchFamily="18" charset="0"/>
              </a:rPr>
              <a:t>	</a:t>
            </a:r>
            <a:r>
              <a:rPr lang="zh-CN" altLang="en-US" sz="36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神的恩典和命令总是对应的。神赐给多少恩典，就给什么命令；神给什么命令，就赐给多少恩典。</a:t>
            </a:r>
            <a:r>
              <a:rPr lang="en-US" altLang="zh-CN" sz="3600" b="1">
                <a:ea typeface="黑体" panose="02010609060101010101" pitchFamily="49" charset="-122"/>
                <a:cs typeface="Times New Roman" panose="02020603050405020304" pitchFamily="18" charset="0"/>
              </a:rPr>
              <a:t>Command what you will, oh God!</a:t>
            </a:r>
            <a:r>
              <a:rPr lang="zh-CN" altLang="en-US" sz="3600" b="1">
                <a:ea typeface="黑体" panose="02010609060101010101" pitchFamily="49" charset="-122"/>
                <a:cs typeface="Times New Roman" panose="02020603050405020304" pitchFamily="18" charset="0"/>
              </a:rPr>
              <a:t> </a:t>
            </a:r>
            <a:r>
              <a:rPr lang="en-US" altLang="zh-CN" sz="3600" b="1">
                <a:ea typeface="黑体" panose="02010609060101010101" pitchFamily="49" charset="-122"/>
                <a:cs typeface="Times New Roman" panose="02020603050405020304" pitchFamily="18" charset="0"/>
              </a:rPr>
              <a:t>but give what you command.  —Augustine</a:t>
            </a:r>
            <a:endParaRPr lang="en-US" altLang="zh-CN" sz="3600" b="1">
              <a:solidFill>
                <a:srgbClr val="003366"/>
              </a:solidFill>
              <a:latin typeface="Times New Roman" panose="02020603050405020304" pitchFamily="18" charset="0"/>
              <a:ea typeface="黑体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206851" name="Rectangle 3">
            <a:extLst>
              <a:ext uri="{FF2B5EF4-FFF2-40B4-BE49-F238E27FC236}">
                <a16:creationId xmlns:a16="http://schemas.microsoft.com/office/drawing/2014/main" id="{D75EE5B9-DF18-4D14-9B08-DDC2AA53918A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34975" y="306388"/>
            <a:ext cx="8461375" cy="957262"/>
          </a:xfrm>
        </p:spPr>
        <p:txBody>
          <a:bodyPr wrap="square" lIns="0" tIns="45720" rIns="0" bIns="0" numCol="1" anchor="b" anchorCtr="0" compatLnSpc="1">
            <a:prstTxWarp prst="textNoShape">
              <a:avLst/>
            </a:prstTxWarp>
            <a:normAutofit fontScale="90000"/>
          </a:bodyPr>
          <a:lstStyle/>
          <a:p>
            <a:pPr>
              <a:defRPr/>
            </a:pPr>
            <a:r>
              <a:rPr lang="zh-CN" altLang="en-US" sz="600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Roman"/>
              </a:rPr>
              <a:t>神的旨意</a:t>
            </a:r>
            <a:r>
              <a:rPr lang="en-US" altLang="zh-CN" sz="600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Roman"/>
              </a:rPr>
              <a:t>/</a:t>
            </a:r>
            <a:r>
              <a:rPr lang="zh-CN" altLang="en-US" sz="600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Roman"/>
              </a:rPr>
              <a:t>应许</a:t>
            </a:r>
            <a:r>
              <a:rPr lang="en-US" altLang="zh-CN" sz="480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Roman"/>
              </a:rPr>
              <a:t>God’s Will</a:t>
            </a:r>
            <a:r>
              <a:rPr lang="en-US" altLang="zh-CN" sz="600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Roman"/>
              </a:rPr>
              <a:t>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85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500"/>
                                        <p:tgtEl>
                                          <p:spTgt spid="20685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85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500"/>
                                        <p:tgtEl>
                                          <p:spTgt spid="20685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02" name="Rectangle 2">
            <a:extLst>
              <a:ext uri="{FF2B5EF4-FFF2-40B4-BE49-F238E27FC236}">
                <a16:creationId xmlns:a16="http://schemas.microsoft.com/office/drawing/2014/main" id="{67A01315-F421-451D-8683-74386BF9D4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52400" y="1202076"/>
            <a:ext cx="8796338" cy="5427324"/>
          </a:xfrm>
        </p:spPr>
        <p:txBody>
          <a:bodyPr/>
          <a:lstStyle/>
          <a:p>
            <a:pPr>
              <a:buClr>
                <a:srgbClr val="FF3300"/>
              </a:buClr>
              <a:buSzPct val="95000"/>
              <a:defRPr/>
            </a:pPr>
            <a:r>
              <a:rPr lang="zh-CN" altLang="en-US" sz="3600" b="1" dirty="0">
                <a:solidFill>
                  <a:srgbClr val="FF0000"/>
                </a:solidFill>
                <a:highlight>
                  <a:srgbClr val="FFFF00"/>
                </a:highlight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显明</a:t>
            </a:r>
            <a:r>
              <a:rPr lang="en-US" altLang="zh-CN" sz="3600" b="1" dirty="0">
                <a:solidFill>
                  <a:srgbClr val="FF0000"/>
                </a:solidFill>
                <a:highlight>
                  <a:srgbClr val="FFFF00"/>
                </a:highlight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Prove</a:t>
            </a:r>
            <a:r>
              <a:rPr lang="zh-CN" altLang="en-US" sz="3600" b="1" dirty="0">
                <a:solidFill>
                  <a:srgbClr val="003366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：</a:t>
            </a:r>
            <a:r>
              <a:rPr lang="zh-CN" altLang="en-US" sz="3600" b="1" dirty="0">
                <a:solidFill>
                  <a:srgbClr val="003366"/>
                </a:solidFill>
                <a:latin typeface="SimSun-ExtB" panose="02010609060101010101" pitchFamily="49" charset="-122"/>
                <a:ea typeface="SimSun-ExtB" panose="02010609060101010101" pitchFamily="49" charset="-122"/>
                <a:cs typeface="Times New Roman" panose="02020603050405020304" pitchFamily="18" charset="0"/>
              </a:rPr>
              <a:t>信心必须经过试炼，才知道是真是假，是大是小。</a:t>
            </a:r>
            <a:r>
              <a:rPr lang="en-US" altLang="zh-CN" sz="3600" b="1" dirty="0">
                <a:solidFill>
                  <a:srgbClr val="003366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Faith must be tested to prove its genuineness. </a:t>
            </a:r>
          </a:p>
          <a:p>
            <a:pPr>
              <a:buClr>
                <a:srgbClr val="FF3300"/>
              </a:buClr>
              <a:buSzPct val="95000"/>
              <a:buFont typeface="Wingdings" panose="05000000000000000000" pitchFamily="2" charset="2"/>
              <a:buNone/>
              <a:defRPr/>
            </a:pPr>
            <a:r>
              <a:rPr lang="zh-CN" altLang="en-US" sz="3600" dirty="0">
                <a:cs typeface="Times New Roman" panose="02020603050405020304" pitchFamily="18" charset="0"/>
              </a:rPr>
              <a:t>	</a:t>
            </a:r>
            <a:r>
              <a:rPr lang="zh-CN" altLang="en-US" sz="36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Roman"/>
                <a:ea typeface="黑体" panose="02010609060101010101" pitchFamily="49" charset="-122"/>
                <a:cs typeface="Times New Roman" panose="02020603050405020304" pitchFamily="18" charset="0"/>
              </a:rPr>
              <a:t>那些在磐石上的，就是人听道，</a:t>
            </a:r>
            <a:r>
              <a:rPr lang="zh-CN" altLang="en-US" sz="3600" b="1" dirty="0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Roman"/>
                <a:ea typeface="黑体" panose="02010609060101010101" pitchFamily="49" charset="-122"/>
                <a:cs typeface="Times New Roman" panose="02020603050405020304" pitchFamily="18" charset="0"/>
              </a:rPr>
              <a:t>欢喜领受</a:t>
            </a:r>
            <a:r>
              <a:rPr lang="zh-CN" altLang="en-US" sz="36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Roman"/>
                <a:ea typeface="黑体" panose="02010609060101010101" pitchFamily="49" charset="-122"/>
                <a:cs typeface="Times New Roman" panose="02020603050405020304" pitchFamily="18" charset="0"/>
              </a:rPr>
              <a:t>，但心中</a:t>
            </a:r>
            <a:r>
              <a:rPr lang="zh-CN" altLang="en-US" sz="3600" b="1" dirty="0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Roman"/>
                <a:ea typeface="黑体" panose="02010609060101010101" pitchFamily="49" charset="-122"/>
                <a:cs typeface="Times New Roman" panose="02020603050405020304" pitchFamily="18" charset="0"/>
              </a:rPr>
              <a:t>没有根</a:t>
            </a:r>
            <a:r>
              <a:rPr lang="zh-CN" altLang="en-US" sz="36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Roman"/>
                <a:ea typeface="黑体" panose="02010609060101010101" pitchFamily="49" charset="-122"/>
                <a:cs typeface="Times New Roman" panose="02020603050405020304" pitchFamily="18" charset="0"/>
              </a:rPr>
              <a:t>，不过</a:t>
            </a:r>
            <a:r>
              <a:rPr lang="zh-CN" altLang="en-US" sz="3600" b="1" dirty="0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Roman"/>
                <a:ea typeface="黑体" panose="02010609060101010101" pitchFamily="49" charset="-122"/>
                <a:cs typeface="Times New Roman" panose="02020603050405020304" pitchFamily="18" charset="0"/>
              </a:rPr>
              <a:t>暂时相信</a:t>
            </a:r>
            <a:r>
              <a:rPr lang="zh-CN" altLang="en-US" sz="36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Roman"/>
                <a:ea typeface="黑体" panose="02010609060101010101" pitchFamily="49" charset="-122"/>
                <a:cs typeface="Times New Roman" panose="02020603050405020304" pitchFamily="18" charset="0"/>
              </a:rPr>
              <a:t>及至</a:t>
            </a:r>
            <a:r>
              <a:rPr lang="zh-CN" altLang="en-US" sz="3600" b="1" dirty="0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Roman"/>
                <a:ea typeface="黑体" panose="02010609060101010101" pitchFamily="49" charset="-122"/>
                <a:cs typeface="Times New Roman" panose="02020603050405020304" pitchFamily="18" charset="0"/>
              </a:rPr>
              <a:t>遇见试炼就退后</a:t>
            </a:r>
            <a:r>
              <a:rPr lang="zh-CN" altLang="en-US" sz="36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Roman"/>
                <a:ea typeface="黑体" panose="02010609060101010101" pitchFamily="49" charset="-122"/>
                <a:cs typeface="Times New Roman" panose="02020603050405020304" pitchFamily="18" charset="0"/>
              </a:rPr>
              <a:t>了。 路</a:t>
            </a:r>
            <a:r>
              <a:rPr lang="en-US" altLang="zh-CN" sz="36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Roman"/>
                <a:ea typeface="黑体" panose="02010609060101010101" pitchFamily="49" charset="-122"/>
                <a:cs typeface="Times New Roman" panose="02020603050405020304" pitchFamily="18" charset="0"/>
              </a:rPr>
              <a:t>Luke</a:t>
            </a:r>
            <a:r>
              <a:rPr lang="zh-CN" altLang="en-US" sz="36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Roman"/>
                <a:ea typeface="黑体" panose="02010609060101010101" pitchFamily="49" charset="-122"/>
                <a:cs typeface="Times New Roman" panose="02020603050405020304" pitchFamily="18" charset="0"/>
              </a:rPr>
              <a:t> </a:t>
            </a:r>
            <a:r>
              <a:rPr lang="en-US" altLang="zh-CN" sz="36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Roman"/>
                <a:ea typeface="黑体" panose="02010609060101010101" pitchFamily="49" charset="-122"/>
                <a:cs typeface="Times New Roman" panose="02020603050405020304" pitchFamily="18" charset="0"/>
              </a:rPr>
              <a:t>8:13</a:t>
            </a:r>
            <a:endParaRPr lang="en-US" altLang="zh-CN" sz="3600" b="1" dirty="0">
              <a:solidFill>
                <a:srgbClr val="003366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Roman"/>
              <a:ea typeface="黑体" panose="02010609060101010101" pitchFamily="49" charset="-122"/>
              <a:cs typeface="Times New Roman" panose="02020603050405020304" pitchFamily="18" charset="0"/>
            </a:endParaRPr>
          </a:p>
          <a:p>
            <a:pPr>
              <a:buClr>
                <a:srgbClr val="FF3300"/>
              </a:buClr>
              <a:buSzPct val="95000"/>
              <a:buFont typeface="Wingdings" panose="05000000000000000000" pitchFamily="2" charset="2"/>
              <a:buChar char="q"/>
              <a:defRPr/>
            </a:pPr>
            <a:r>
              <a:rPr lang="zh-CN" altLang="en-US" sz="3600" b="1" dirty="0">
                <a:solidFill>
                  <a:srgbClr val="003366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谦卑</a:t>
            </a:r>
            <a:r>
              <a:rPr lang="en-US" altLang="zh-CN" sz="3600" b="1" dirty="0">
                <a:solidFill>
                  <a:srgbClr val="003366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Humble</a:t>
            </a:r>
          </a:p>
          <a:p>
            <a:pPr>
              <a:buClr>
                <a:srgbClr val="FF3300"/>
              </a:buClr>
              <a:buSzPct val="95000"/>
              <a:buFont typeface="Wingdings" panose="05000000000000000000" pitchFamily="2" charset="2"/>
              <a:buChar char="q"/>
              <a:defRPr/>
            </a:pPr>
            <a:r>
              <a:rPr lang="zh-CN" altLang="en-US" sz="3600" b="1" dirty="0">
                <a:solidFill>
                  <a:srgbClr val="003366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洁净</a:t>
            </a:r>
            <a:r>
              <a:rPr lang="en-US" altLang="zh-CN" sz="3600" b="1" dirty="0">
                <a:solidFill>
                  <a:srgbClr val="003366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Purify </a:t>
            </a:r>
          </a:p>
          <a:p>
            <a:pPr>
              <a:buClr>
                <a:srgbClr val="FF3300"/>
              </a:buClr>
              <a:buSzPct val="95000"/>
              <a:buFont typeface="Wingdings" panose="05000000000000000000" pitchFamily="2" charset="2"/>
              <a:buChar char="q"/>
              <a:defRPr/>
            </a:pPr>
            <a:r>
              <a:rPr lang="zh-CN" altLang="en-US" sz="3600" b="1" dirty="0">
                <a:solidFill>
                  <a:srgbClr val="003366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提高</a:t>
            </a:r>
            <a:r>
              <a:rPr lang="en-US" altLang="zh-CN" sz="3600" b="1" dirty="0">
                <a:solidFill>
                  <a:srgbClr val="003366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Improve</a:t>
            </a:r>
          </a:p>
        </p:txBody>
      </p:sp>
      <p:sp>
        <p:nvSpPr>
          <p:cNvPr id="204803" name="Rectangle 3">
            <a:extLst>
              <a:ext uri="{FF2B5EF4-FFF2-40B4-BE49-F238E27FC236}">
                <a16:creationId xmlns:a16="http://schemas.microsoft.com/office/drawing/2014/main" id="{E1657F74-18A9-4EF6-A9AC-0F6AC8F16BB4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681038" y="320675"/>
            <a:ext cx="8229600" cy="806450"/>
          </a:xfrm>
        </p:spPr>
        <p:txBody>
          <a:bodyPr wrap="square" lIns="0" tIns="45720" rIns="0" bIns="0" numCol="1" anchor="b" anchorCtr="0" compatLnSpc="1">
            <a:prstTxWarp prst="textNoShape">
              <a:avLst/>
            </a:prstTxWarp>
            <a:normAutofit fontScale="90000"/>
          </a:bodyPr>
          <a:lstStyle/>
          <a:p>
            <a:pPr>
              <a:defRPr/>
            </a:pPr>
            <a:r>
              <a:rPr lang="zh-CN" altLang="en-US" sz="600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Roman"/>
              </a:rPr>
              <a:t>试炼的功用</a:t>
            </a:r>
            <a:r>
              <a:rPr lang="en-US" altLang="zh-CN" sz="600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Roman"/>
              </a:rPr>
              <a:t>Trial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0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0480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0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20480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0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20480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Number Placeholder 5">
            <a:extLst>
              <a:ext uri="{FF2B5EF4-FFF2-40B4-BE49-F238E27FC236}">
                <a16:creationId xmlns:a16="http://schemas.microsoft.com/office/drawing/2014/main" id="{B447BCAD-02F2-44FE-850D-E9B704415F51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7924800" y="6416675"/>
            <a:ext cx="7620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rIns="0" anchor="b"/>
          <a:lstStyle>
            <a:lvl1pPr>
              <a:spcBef>
                <a:spcPct val="20000"/>
              </a:spcBef>
              <a:buClr>
                <a:srgbClr val="F9F9F9"/>
              </a:buClr>
              <a:buSzPct val="65000"/>
              <a:buFont typeface="Wingdings 2" panose="05020102010507070707" pitchFamily="18" charset="2"/>
              <a:buChar char=""/>
              <a:defRPr sz="2800">
                <a:solidFill>
                  <a:schemeClr val="tx1"/>
                </a:solidFill>
                <a:latin typeface="Book Antiqua" panose="0204060205030503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80000"/>
              <a:buFont typeface="Wingdings 2" panose="05020102010507070707" pitchFamily="18" charset="2"/>
              <a:buChar char=""/>
              <a:defRPr sz="2400">
                <a:solidFill>
                  <a:schemeClr val="tx1"/>
                </a:solidFill>
                <a:latin typeface="Book Antiqua" panose="0204060205030503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95000"/>
              <a:buFont typeface="Wingdings" panose="05000000000000000000" pitchFamily="2" charset="2"/>
              <a:buChar char=""/>
              <a:defRPr sz="2200">
                <a:solidFill>
                  <a:schemeClr val="tx1"/>
                </a:solidFill>
                <a:latin typeface="Book Antiqua" panose="0204060205030503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100000"/>
              <a:buFont typeface="Wingdings 3" panose="05040102010807070707" pitchFamily="18" charset="2"/>
              <a:buChar char=""/>
              <a:defRPr sz="2000">
                <a:solidFill>
                  <a:schemeClr val="tx1"/>
                </a:solidFill>
                <a:latin typeface="Book Antiqua" panose="0204060205030503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Font typeface="Wingdings 2" panose="05020102010507070707" pitchFamily="18" charset="2"/>
              <a:buChar char=""/>
              <a:defRPr sz="2000">
                <a:solidFill>
                  <a:schemeClr val="tx1"/>
                </a:solidFill>
                <a:latin typeface="Book Antiqua" panose="0204060205030503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 2" panose="05020102010507070707" pitchFamily="18" charset="2"/>
              <a:buChar char=""/>
              <a:defRPr sz="2000">
                <a:solidFill>
                  <a:schemeClr val="tx1"/>
                </a:solidFill>
                <a:latin typeface="Book Antiqua" panose="0204060205030503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 2" panose="05020102010507070707" pitchFamily="18" charset="2"/>
              <a:buChar char=""/>
              <a:defRPr sz="2000">
                <a:solidFill>
                  <a:schemeClr val="tx1"/>
                </a:solidFill>
                <a:latin typeface="Book Antiqua" panose="0204060205030503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 2" panose="05020102010507070707" pitchFamily="18" charset="2"/>
              <a:buChar char=""/>
              <a:defRPr sz="2000">
                <a:solidFill>
                  <a:schemeClr val="tx1"/>
                </a:solidFill>
                <a:latin typeface="Book Antiqua" panose="0204060205030503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 2" panose="05020102010507070707" pitchFamily="18" charset="2"/>
              <a:buChar char=""/>
              <a:defRPr sz="2000">
                <a:solidFill>
                  <a:schemeClr val="tx1"/>
                </a:solidFill>
                <a:latin typeface="Book Antiqua" panose="02040602050305030304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fld id="{B2FE03E2-DCD0-4EEF-8CF2-B3C7E02D504A}" type="slidenum">
              <a:rPr lang="en-US" altLang="en-US" sz="1200">
                <a:solidFill>
                  <a:srgbClr val="000000"/>
                </a:solidFill>
                <a:latin typeface="Arial" panose="020B0604020202020204" pitchFamily="34" charset="0"/>
              </a:rPr>
              <a:pPr algn="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7</a:t>
            </a:fld>
            <a:endParaRPr lang="en-US" altLang="en-US" sz="120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115719" name="Rectangle 7">
            <a:extLst>
              <a:ext uri="{FF2B5EF4-FFF2-40B4-BE49-F238E27FC236}">
                <a16:creationId xmlns:a16="http://schemas.microsoft.com/office/drawing/2014/main" id="{09229E96-CE0A-44AB-8852-B4D69E286FA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6425" y="398463"/>
            <a:ext cx="7943850" cy="1238250"/>
          </a:xfrm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r>
              <a:rPr lang="zh-CN" altLang="en-US" sz="7200">
                <a:ln>
                  <a:noFill/>
                </a:ln>
                <a:solidFill>
                  <a:srgbClr val="FF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黑体" panose="02010609060101010101" pitchFamily="49" charset="-122"/>
              </a:rPr>
              <a:t>信心</a:t>
            </a:r>
            <a:r>
              <a:rPr lang="en-US" altLang="zh-CN" sz="7200">
                <a:ln>
                  <a:noFill/>
                </a:ln>
                <a:solidFill>
                  <a:srgbClr val="FF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黑体" panose="02010609060101010101" pitchFamily="49" charset="-122"/>
              </a:rPr>
              <a:t>Faith</a:t>
            </a:r>
          </a:p>
        </p:txBody>
      </p:sp>
      <p:sp>
        <p:nvSpPr>
          <p:cNvPr id="115720" name="Rectangle 8">
            <a:extLst>
              <a:ext uri="{FF2B5EF4-FFF2-40B4-BE49-F238E27FC236}">
                <a16:creationId xmlns:a16="http://schemas.microsoft.com/office/drawing/2014/main" id="{0EC2E1C2-2AB4-46B9-9603-307E2FB7CD6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03225" y="1790700"/>
            <a:ext cx="8283575" cy="4654550"/>
          </a:xfrm>
        </p:spPr>
        <p:txBody>
          <a:bodyPr/>
          <a:lstStyle/>
          <a:p>
            <a:pPr>
              <a:lnSpc>
                <a:spcPct val="120000"/>
              </a:lnSpc>
              <a:buClr>
                <a:srgbClr val="FF3300"/>
              </a:buClr>
              <a:buFont typeface="Wingdings 2" panose="05020102010507070707" pitchFamily="18" charset="2"/>
              <a:buChar char="¨"/>
            </a:pPr>
            <a:r>
              <a:rPr lang="zh-CN" altLang="en-US" sz="5400" b="1">
                <a:effectLst>
                  <a:outerShdw blurRad="38100" dist="38100" dir="2700000" algn="tl">
                    <a:srgbClr val="C0C0C0"/>
                  </a:outerShdw>
                </a:effectLst>
                <a:latin typeface="Times Roman"/>
                <a:ea typeface="黑体" panose="02010609060101010101" pitchFamily="49" charset="-122"/>
              </a:rPr>
              <a:t>得救的信心</a:t>
            </a:r>
            <a:r>
              <a:rPr lang="en-US" altLang="zh-CN" sz="5400" b="1">
                <a:effectLst>
                  <a:outerShdw blurRad="38100" dist="38100" dir="2700000" algn="tl">
                    <a:srgbClr val="C0C0C0"/>
                  </a:outerShdw>
                </a:effectLst>
                <a:latin typeface="Times Roman"/>
                <a:ea typeface="黑体" panose="02010609060101010101" pitchFamily="49" charset="-122"/>
              </a:rPr>
              <a:t>/</a:t>
            </a:r>
            <a:r>
              <a:rPr lang="zh-CN" altLang="en-US" sz="5400" b="1">
                <a:effectLst>
                  <a:outerShdw blurRad="38100" dist="38100" dir="2700000" algn="tl">
                    <a:srgbClr val="C0C0C0"/>
                  </a:outerShdw>
                </a:effectLst>
                <a:latin typeface="Times Roman"/>
                <a:ea typeface="黑体" panose="02010609060101010101" pitchFamily="49" charset="-122"/>
              </a:rPr>
              <a:t>认知</a:t>
            </a:r>
          </a:p>
          <a:p>
            <a:pPr>
              <a:lnSpc>
                <a:spcPct val="120000"/>
              </a:lnSpc>
              <a:buClr>
                <a:srgbClr val="FF3300"/>
              </a:buClr>
              <a:buFont typeface="Wingdings 2" panose="05020102010507070707" pitchFamily="18" charset="2"/>
              <a:buNone/>
            </a:pPr>
            <a:r>
              <a:rPr lang="en-US" altLang="zh-CN" sz="5400" b="1">
                <a:effectLst>
                  <a:outerShdw blurRad="38100" dist="38100" dir="2700000" algn="tl">
                    <a:srgbClr val="C0C0C0"/>
                  </a:outerShdw>
                </a:effectLst>
                <a:latin typeface="Times Roman"/>
                <a:ea typeface="黑体" panose="02010609060101010101" pitchFamily="49" charset="-122"/>
              </a:rPr>
              <a:t>	Saving Faith/Mind</a:t>
            </a:r>
          </a:p>
          <a:p>
            <a:pPr>
              <a:lnSpc>
                <a:spcPct val="120000"/>
              </a:lnSpc>
              <a:buClr>
                <a:srgbClr val="FF3300"/>
              </a:buClr>
              <a:buFont typeface="Wingdings 2" panose="05020102010507070707" pitchFamily="18" charset="2"/>
              <a:buChar char="¨"/>
            </a:pPr>
            <a:r>
              <a:rPr lang="zh-CN" altLang="en-US" sz="5400" b="1">
                <a:effectLst>
                  <a:outerShdw blurRad="38100" dist="38100" dir="2700000" algn="tl">
                    <a:srgbClr val="C0C0C0"/>
                  </a:outerShdw>
                </a:effectLst>
                <a:latin typeface="Times Roman"/>
                <a:ea typeface="黑体" panose="02010609060101010101" pitchFamily="49" charset="-122"/>
              </a:rPr>
              <a:t>生活的信心</a:t>
            </a:r>
            <a:r>
              <a:rPr lang="en-US" altLang="zh-CN" sz="5400" b="1">
                <a:effectLst>
                  <a:outerShdw blurRad="38100" dist="38100" dir="2700000" algn="tl">
                    <a:srgbClr val="C0C0C0"/>
                  </a:outerShdw>
                </a:effectLst>
                <a:latin typeface="Times Roman"/>
                <a:ea typeface="黑体" panose="02010609060101010101" pitchFamily="49" charset="-122"/>
              </a:rPr>
              <a:t>/</a:t>
            </a:r>
            <a:r>
              <a:rPr lang="zh-CN" altLang="en-US" sz="5400" b="1">
                <a:effectLst>
                  <a:outerShdw blurRad="38100" dist="38100" dir="2700000" algn="tl">
                    <a:srgbClr val="C0C0C0"/>
                  </a:outerShdw>
                </a:effectLst>
                <a:latin typeface="Times Roman"/>
                <a:ea typeface="黑体" panose="02010609060101010101" pitchFamily="49" charset="-122"/>
              </a:rPr>
              <a:t>行为</a:t>
            </a:r>
          </a:p>
          <a:p>
            <a:pPr>
              <a:lnSpc>
                <a:spcPct val="120000"/>
              </a:lnSpc>
              <a:buClr>
                <a:srgbClr val="FF3300"/>
              </a:buClr>
              <a:buFont typeface="Wingdings 2" panose="05020102010507070707" pitchFamily="18" charset="2"/>
              <a:buNone/>
            </a:pPr>
            <a:r>
              <a:rPr lang="en-US" altLang="zh-CN" sz="5400" b="1">
                <a:effectLst>
                  <a:outerShdw blurRad="38100" dist="38100" dir="2700000" algn="tl">
                    <a:srgbClr val="C0C0C0"/>
                  </a:outerShdw>
                </a:effectLst>
                <a:latin typeface="Times Roman"/>
                <a:ea typeface="黑体" panose="02010609060101010101" pitchFamily="49" charset="-122"/>
              </a:rPr>
              <a:t>	Living Faith/Behavior</a:t>
            </a:r>
          </a:p>
        </p:txBody>
      </p:sp>
      <p:sp>
        <p:nvSpPr>
          <p:cNvPr id="14341" name="AutoShape 9">
            <a:extLst>
              <a:ext uri="{FF2B5EF4-FFF2-40B4-BE49-F238E27FC236}">
                <a16:creationId xmlns:a16="http://schemas.microsoft.com/office/drawing/2014/main" id="{BC3AEE97-854A-4361-86D9-4D81449CFE6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16788" y="1812925"/>
            <a:ext cx="1160462" cy="4395788"/>
          </a:xfrm>
          <a:prstGeom prst="upDownArrow">
            <a:avLst>
              <a:gd name="adj1" fmla="val 50000"/>
              <a:gd name="adj2" fmla="val 75759"/>
            </a:avLst>
          </a:prstGeom>
          <a:solidFill>
            <a:srgbClr val="0000FF"/>
          </a:solidFill>
          <a:ln w="57150">
            <a:solidFill>
              <a:srgbClr val="FF3399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zh-CN" altLang="zh-CN"/>
          </a:p>
        </p:txBody>
      </p:sp>
    </p:spTree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874" name="Rectangle 2">
            <a:extLst>
              <a:ext uri="{FF2B5EF4-FFF2-40B4-BE49-F238E27FC236}">
                <a16:creationId xmlns:a16="http://schemas.microsoft.com/office/drawing/2014/main" id="{36B2CD74-128A-420C-8B18-FA3476C3E55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15925" y="295275"/>
            <a:ext cx="8243888" cy="582613"/>
          </a:xfrm>
        </p:spPr>
        <p:txBody>
          <a:bodyPr/>
          <a:lstStyle/>
          <a:p>
            <a:pPr eaLnBrk="1" hangingPunct="1">
              <a:defRPr/>
            </a:pPr>
            <a:r>
              <a:rPr lang="zh-CN" altLang="en-US" sz="5400" b="1">
                <a:solidFill>
                  <a:srgbClr val="FF3300"/>
                </a:solidFill>
                <a:ea typeface="黑体" panose="02010609060101010101" pitchFamily="49" charset="-122"/>
              </a:rPr>
              <a:t>信自己</a:t>
            </a:r>
            <a:r>
              <a:rPr lang="en-US" altLang="zh-CN" sz="5400" b="1">
                <a:solidFill>
                  <a:srgbClr val="FF3300"/>
                </a:solidFill>
                <a:ea typeface="黑体" panose="02010609060101010101" pitchFamily="49" charset="-122"/>
              </a:rPr>
              <a:t>Self</a:t>
            </a:r>
          </a:p>
        </p:txBody>
      </p:sp>
      <p:grpSp>
        <p:nvGrpSpPr>
          <p:cNvPr id="2" name="Content Placeholder 207874">
            <a:extLst>
              <a:ext uri="{FF2B5EF4-FFF2-40B4-BE49-F238E27FC236}">
                <a16:creationId xmlns:a16="http://schemas.microsoft.com/office/drawing/2014/main" id="{18C0AC0F-4E72-4F86-BA81-81044D667AF3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-228600" y="947738"/>
            <a:ext cx="9372600" cy="5799137"/>
            <a:chOff x="1656" y="936"/>
            <a:chExt cx="2448" cy="2451"/>
          </a:xfrm>
        </p:grpSpPr>
        <p:sp>
          <p:nvSpPr>
            <p:cNvPr id="3" name="_s1028">
              <a:extLst>
                <a:ext uri="{FF2B5EF4-FFF2-40B4-BE49-F238E27FC236}">
                  <a16:creationId xmlns:a16="http://schemas.microsoft.com/office/drawing/2014/main" id="{1DDA44D6-9AF4-4615-97C2-3455FA8A252C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2350" y="1855"/>
              <a:ext cx="265" cy="153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4" name="_s1029">
              <a:extLst>
                <a:ext uri="{FF2B5EF4-FFF2-40B4-BE49-F238E27FC236}">
                  <a16:creationId xmlns:a16="http://schemas.microsoft.com/office/drawing/2014/main" id="{A18F3CA7-8C65-4B77-BF5B-2CA8AEBEE2C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79" y="1396"/>
              <a:ext cx="612" cy="612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non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zh-CN" altLang="en-US" sz="48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panose="020B0604020202020204" pitchFamily="34" charset="0"/>
                  <a:ea typeface="黑体" panose="02010609060101010101" pitchFamily="49" charset="-122"/>
                  <a:cs typeface="Arial" panose="020B0604020202020204" pitchFamily="34" charset="0"/>
                </a:rPr>
                <a:t>朋友</a:t>
              </a:r>
            </a:p>
          </p:txBody>
        </p:sp>
        <p:sp>
          <p:nvSpPr>
            <p:cNvPr id="5" name="_s1030">
              <a:extLst>
                <a:ext uri="{FF2B5EF4-FFF2-40B4-BE49-F238E27FC236}">
                  <a16:creationId xmlns:a16="http://schemas.microsoft.com/office/drawing/2014/main" id="{6B37C809-0551-4D25-A035-1B5F97C40437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350" y="2314"/>
              <a:ext cx="265" cy="153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6" name="_s1031">
              <a:extLst>
                <a:ext uri="{FF2B5EF4-FFF2-40B4-BE49-F238E27FC236}">
                  <a16:creationId xmlns:a16="http://schemas.microsoft.com/office/drawing/2014/main" id="{299ED013-3D4B-4E98-9F7F-60A0D237114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79" y="2314"/>
              <a:ext cx="612" cy="612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non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zh-CN" altLang="en-US" sz="48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panose="020B0604020202020204" pitchFamily="34" charset="0"/>
                  <a:ea typeface="黑体" panose="02010609060101010101" pitchFamily="49" charset="-122"/>
                  <a:cs typeface="Arial" panose="020B0604020202020204" pitchFamily="34" charset="0"/>
                </a:rPr>
                <a:t>娱乐</a:t>
              </a:r>
            </a:p>
          </p:txBody>
        </p:sp>
        <p:sp>
          <p:nvSpPr>
            <p:cNvPr id="7" name="_s1032">
              <a:extLst>
                <a:ext uri="{FF2B5EF4-FFF2-40B4-BE49-F238E27FC236}">
                  <a16:creationId xmlns:a16="http://schemas.microsoft.com/office/drawing/2014/main" id="{D2535BB8-649D-4DC6-99A5-7D4AAC92E3B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80" y="2467"/>
              <a:ext cx="0" cy="30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8" name="_s1033">
              <a:extLst>
                <a:ext uri="{FF2B5EF4-FFF2-40B4-BE49-F238E27FC236}">
                  <a16:creationId xmlns:a16="http://schemas.microsoft.com/office/drawing/2014/main" id="{FEC3D159-478A-481F-A0A9-2CE23ED659D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74" y="2773"/>
              <a:ext cx="612" cy="612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non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zh-CN" altLang="en-US" sz="48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panose="020B0604020202020204" pitchFamily="34" charset="0"/>
                  <a:ea typeface="黑体" panose="02010609060101010101" pitchFamily="49" charset="-122"/>
                  <a:cs typeface="Arial" panose="020B0604020202020204" pitchFamily="34" charset="0"/>
                </a:rPr>
                <a:t>身体</a:t>
              </a:r>
            </a:p>
          </p:txBody>
        </p:sp>
        <p:sp>
          <p:nvSpPr>
            <p:cNvPr id="9" name="_s1034">
              <a:extLst>
                <a:ext uri="{FF2B5EF4-FFF2-40B4-BE49-F238E27FC236}">
                  <a16:creationId xmlns:a16="http://schemas.microsoft.com/office/drawing/2014/main" id="{836AD6D9-CD5D-4E6F-A7C8-7CA7D569460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45" y="2314"/>
              <a:ext cx="265" cy="153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" name="_s1035">
              <a:extLst>
                <a:ext uri="{FF2B5EF4-FFF2-40B4-BE49-F238E27FC236}">
                  <a16:creationId xmlns:a16="http://schemas.microsoft.com/office/drawing/2014/main" id="{279FE6F1-3502-45C1-9EDE-90EED185AF2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69" y="2314"/>
              <a:ext cx="612" cy="612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non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zh-CN" altLang="en-US" sz="48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panose="020B0604020202020204" pitchFamily="34" charset="0"/>
                  <a:ea typeface="黑体" panose="02010609060101010101" pitchFamily="49" charset="-122"/>
                  <a:cs typeface="Arial" panose="020B0604020202020204" pitchFamily="34" charset="0"/>
                </a:rPr>
                <a:t>教会</a:t>
              </a:r>
            </a:p>
          </p:txBody>
        </p:sp>
        <p:sp>
          <p:nvSpPr>
            <p:cNvPr id="11" name="_s1036">
              <a:extLst>
                <a:ext uri="{FF2B5EF4-FFF2-40B4-BE49-F238E27FC236}">
                  <a16:creationId xmlns:a16="http://schemas.microsoft.com/office/drawing/2014/main" id="{21B4FBB6-7344-49AD-ACDA-B911264F9FE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145" y="1856"/>
              <a:ext cx="265" cy="153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2" name="_s1037">
              <a:extLst>
                <a:ext uri="{FF2B5EF4-FFF2-40B4-BE49-F238E27FC236}">
                  <a16:creationId xmlns:a16="http://schemas.microsoft.com/office/drawing/2014/main" id="{DB99D39E-75A6-4415-80D3-9ABBF8CCC4B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69" y="1397"/>
              <a:ext cx="612" cy="612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non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zh-CN" altLang="en-US" sz="48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panose="020B0604020202020204" pitchFamily="34" charset="0"/>
                  <a:ea typeface="黑体" panose="02010609060101010101" pitchFamily="49" charset="-122"/>
                  <a:cs typeface="Arial" panose="020B0604020202020204" pitchFamily="34" charset="0"/>
                </a:rPr>
                <a:t>家庭</a:t>
              </a:r>
            </a:p>
          </p:txBody>
        </p:sp>
        <p:sp>
          <p:nvSpPr>
            <p:cNvPr id="13" name="_s1038">
              <a:extLst>
                <a:ext uri="{FF2B5EF4-FFF2-40B4-BE49-F238E27FC236}">
                  <a16:creationId xmlns:a16="http://schemas.microsoft.com/office/drawing/2014/main" id="{AAAB6D8C-293D-4262-BF8C-A2D3D072266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880" y="1550"/>
              <a:ext cx="0" cy="30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4" name="_s1039">
              <a:extLst>
                <a:ext uri="{FF2B5EF4-FFF2-40B4-BE49-F238E27FC236}">
                  <a16:creationId xmlns:a16="http://schemas.microsoft.com/office/drawing/2014/main" id="{6E2208BF-AA8B-4171-8330-431BB0BBD62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74" y="938"/>
              <a:ext cx="612" cy="612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non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zh-CN" altLang="en-US" sz="48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panose="020B0604020202020204" pitchFamily="34" charset="0"/>
                  <a:ea typeface="黑体" panose="02010609060101010101" pitchFamily="49" charset="-122"/>
                  <a:cs typeface="Arial" panose="020B0604020202020204" pitchFamily="34" charset="0"/>
                </a:rPr>
                <a:t>工作</a:t>
              </a:r>
            </a:p>
          </p:txBody>
        </p:sp>
        <p:sp>
          <p:nvSpPr>
            <p:cNvPr id="15" name="_s1040">
              <a:extLst>
                <a:ext uri="{FF2B5EF4-FFF2-40B4-BE49-F238E27FC236}">
                  <a16:creationId xmlns:a16="http://schemas.microsoft.com/office/drawing/2014/main" id="{C733E708-E2BA-4532-AD1C-B4195F4C9ED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74" y="1856"/>
              <a:ext cx="612" cy="612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non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zh-CN" altLang="en-US" sz="4800" b="1" i="0" u="none" strike="noStrike" cap="none" normalizeH="0" baseline="0">
                  <a:ln>
                    <a:noFill/>
                  </a:ln>
                  <a:solidFill>
                    <a:srgbClr val="FF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panose="020B0604020202020204" pitchFamily="34" charset="0"/>
                  <a:ea typeface="黑体" panose="02010609060101010101" pitchFamily="49" charset="-122"/>
                  <a:cs typeface="Arial" panose="020B0604020202020204" pitchFamily="34" charset="0"/>
                </a:rPr>
                <a:t>我</a:t>
              </a:r>
            </a:p>
          </p:txBody>
        </p:sp>
      </p:grp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898" name="Rectangle 2">
            <a:extLst>
              <a:ext uri="{FF2B5EF4-FFF2-40B4-BE49-F238E27FC236}">
                <a16:creationId xmlns:a16="http://schemas.microsoft.com/office/drawing/2014/main" id="{B6158A96-A7CB-4504-8938-1F62036902C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69900" y="280988"/>
            <a:ext cx="8243888" cy="582612"/>
          </a:xfrm>
        </p:spPr>
        <p:txBody>
          <a:bodyPr/>
          <a:lstStyle/>
          <a:p>
            <a:pPr eaLnBrk="1" hangingPunct="1">
              <a:defRPr/>
            </a:pPr>
            <a:r>
              <a:rPr lang="zh-CN" altLang="en-US" sz="5400" b="1">
                <a:solidFill>
                  <a:srgbClr val="FF3300"/>
                </a:solidFill>
                <a:ea typeface="黑体" panose="02010609060101010101" pitchFamily="49" charset="-122"/>
              </a:rPr>
              <a:t>真信心</a:t>
            </a:r>
            <a:r>
              <a:rPr lang="en-US" altLang="zh-CN" sz="5400" b="1">
                <a:solidFill>
                  <a:srgbClr val="FF3300"/>
                </a:solidFill>
                <a:ea typeface="黑体" panose="02010609060101010101" pitchFamily="49" charset="-122"/>
              </a:rPr>
              <a:t>True Faith</a:t>
            </a:r>
          </a:p>
        </p:txBody>
      </p:sp>
      <p:grpSp>
        <p:nvGrpSpPr>
          <p:cNvPr id="2" name="Content Placeholder 208898">
            <a:extLst>
              <a:ext uri="{FF2B5EF4-FFF2-40B4-BE49-F238E27FC236}">
                <a16:creationId xmlns:a16="http://schemas.microsoft.com/office/drawing/2014/main" id="{9829EE92-CF64-4128-B4B6-2546B2D417B0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-228600" y="947738"/>
            <a:ext cx="9372600" cy="5799137"/>
            <a:chOff x="1656" y="936"/>
            <a:chExt cx="2448" cy="2451"/>
          </a:xfrm>
        </p:grpSpPr>
        <p:sp>
          <p:nvSpPr>
            <p:cNvPr id="3" name="_s2052">
              <a:extLst>
                <a:ext uri="{FF2B5EF4-FFF2-40B4-BE49-F238E27FC236}">
                  <a16:creationId xmlns:a16="http://schemas.microsoft.com/office/drawing/2014/main" id="{ED8EA7D0-D66A-4D77-8924-E7970B7C06D3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2350" y="1855"/>
              <a:ext cx="265" cy="153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4" name="_s2053">
              <a:extLst>
                <a:ext uri="{FF2B5EF4-FFF2-40B4-BE49-F238E27FC236}">
                  <a16:creationId xmlns:a16="http://schemas.microsoft.com/office/drawing/2014/main" id="{2C0B3CDB-EC84-4FD5-8D3A-E53B8552516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79" y="1396"/>
              <a:ext cx="612" cy="612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non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zh-CN" altLang="en-US" sz="48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panose="020B0604020202020204" pitchFamily="34" charset="0"/>
                  <a:ea typeface="黑体" panose="02010609060101010101" pitchFamily="49" charset="-122"/>
                  <a:cs typeface="Arial" panose="020B0604020202020204" pitchFamily="34" charset="0"/>
                </a:rPr>
                <a:t>朋友</a:t>
              </a:r>
            </a:p>
          </p:txBody>
        </p:sp>
        <p:sp>
          <p:nvSpPr>
            <p:cNvPr id="5" name="_s2054">
              <a:extLst>
                <a:ext uri="{FF2B5EF4-FFF2-40B4-BE49-F238E27FC236}">
                  <a16:creationId xmlns:a16="http://schemas.microsoft.com/office/drawing/2014/main" id="{95768598-4545-4BDA-A519-8D7DFC8FB257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350" y="2314"/>
              <a:ext cx="265" cy="153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6" name="_s2055">
              <a:extLst>
                <a:ext uri="{FF2B5EF4-FFF2-40B4-BE49-F238E27FC236}">
                  <a16:creationId xmlns:a16="http://schemas.microsoft.com/office/drawing/2014/main" id="{653F4407-6DC8-4A93-BB0A-5301C0DE62A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79" y="2314"/>
              <a:ext cx="612" cy="612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non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zh-CN" altLang="en-US" sz="48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panose="020B0604020202020204" pitchFamily="34" charset="0"/>
                  <a:ea typeface="黑体" panose="02010609060101010101" pitchFamily="49" charset="-122"/>
                  <a:cs typeface="Arial" panose="020B0604020202020204" pitchFamily="34" charset="0"/>
                </a:rPr>
                <a:t>娱乐</a:t>
              </a:r>
            </a:p>
          </p:txBody>
        </p:sp>
        <p:sp>
          <p:nvSpPr>
            <p:cNvPr id="7" name="_s2056">
              <a:extLst>
                <a:ext uri="{FF2B5EF4-FFF2-40B4-BE49-F238E27FC236}">
                  <a16:creationId xmlns:a16="http://schemas.microsoft.com/office/drawing/2014/main" id="{ED4C94DD-DA6E-4947-B395-FCB7C06AFD1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80" y="2467"/>
              <a:ext cx="0" cy="30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8" name="_s2057">
              <a:extLst>
                <a:ext uri="{FF2B5EF4-FFF2-40B4-BE49-F238E27FC236}">
                  <a16:creationId xmlns:a16="http://schemas.microsoft.com/office/drawing/2014/main" id="{655B0B88-F79B-4C0C-9B0E-5B3306C2B60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74" y="2773"/>
              <a:ext cx="612" cy="612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non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zh-CN" altLang="en-US" sz="48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panose="020B0604020202020204" pitchFamily="34" charset="0"/>
                  <a:ea typeface="黑体" panose="02010609060101010101" pitchFamily="49" charset="-122"/>
                  <a:cs typeface="Arial" panose="020B0604020202020204" pitchFamily="34" charset="0"/>
                </a:rPr>
                <a:t>身体</a:t>
              </a:r>
            </a:p>
          </p:txBody>
        </p:sp>
        <p:sp>
          <p:nvSpPr>
            <p:cNvPr id="9" name="_s2058">
              <a:extLst>
                <a:ext uri="{FF2B5EF4-FFF2-40B4-BE49-F238E27FC236}">
                  <a16:creationId xmlns:a16="http://schemas.microsoft.com/office/drawing/2014/main" id="{F84E3619-44B7-4E87-9FD5-9C207313E37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45" y="2314"/>
              <a:ext cx="265" cy="153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" name="_s2059">
              <a:extLst>
                <a:ext uri="{FF2B5EF4-FFF2-40B4-BE49-F238E27FC236}">
                  <a16:creationId xmlns:a16="http://schemas.microsoft.com/office/drawing/2014/main" id="{34039B26-38AB-4707-BBD9-DE4F4C9C7E0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69" y="2314"/>
              <a:ext cx="612" cy="612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non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zh-CN" altLang="en-US" sz="48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panose="020B0604020202020204" pitchFamily="34" charset="0"/>
                  <a:ea typeface="黑体" panose="02010609060101010101" pitchFamily="49" charset="-122"/>
                  <a:cs typeface="Arial" panose="020B0604020202020204" pitchFamily="34" charset="0"/>
                </a:rPr>
                <a:t>教会</a:t>
              </a:r>
            </a:p>
          </p:txBody>
        </p:sp>
        <p:sp>
          <p:nvSpPr>
            <p:cNvPr id="11" name="_s2060">
              <a:extLst>
                <a:ext uri="{FF2B5EF4-FFF2-40B4-BE49-F238E27FC236}">
                  <a16:creationId xmlns:a16="http://schemas.microsoft.com/office/drawing/2014/main" id="{BFA9B31B-4D1C-4C4B-BBCF-BA5778288D0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145" y="1856"/>
              <a:ext cx="265" cy="153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2" name="_s2061">
              <a:extLst>
                <a:ext uri="{FF2B5EF4-FFF2-40B4-BE49-F238E27FC236}">
                  <a16:creationId xmlns:a16="http://schemas.microsoft.com/office/drawing/2014/main" id="{4AC6C462-E5F8-4ACD-9D9E-2536166FCBB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69" y="1397"/>
              <a:ext cx="612" cy="612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non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zh-CN" altLang="en-US" sz="48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panose="020B0604020202020204" pitchFamily="34" charset="0"/>
                  <a:ea typeface="黑体" panose="02010609060101010101" pitchFamily="49" charset="-122"/>
                  <a:cs typeface="Arial" panose="020B0604020202020204" pitchFamily="34" charset="0"/>
                </a:rPr>
                <a:t>家庭</a:t>
              </a:r>
            </a:p>
          </p:txBody>
        </p:sp>
        <p:sp>
          <p:nvSpPr>
            <p:cNvPr id="13" name="_s2062">
              <a:extLst>
                <a:ext uri="{FF2B5EF4-FFF2-40B4-BE49-F238E27FC236}">
                  <a16:creationId xmlns:a16="http://schemas.microsoft.com/office/drawing/2014/main" id="{6035DDAC-0C8B-441D-B761-FEB34F66B2E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880" y="1550"/>
              <a:ext cx="0" cy="30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4" name="_s2063">
              <a:extLst>
                <a:ext uri="{FF2B5EF4-FFF2-40B4-BE49-F238E27FC236}">
                  <a16:creationId xmlns:a16="http://schemas.microsoft.com/office/drawing/2014/main" id="{593FF136-81A5-417B-9259-937A0962AF4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74" y="938"/>
              <a:ext cx="612" cy="612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non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zh-CN" altLang="en-US" sz="48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panose="020B0604020202020204" pitchFamily="34" charset="0"/>
                  <a:ea typeface="黑体" panose="02010609060101010101" pitchFamily="49" charset="-122"/>
                  <a:cs typeface="Arial" panose="020B0604020202020204" pitchFamily="34" charset="0"/>
                </a:rPr>
                <a:t>工作</a:t>
              </a:r>
            </a:p>
          </p:txBody>
        </p:sp>
        <p:sp>
          <p:nvSpPr>
            <p:cNvPr id="15" name="_s2064">
              <a:extLst>
                <a:ext uri="{FF2B5EF4-FFF2-40B4-BE49-F238E27FC236}">
                  <a16:creationId xmlns:a16="http://schemas.microsoft.com/office/drawing/2014/main" id="{3DE571B2-43D1-4FA5-9783-782F018894D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74" y="1856"/>
              <a:ext cx="612" cy="612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non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zh-CN" altLang="en-US" sz="4800" b="1" i="0" u="none" strike="noStrike" cap="none" normalizeH="0" baseline="0">
                  <a:ln>
                    <a:noFill/>
                  </a:ln>
                  <a:solidFill>
                    <a:srgbClr val="FF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panose="020B0604020202020204" pitchFamily="34" charset="0"/>
                  <a:ea typeface="黑体" panose="02010609060101010101" pitchFamily="49" charset="-122"/>
                  <a:cs typeface="Arial" panose="020B0604020202020204" pitchFamily="34" charset="0"/>
                </a:rPr>
                <a:t>神</a:t>
              </a:r>
            </a:p>
          </p:txBody>
        </p:sp>
      </p:grp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Balloons">
  <a:themeElements>
    <a:clrScheme name="Balloons 8">
      <a:dk1>
        <a:srgbClr val="006699"/>
      </a:dk1>
      <a:lt1>
        <a:srgbClr val="FFFFFF"/>
      </a:lt1>
      <a:dk2>
        <a:srgbClr val="006666"/>
      </a:dk2>
      <a:lt2>
        <a:srgbClr val="FFFFCC"/>
      </a:lt2>
      <a:accent1>
        <a:srgbClr val="EDFAD2"/>
      </a:accent1>
      <a:accent2>
        <a:srgbClr val="EBF7FF"/>
      </a:accent2>
      <a:accent3>
        <a:srgbClr val="FFFFFF"/>
      </a:accent3>
      <a:accent4>
        <a:srgbClr val="005682"/>
      </a:accent4>
      <a:accent5>
        <a:srgbClr val="F4FCE5"/>
      </a:accent5>
      <a:accent6>
        <a:srgbClr val="D5E0E7"/>
      </a:accent6>
      <a:hlink>
        <a:srgbClr val="CC99FF"/>
      </a:hlink>
      <a:folHlink>
        <a:srgbClr val="F2DFFD"/>
      </a:folHlink>
    </a:clrScheme>
    <a:fontScheme name="Balloons">
      <a:majorFont>
        <a:latin typeface="Verdana"/>
        <a:ea typeface=""/>
        <a:cs typeface="Arial"/>
      </a:majorFont>
      <a:minorFont>
        <a:latin typeface="Verdana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Balloons 1">
        <a:dk1>
          <a:srgbClr val="9900CC"/>
        </a:dk1>
        <a:lt1>
          <a:srgbClr val="FFFFCC"/>
        </a:lt1>
        <a:dk2>
          <a:srgbClr val="000000"/>
        </a:dk2>
        <a:lt2>
          <a:srgbClr val="FFFFFF"/>
        </a:lt2>
        <a:accent1>
          <a:srgbClr val="666699"/>
        </a:accent1>
        <a:accent2>
          <a:srgbClr val="660066"/>
        </a:accent2>
        <a:accent3>
          <a:srgbClr val="AAAAAA"/>
        </a:accent3>
        <a:accent4>
          <a:srgbClr val="DADAAE"/>
        </a:accent4>
        <a:accent5>
          <a:srgbClr val="B8B8CA"/>
        </a:accent5>
        <a:accent6>
          <a:srgbClr val="5C005C"/>
        </a:accent6>
        <a:hlink>
          <a:srgbClr val="CC0000"/>
        </a:hlink>
        <a:folHlink>
          <a:srgbClr val="A5002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loons 2">
        <a:dk1>
          <a:srgbClr val="990033"/>
        </a:dk1>
        <a:lt1>
          <a:srgbClr val="FFFFFF"/>
        </a:lt1>
        <a:dk2>
          <a:srgbClr val="000000"/>
        </a:dk2>
        <a:lt2>
          <a:srgbClr val="FFFFFF"/>
        </a:lt2>
        <a:accent1>
          <a:srgbClr val="FF3300"/>
        </a:accent1>
        <a:accent2>
          <a:srgbClr val="FF9900"/>
        </a:accent2>
        <a:accent3>
          <a:srgbClr val="AAAAAA"/>
        </a:accent3>
        <a:accent4>
          <a:srgbClr val="DADADA"/>
        </a:accent4>
        <a:accent5>
          <a:srgbClr val="FFADAA"/>
        </a:accent5>
        <a:accent6>
          <a:srgbClr val="E78A00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loons 3">
        <a:dk1>
          <a:srgbClr val="CCCCFF"/>
        </a:dk1>
        <a:lt1>
          <a:srgbClr val="FFFFCC"/>
        </a:lt1>
        <a:dk2>
          <a:srgbClr val="000000"/>
        </a:dk2>
        <a:lt2>
          <a:srgbClr val="FFFFFF"/>
        </a:lt2>
        <a:accent1>
          <a:srgbClr val="9999FF"/>
        </a:accent1>
        <a:accent2>
          <a:srgbClr val="33CCCC"/>
        </a:accent2>
        <a:accent3>
          <a:srgbClr val="AAAAAA"/>
        </a:accent3>
        <a:accent4>
          <a:srgbClr val="DADAAE"/>
        </a:accent4>
        <a:accent5>
          <a:srgbClr val="CACAFF"/>
        </a:accent5>
        <a:accent6>
          <a:srgbClr val="2DB9B9"/>
        </a:accent6>
        <a:hlink>
          <a:srgbClr val="66FFFF"/>
        </a:hlink>
        <a:folHlink>
          <a:srgbClr val="6600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loons 4">
        <a:dk1>
          <a:srgbClr val="000000"/>
        </a:dk1>
        <a:lt1>
          <a:srgbClr val="F8F8F8"/>
        </a:lt1>
        <a:dk2>
          <a:srgbClr val="800000"/>
        </a:dk2>
        <a:lt2>
          <a:srgbClr val="FFFFFF"/>
        </a:lt2>
        <a:accent1>
          <a:srgbClr val="FF3300"/>
        </a:accent1>
        <a:accent2>
          <a:srgbClr val="FF5050"/>
        </a:accent2>
        <a:accent3>
          <a:srgbClr val="C0AAAA"/>
        </a:accent3>
        <a:accent4>
          <a:srgbClr val="D4D4D4"/>
        </a:accent4>
        <a:accent5>
          <a:srgbClr val="FFADAA"/>
        </a:accent5>
        <a:accent6>
          <a:srgbClr val="E74848"/>
        </a:accent6>
        <a:hlink>
          <a:srgbClr val="FF9999"/>
        </a:hlink>
        <a:folHlink>
          <a:srgbClr val="FF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loons 5">
        <a:dk1>
          <a:srgbClr val="666699"/>
        </a:dk1>
        <a:lt1>
          <a:srgbClr val="FFFFFF"/>
        </a:lt1>
        <a:dk2>
          <a:srgbClr val="000066"/>
        </a:dk2>
        <a:lt2>
          <a:srgbClr val="CCECFF"/>
        </a:lt2>
        <a:accent1>
          <a:srgbClr val="009999"/>
        </a:accent1>
        <a:accent2>
          <a:srgbClr val="0099CC"/>
        </a:accent2>
        <a:accent3>
          <a:srgbClr val="AAAAB8"/>
        </a:accent3>
        <a:accent4>
          <a:srgbClr val="DADADA"/>
        </a:accent4>
        <a:accent5>
          <a:srgbClr val="AACACA"/>
        </a:accent5>
        <a:accent6>
          <a:srgbClr val="008AB9"/>
        </a:accent6>
        <a:hlink>
          <a:srgbClr val="CC99FF"/>
        </a:hlink>
        <a:folHlink>
          <a:srgbClr val="3366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loons 6">
        <a:dk1>
          <a:srgbClr val="99CC00"/>
        </a:dk1>
        <a:lt1>
          <a:srgbClr val="FFFFFF"/>
        </a:lt1>
        <a:dk2>
          <a:srgbClr val="009900"/>
        </a:dk2>
        <a:lt2>
          <a:srgbClr val="FFFF99"/>
        </a:lt2>
        <a:accent1>
          <a:srgbClr val="336600"/>
        </a:accent1>
        <a:accent2>
          <a:srgbClr val="008000"/>
        </a:accent2>
        <a:accent3>
          <a:srgbClr val="AACAAA"/>
        </a:accent3>
        <a:accent4>
          <a:srgbClr val="DADADA"/>
        </a:accent4>
        <a:accent5>
          <a:srgbClr val="ADB8AA"/>
        </a:accent5>
        <a:accent6>
          <a:srgbClr val="007300"/>
        </a:accent6>
        <a:hlink>
          <a:srgbClr val="CCCC00"/>
        </a:hlink>
        <a:folHlink>
          <a:srgbClr val="33CC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loons 7">
        <a:dk1>
          <a:srgbClr val="000066"/>
        </a:dk1>
        <a:lt1>
          <a:srgbClr val="E1F4FF"/>
        </a:lt1>
        <a:dk2>
          <a:srgbClr val="000066"/>
        </a:dk2>
        <a:lt2>
          <a:srgbClr val="CCCCFF"/>
        </a:lt2>
        <a:accent1>
          <a:srgbClr val="9999FF"/>
        </a:accent1>
        <a:accent2>
          <a:srgbClr val="33CCCC"/>
        </a:accent2>
        <a:accent3>
          <a:srgbClr val="EEF8FF"/>
        </a:accent3>
        <a:accent4>
          <a:srgbClr val="000056"/>
        </a:accent4>
        <a:accent5>
          <a:srgbClr val="CACAFF"/>
        </a:accent5>
        <a:accent6>
          <a:srgbClr val="2DB9B9"/>
        </a:accent6>
        <a:hlink>
          <a:srgbClr val="66FFFF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alloons 8">
        <a:dk1>
          <a:srgbClr val="006699"/>
        </a:dk1>
        <a:lt1>
          <a:srgbClr val="FFFFFF"/>
        </a:lt1>
        <a:dk2>
          <a:srgbClr val="006666"/>
        </a:dk2>
        <a:lt2>
          <a:srgbClr val="FFFFCC"/>
        </a:lt2>
        <a:accent1>
          <a:srgbClr val="EDFAD2"/>
        </a:accent1>
        <a:accent2>
          <a:srgbClr val="EBF7FF"/>
        </a:accent2>
        <a:accent3>
          <a:srgbClr val="FFFFFF"/>
        </a:accent3>
        <a:accent4>
          <a:srgbClr val="005682"/>
        </a:accent4>
        <a:accent5>
          <a:srgbClr val="F4FCE5"/>
        </a:accent5>
        <a:accent6>
          <a:srgbClr val="D5E0E7"/>
        </a:accent6>
        <a:hlink>
          <a:srgbClr val="CC99FF"/>
        </a:hlink>
        <a:folHlink>
          <a:srgbClr val="F2DFF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alloons 9">
        <a:dk1>
          <a:srgbClr val="000000"/>
        </a:dk1>
        <a:lt1>
          <a:srgbClr val="FFFFFF"/>
        </a:lt1>
        <a:dk2>
          <a:srgbClr val="000000"/>
        </a:dk2>
        <a:lt2>
          <a:srgbClr val="FFCC99"/>
        </a:lt2>
        <a:accent1>
          <a:srgbClr val="FF9900"/>
        </a:accent1>
        <a:accent2>
          <a:srgbClr val="FF99CC"/>
        </a:accent2>
        <a:accent3>
          <a:srgbClr val="FFFFFF"/>
        </a:accent3>
        <a:accent4>
          <a:srgbClr val="000000"/>
        </a:accent4>
        <a:accent5>
          <a:srgbClr val="FFCAAA"/>
        </a:accent5>
        <a:accent6>
          <a:srgbClr val="E78AB9"/>
        </a:accent6>
        <a:hlink>
          <a:srgbClr val="FF9999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1917</TotalTime>
  <Words>1749</Words>
  <Application>Microsoft Office PowerPoint</Application>
  <PresentationFormat>全屏显示(4:3)</PresentationFormat>
  <Paragraphs>130</Paragraphs>
  <Slides>24</Slides>
  <Notes>7</Notes>
  <HiddenSlides>0</HiddenSlides>
  <MMClips>0</MMClips>
  <ScaleCrop>false</ScaleCrop>
  <HeadingPairs>
    <vt:vector size="6" baseType="variant">
      <vt:variant>
        <vt:lpstr>已用的字体</vt:lpstr>
      </vt:variant>
      <vt:variant>
        <vt:i4>12</vt:i4>
      </vt:variant>
      <vt:variant>
        <vt:lpstr>主题</vt:lpstr>
      </vt:variant>
      <vt:variant>
        <vt:i4>2</vt:i4>
      </vt:variant>
      <vt:variant>
        <vt:lpstr>幻灯片标题</vt:lpstr>
      </vt:variant>
      <vt:variant>
        <vt:i4>24</vt:i4>
      </vt:variant>
    </vt:vector>
  </HeadingPairs>
  <TitlesOfParts>
    <vt:vector size="38" baseType="lpstr">
      <vt:lpstr>Arial</vt:lpstr>
      <vt:lpstr>Lucida Sans</vt:lpstr>
      <vt:lpstr>Book Antiqua</vt:lpstr>
      <vt:lpstr>Wingdings 2</vt:lpstr>
      <vt:lpstr>Wingdings</vt:lpstr>
      <vt:lpstr>Wingdings 3</vt:lpstr>
      <vt:lpstr>Verdana</vt:lpstr>
      <vt:lpstr>Times New Roman</vt:lpstr>
      <vt:lpstr>黑体</vt:lpstr>
      <vt:lpstr>宋体</vt:lpstr>
      <vt:lpstr>SimSun-ExtB</vt:lpstr>
      <vt:lpstr>Times Roman</vt:lpstr>
      <vt:lpstr>Apex</vt:lpstr>
      <vt:lpstr>Balloons</vt:lpstr>
      <vt:lpstr>凭着信心 向前走 民数记13:30-14:5</vt:lpstr>
      <vt:lpstr>凭着信心向前走</vt:lpstr>
      <vt:lpstr>PowerPoint 演示文稿</vt:lpstr>
      <vt:lpstr>PowerPoint 演示文稿</vt:lpstr>
      <vt:lpstr>神的旨意/应许God’s Will </vt:lpstr>
      <vt:lpstr>试炼的功用Trial</vt:lpstr>
      <vt:lpstr>信心Faith</vt:lpstr>
      <vt:lpstr>信自己Self</vt:lpstr>
      <vt:lpstr>真信心True Faith</vt:lpstr>
      <vt:lpstr>信心Faith</vt:lpstr>
      <vt:lpstr>生活的信心Living Faith</vt:lpstr>
      <vt:lpstr>PowerPoint 演示文稿</vt:lpstr>
      <vt:lpstr>生活的信心Living Faith</vt:lpstr>
      <vt:lpstr>信心的消息Faith News</vt:lpstr>
      <vt:lpstr>信心的消息Faith News</vt:lpstr>
      <vt:lpstr>底线：不误导别人</vt:lpstr>
      <vt:lpstr>报恶信的后果Bad News</vt:lpstr>
      <vt:lpstr>听恶信的后果Bad News</vt:lpstr>
      <vt:lpstr>恶信的后果Bad News</vt:lpstr>
      <vt:lpstr>喜信Fake News</vt:lpstr>
      <vt:lpstr>喜信的后果Fake News</vt:lpstr>
      <vt:lpstr>信心Faith News</vt:lpstr>
      <vt:lpstr>凭着信心向前走</vt:lpstr>
      <vt:lpstr>凭着信心向前走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Mom &amp; Dad</dc:creator>
  <cp:lastModifiedBy>bdbible</cp:lastModifiedBy>
  <cp:revision>626</cp:revision>
  <cp:lastPrinted>2022-11-22T02:56:38Z</cp:lastPrinted>
  <dcterms:created xsi:type="dcterms:W3CDTF">2009-07-05T23:10:16Z</dcterms:created>
  <dcterms:modified xsi:type="dcterms:W3CDTF">2022-11-23T18:15:20Z</dcterms:modified>
</cp:coreProperties>
</file>