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126" r:id="rId1"/>
  </p:sldMasterIdLst>
  <p:notesMasterIdLst>
    <p:notesMasterId r:id="rId11"/>
  </p:notesMasterIdLst>
  <p:sldIdLst>
    <p:sldId id="407" r:id="rId2"/>
    <p:sldId id="302" r:id="rId3"/>
    <p:sldId id="1235" r:id="rId4"/>
    <p:sldId id="299" r:id="rId5"/>
    <p:sldId id="300" r:id="rId6"/>
    <p:sldId id="1233" r:id="rId7"/>
    <p:sldId id="1232" r:id="rId8"/>
    <p:sldId id="295" r:id="rId9"/>
    <p:sldId id="301" r:id="rId10"/>
  </p:sldIdLst>
  <p:sldSz cx="12192000" cy="6858000"/>
  <p:notesSz cx="6858000" cy="931386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913CB"/>
    <a:srgbClr val="F2F23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19939" autoAdjust="0"/>
    <p:restoredTop sz="94660"/>
  </p:normalViewPr>
  <p:slideViewPr>
    <p:cSldViewPr snapToGrid="0">
      <p:cViewPr varScale="1">
        <p:scale>
          <a:sx n="67" d="100"/>
          <a:sy n="67" d="100"/>
        </p:scale>
        <p:origin x="452" y="44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73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673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362B404-A812-4BB8-A183-5ACA25CB042C}" type="datetimeFigureOut">
              <a:rPr lang="en-US" smtClean="0"/>
              <a:t>12/1/2022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35000" y="1163638"/>
            <a:ext cx="5588000" cy="31432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82296"/>
            <a:ext cx="5486400" cy="366733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6554"/>
            <a:ext cx="2971800" cy="46731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846554"/>
            <a:ext cx="2971800" cy="46731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3F254C5-672B-49D1-BF65-1FB1721977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85563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Rectangle 7">
            <a:extLst>
              <a:ext uri="{FF2B5EF4-FFF2-40B4-BE49-F238E27FC236}">
                <a16:creationId xmlns:a16="http://schemas.microsoft.com/office/drawing/2014/main" id="{B6C6A03E-64F9-4C55-B4B4-862B9C7E17EA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4143375" y="9289609"/>
            <a:ext cx="3170238" cy="488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6633" tIns="48317" rIns="96633" bIns="48317" anchor="b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/>
            <a:fld id="{1630F94A-2C27-404C-9D30-8B8E983EDBBD}" type="slidenum">
              <a:rPr lang="en-US" altLang="en-US" sz="1200"/>
              <a:pPr algn="r" eaLnBrk="1" hangingPunct="1"/>
              <a:t>1</a:t>
            </a:fld>
            <a:endParaRPr lang="en-US" altLang="en-US" sz="1200"/>
          </a:p>
        </p:txBody>
      </p:sp>
      <p:sp>
        <p:nvSpPr>
          <p:cNvPr id="116739" name="Rectangle 2">
            <a:extLst>
              <a:ext uri="{FF2B5EF4-FFF2-40B4-BE49-F238E27FC236}">
                <a16:creationId xmlns:a16="http://schemas.microsoft.com/office/drawing/2014/main" id="{7E57EB32-614A-4404-AF5D-C0C3D03BB11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6740" name="Rectangle 3">
            <a:extLst>
              <a:ext uri="{FF2B5EF4-FFF2-40B4-BE49-F238E27FC236}">
                <a16:creationId xmlns:a16="http://schemas.microsoft.com/office/drawing/2014/main" id="{952E8D06-2DAC-4314-BF9F-B54F7C4E243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2B2C5-247E-48D8-9FE7-7854E2E0D0FD}" type="datetimeFigureOut">
              <a:rPr lang="en-US" smtClean="0"/>
              <a:t>12/1/2022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4D40AD-17B9-4200-9815-E8F346AE72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5807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2B2C5-247E-48D8-9FE7-7854E2E0D0FD}" type="datetimeFigureOut">
              <a:rPr lang="en-US" smtClean="0"/>
              <a:t>12/1/2022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4D40AD-17B9-4200-9815-E8F346AE72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54600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2B2C5-247E-48D8-9FE7-7854E2E0D0FD}" type="datetimeFigureOut">
              <a:rPr lang="en-US" smtClean="0"/>
              <a:t>12/1/2022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4D40AD-17B9-4200-9815-E8F346AE72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241282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2B2C5-247E-48D8-9FE7-7854E2E0D0FD}" type="datetimeFigureOut">
              <a:rPr lang="en-US" smtClean="0"/>
              <a:t>12/1/2022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4D40AD-17B9-4200-9815-E8F346AE722D}" type="slidenum">
              <a:rPr lang="en-US" smtClean="0"/>
              <a:t>‹#›</a:t>
            </a:fld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18331964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2B2C5-247E-48D8-9FE7-7854E2E0D0FD}" type="datetimeFigureOut">
              <a:rPr lang="en-US" smtClean="0"/>
              <a:t>12/1/2022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4D40AD-17B9-4200-9815-E8F346AE72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060734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2B2C5-247E-48D8-9FE7-7854E2E0D0FD}" type="datetimeFigureOut">
              <a:rPr lang="en-US" smtClean="0"/>
              <a:t>12/1/2022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4D40AD-17B9-4200-9815-E8F346AE72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297531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2B2C5-247E-48D8-9FE7-7854E2E0D0FD}" type="datetimeFigureOut">
              <a:rPr lang="en-US" smtClean="0"/>
              <a:t>12/1/2022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4D40AD-17B9-4200-9815-E8F346AE72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76209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2B2C5-247E-48D8-9FE7-7854E2E0D0FD}" type="datetimeFigureOut">
              <a:rPr lang="en-US" smtClean="0"/>
              <a:t>12/1/2022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4D40AD-17B9-4200-9815-E8F346AE72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062284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2B2C5-247E-48D8-9FE7-7854E2E0D0FD}" type="datetimeFigureOut">
              <a:rPr lang="en-US" smtClean="0"/>
              <a:t>12/1/2022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4D40AD-17B9-4200-9815-E8F346AE72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775716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367830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2B2C5-247E-48D8-9FE7-7854E2E0D0FD}" type="datetimeFigureOut">
              <a:rPr lang="en-US" smtClean="0"/>
              <a:t>12/1/2022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52508" cy="365125"/>
          </a:xfrm>
        </p:spPr>
        <p:txBody>
          <a:bodyPr/>
          <a:lstStyle/>
          <a:p>
            <a:fld id="{F64D40AD-17B9-4200-9815-E8F346AE72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91984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2B2C5-247E-48D8-9FE7-7854E2E0D0FD}" type="datetimeFigureOut">
              <a:rPr lang="en-US" smtClean="0"/>
              <a:t>12/1/2022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4D40AD-17B9-4200-9815-E8F346AE72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48080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2B2C5-247E-48D8-9FE7-7854E2E0D0FD}" type="datetimeFigureOut">
              <a:rPr lang="en-US" smtClean="0"/>
              <a:t>12/1/2022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4D40AD-17B9-4200-9815-E8F346AE72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66755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2B2C5-247E-48D8-9FE7-7854E2E0D0FD}" type="datetimeFigureOut">
              <a:rPr lang="en-US" smtClean="0"/>
              <a:t>12/1/2022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4D40AD-17B9-4200-9815-E8F346AE72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88833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2B2C5-247E-48D8-9FE7-7854E2E0D0FD}" type="datetimeFigureOut">
              <a:rPr lang="en-US" smtClean="0"/>
              <a:t>12/1/2022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4D40AD-17B9-4200-9815-E8F346AE72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65832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2B2C5-247E-48D8-9FE7-7854E2E0D0FD}" type="datetimeFigureOut">
              <a:rPr lang="en-US" smtClean="0"/>
              <a:t>12/1/2022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4D40AD-17B9-4200-9815-E8F346AE72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69673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2B2C5-247E-48D8-9FE7-7854E2E0D0FD}" type="datetimeFigureOut">
              <a:rPr lang="en-US" smtClean="0"/>
              <a:t>12/1/2022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4D40AD-17B9-4200-9815-E8F346AE72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66412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2B2C5-247E-48D8-9FE7-7854E2E0D0FD}" type="datetimeFigureOut">
              <a:rPr lang="en-US" smtClean="0"/>
              <a:t>12/1/2022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4D40AD-17B9-4200-9815-E8F346AE72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60680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2B2C5-247E-48D8-9FE7-7854E2E0D0FD}" type="datetimeFigureOut">
              <a:rPr lang="en-US" smtClean="0"/>
              <a:t>12/1/2022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4D40AD-17B9-4200-9815-E8F346AE72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9503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0">
            <a:alphaModFix amt="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ECD2B2C5-247E-48D8-9FE7-7854E2E0D0FD}" type="datetimeFigureOut">
              <a:rPr lang="en-US" smtClean="0"/>
              <a:t>12/1/2022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F64D40AD-17B9-4200-9815-E8F346AE72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86476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127" r:id="rId1"/>
    <p:sldLayoutId id="2147484128" r:id="rId2"/>
    <p:sldLayoutId id="2147484129" r:id="rId3"/>
    <p:sldLayoutId id="2147484130" r:id="rId4"/>
    <p:sldLayoutId id="2147484131" r:id="rId5"/>
    <p:sldLayoutId id="2147484132" r:id="rId6"/>
    <p:sldLayoutId id="2147484133" r:id="rId7"/>
    <p:sldLayoutId id="2147484134" r:id="rId8"/>
    <p:sldLayoutId id="2147484135" r:id="rId9"/>
    <p:sldLayoutId id="2147484136" r:id="rId10"/>
    <p:sldLayoutId id="2147484137" r:id="rId11"/>
    <p:sldLayoutId id="2147484138" r:id="rId12"/>
    <p:sldLayoutId id="2147484139" r:id="rId13"/>
    <p:sldLayoutId id="2147484140" r:id="rId14"/>
    <p:sldLayoutId id="2147484141" r:id="rId15"/>
    <p:sldLayoutId id="2147484142" r:id="rId16"/>
    <p:sldLayoutId id="2147484143" r:id="rId17"/>
    <p:sldLayoutId id="2147484144" r:id="rId18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07D575C-5D82-4A23-81C7-8004A15B0946}"/>
              </a:ext>
            </a:extLst>
          </p:cNvPr>
          <p:cNvSpPr txBox="1">
            <a:spLocks noGrp="1"/>
          </p:cNvSpPr>
          <p:nvPr/>
        </p:nvSpPr>
        <p:spPr>
          <a:xfrm>
            <a:off x="9448800" y="6416676"/>
            <a:ext cx="762000" cy="365125"/>
          </a:xfrm>
          <a:prstGeom prst="rect">
            <a:avLst/>
          </a:prstGeom>
          <a:noFill/>
        </p:spPr>
        <p:txBody>
          <a:bodyPr lIns="0" rIns="0" anchor="b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/>
            <a:fld id="{CF51C9DA-20B7-49F6-9ADE-CEC264FA466A}" type="slidenum">
              <a:rPr lang="en-US" altLang="en-US" sz="1200">
                <a:solidFill>
                  <a:srgbClr val="000000"/>
                </a:solidFill>
              </a:rPr>
              <a:pPr algn="r" eaLnBrk="1" hangingPunct="1"/>
              <a:t>1</a:t>
            </a:fld>
            <a:endParaRPr lang="en-US" altLang="en-US" sz="1200">
              <a:solidFill>
                <a:srgbClr val="000000"/>
              </a:solidFill>
            </a:endParaRPr>
          </a:p>
        </p:txBody>
      </p:sp>
      <p:sp>
        <p:nvSpPr>
          <p:cNvPr id="115719" name="Rectangle 7">
            <a:extLst>
              <a:ext uri="{FF2B5EF4-FFF2-40B4-BE49-F238E27FC236}">
                <a16:creationId xmlns:a16="http://schemas.microsoft.com/office/drawing/2014/main" id="{04887E6E-F12D-4D85-BBEC-2FBD68D309F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2130425" y="238124"/>
            <a:ext cx="7318375" cy="1514477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r>
              <a:rPr lang="zh-CN" altLang="en-US" sz="8800" b="1" dirty="0">
                <a:solidFill>
                  <a:srgbClr val="FF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SimHei" panose="02010609060101010101" pitchFamily="49" charset="-122"/>
                <a:ea typeface="SimHei" panose="02010609060101010101" pitchFamily="49" charset="-122"/>
              </a:rPr>
              <a:t>信心</a:t>
            </a:r>
            <a:r>
              <a:rPr lang="en-US" altLang="zh-CN" sz="8800" b="1" dirty="0">
                <a:solidFill>
                  <a:srgbClr val="FF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SimHei" panose="02010609060101010101" pitchFamily="49" charset="-122"/>
                <a:ea typeface="SimHei" panose="02010609060101010101" pitchFamily="49" charset="-122"/>
              </a:rPr>
              <a:t>Faith</a:t>
            </a:r>
          </a:p>
        </p:txBody>
      </p:sp>
      <p:sp>
        <p:nvSpPr>
          <p:cNvPr id="115720" name="Rectangle 8">
            <a:extLst>
              <a:ext uri="{FF2B5EF4-FFF2-40B4-BE49-F238E27FC236}">
                <a16:creationId xmlns:a16="http://schemas.microsoft.com/office/drawing/2014/main" id="{32D12FE7-EE58-4E79-825B-529B86D7EE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114425" y="1781175"/>
            <a:ext cx="9925049" cy="4664075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  <a:buClr>
                <a:srgbClr val="FF3300"/>
              </a:buClr>
              <a:buFont typeface="Wingdings 2" panose="05020102010507070707" pitchFamily="18" charset="2"/>
              <a:buChar char="¨"/>
            </a:pPr>
            <a:r>
              <a:rPr lang="zh-CN" altLang="en-US" sz="7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Roman" pitchFamily="18" charset="0"/>
                <a:ea typeface="黑体" panose="02010609060101010101" pitchFamily="49" charset="-122"/>
              </a:rPr>
              <a:t>得救的信心</a:t>
            </a:r>
          </a:p>
          <a:p>
            <a:pPr>
              <a:lnSpc>
                <a:spcPct val="100000"/>
              </a:lnSpc>
              <a:buClr>
                <a:srgbClr val="FF3300"/>
              </a:buClr>
              <a:buFont typeface="Wingdings 2" panose="05020102010507070707" pitchFamily="18" charset="2"/>
              <a:buNone/>
            </a:pPr>
            <a:r>
              <a:rPr lang="en-US" altLang="zh-CN" sz="7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Roman" pitchFamily="18" charset="0"/>
                <a:ea typeface="黑体" panose="02010609060101010101" pitchFamily="49" charset="-122"/>
              </a:rPr>
              <a:t>	   Saving Faith</a:t>
            </a:r>
          </a:p>
          <a:p>
            <a:pPr>
              <a:lnSpc>
                <a:spcPct val="100000"/>
              </a:lnSpc>
              <a:buClr>
                <a:srgbClr val="FF3300"/>
              </a:buClr>
              <a:buFont typeface="Wingdings 2" panose="05020102010507070707" pitchFamily="18" charset="2"/>
              <a:buChar char="¨"/>
            </a:pPr>
            <a:r>
              <a:rPr lang="zh-CN" altLang="en-US" sz="7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Roman" pitchFamily="18" charset="0"/>
                <a:ea typeface="黑体" panose="02010609060101010101" pitchFamily="49" charset="-122"/>
              </a:rPr>
              <a:t>生活的信心</a:t>
            </a:r>
          </a:p>
          <a:p>
            <a:pPr>
              <a:lnSpc>
                <a:spcPct val="100000"/>
              </a:lnSpc>
              <a:buClr>
                <a:srgbClr val="FF3300"/>
              </a:buClr>
              <a:buFont typeface="Wingdings 2" panose="05020102010507070707" pitchFamily="18" charset="2"/>
              <a:buNone/>
            </a:pPr>
            <a:r>
              <a:rPr lang="en-US" altLang="zh-CN" sz="7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Roman" pitchFamily="18" charset="0"/>
                <a:ea typeface="黑体" panose="02010609060101010101" pitchFamily="49" charset="-122"/>
              </a:rPr>
              <a:t>	   Living Faith</a:t>
            </a:r>
          </a:p>
        </p:txBody>
      </p:sp>
      <p:sp>
        <p:nvSpPr>
          <p:cNvPr id="115721" name="AutoShape 9">
            <a:extLst>
              <a:ext uri="{FF2B5EF4-FFF2-40B4-BE49-F238E27FC236}">
                <a16:creationId xmlns:a16="http://schemas.microsoft.com/office/drawing/2014/main" id="{83B357BD-C6A9-4AEA-92A2-1A3C1BC3729C}"/>
              </a:ext>
            </a:extLst>
          </p:cNvPr>
          <p:cNvSpPr>
            <a:spLocks noChangeArrowheads="1"/>
          </p:cNvSpPr>
          <p:nvPr/>
        </p:nvSpPr>
        <p:spPr bwMode="auto">
          <a:xfrm>
            <a:off x="8763000" y="1633538"/>
            <a:ext cx="1905000" cy="4930776"/>
          </a:xfrm>
          <a:prstGeom prst="upDownArrow">
            <a:avLst>
              <a:gd name="adj1" fmla="val 50000"/>
              <a:gd name="adj2" fmla="val 75759"/>
            </a:avLst>
          </a:prstGeom>
          <a:solidFill>
            <a:schemeClr val="tx2">
              <a:lumMod val="75000"/>
            </a:schemeClr>
          </a:solidFill>
          <a:ln w="57150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vert="eaVert" wrap="none" anchor="ctr"/>
          <a:lstStyle/>
          <a:p>
            <a:endParaRPr lang="en-US"/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5671D3-3A6D-4D5F-95EB-AFE798F18C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8050" y="704850"/>
            <a:ext cx="10154275" cy="1533524"/>
          </a:xfrm>
        </p:spPr>
        <p:txBody>
          <a:bodyPr>
            <a:noAutofit/>
          </a:bodyPr>
          <a:lstStyle/>
          <a:p>
            <a:r>
              <a:rPr lang="zh-CN" altLang="en-US" sz="8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anose="02010609060101010101" pitchFamily="49" charset="-122"/>
                <a:ea typeface="SimHei" panose="02010609060101010101" pitchFamily="49" charset="-122"/>
              </a:rPr>
              <a:t>信心的奥秘</a:t>
            </a:r>
            <a:endParaRPr lang="en-US" sz="8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anose="02010609060101010101" pitchFamily="49" charset="-122"/>
              <a:ea typeface="SimHei" panose="02010609060101010101" pitchFamily="49" charset="-122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566504-DBC4-4503-AF85-FE12E7EBE6F4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409575" y="2238374"/>
            <a:ext cx="11239499" cy="3914775"/>
          </a:xfrm>
        </p:spPr>
        <p:txBody>
          <a:bodyPr>
            <a:normAutofit fontScale="85000" lnSpcReduction="10000"/>
          </a:bodyPr>
          <a:lstStyle/>
          <a:p>
            <a:pPr marL="0" indent="0">
              <a:lnSpc>
                <a:spcPct val="140000"/>
              </a:lnSpc>
              <a:buClr>
                <a:srgbClr val="FF0000"/>
              </a:buClr>
              <a:buNone/>
            </a:pPr>
            <a:r>
              <a:rPr lang="zh-CN" altLang="en-US" sz="7200" b="1" dirty="0">
                <a:solidFill>
                  <a:srgbClr val="2913C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anose="02010609060101010101" pitchFamily="49" charset="-122"/>
                <a:ea typeface="SimHei" panose="02010609060101010101" pitchFamily="49" charset="-122"/>
              </a:rPr>
              <a:t>三人中有一位说：到明年这时候，我必要回到你这里。你的妻子撒拉必生一个</a:t>
            </a:r>
            <a:r>
              <a:rPr lang="zh-CN" altLang="en-US" sz="7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anose="02010609060101010101" pitchFamily="49" charset="-122"/>
                <a:ea typeface="SimHei" panose="02010609060101010101" pitchFamily="49" charset="-122"/>
              </a:rPr>
              <a:t>儿子</a:t>
            </a:r>
            <a:r>
              <a:rPr lang="zh-CN" altLang="en-US" sz="7200" b="1" dirty="0">
                <a:solidFill>
                  <a:srgbClr val="2913C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anose="02010609060101010101" pitchFamily="49" charset="-122"/>
                <a:ea typeface="SimHei" panose="02010609060101010101" pitchFamily="49" charset="-122"/>
              </a:rPr>
              <a:t>。 创</a:t>
            </a:r>
            <a:r>
              <a:rPr lang="en-US" altLang="zh-CN" sz="7200" b="1" dirty="0">
                <a:solidFill>
                  <a:srgbClr val="2913C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anose="02010609060101010101" pitchFamily="49" charset="-122"/>
                <a:ea typeface="SimHei" panose="02010609060101010101" pitchFamily="49" charset="-122"/>
              </a:rPr>
              <a:t>Gen 18:10 </a:t>
            </a:r>
            <a:endParaRPr lang="en-US" sz="7200" b="1" dirty="0">
              <a:solidFill>
                <a:srgbClr val="2913CB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anose="02010609060101010101" pitchFamily="49" charset="-122"/>
              <a:ea typeface="SimHei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2530649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5671D3-3A6D-4D5F-95EB-AFE798F18C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5200" y="361950"/>
            <a:ext cx="10154275" cy="1381126"/>
          </a:xfrm>
        </p:spPr>
        <p:txBody>
          <a:bodyPr>
            <a:noAutofit/>
          </a:bodyPr>
          <a:lstStyle/>
          <a:p>
            <a:r>
              <a:rPr lang="zh-CN" altLang="en-US" sz="8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anose="02010609060101010101" pitchFamily="49" charset="-122"/>
                <a:ea typeface="SimHei" panose="02010609060101010101" pitchFamily="49" charset="-122"/>
              </a:rPr>
              <a:t>信心的奥秘</a:t>
            </a:r>
            <a:endParaRPr lang="en-US" sz="8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anose="02010609060101010101" pitchFamily="49" charset="-122"/>
              <a:ea typeface="SimHei" panose="02010609060101010101" pitchFamily="49" charset="-122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566504-DBC4-4503-AF85-FE12E7EBE6F4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409575" y="1743076"/>
            <a:ext cx="11239499" cy="4752974"/>
          </a:xfrm>
        </p:spPr>
        <p:txBody>
          <a:bodyPr>
            <a:normAutofit lnSpcReduction="10000"/>
          </a:bodyPr>
          <a:lstStyle/>
          <a:p>
            <a:pPr marL="1143000" indent="-1143000">
              <a:lnSpc>
                <a:spcPct val="140000"/>
              </a:lnSpc>
              <a:buClr>
                <a:srgbClr val="FF0000"/>
              </a:buClr>
              <a:buFont typeface="+mj-lt"/>
              <a:buAutoNum type="arabicParenR"/>
            </a:pPr>
            <a:r>
              <a:rPr lang="zh-CN" altLang="en-US" sz="7200" b="1" dirty="0">
                <a:solidFill>
                  <a:srgbClr val="2913C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anose="02010609060101010101" pitchFamily="49" charset="-122"/>
                <a:ea typeface="SimHei" panose="02010609060101010101" pitchFamily="49" charset="-122"/>
              </a:rPr>
              <a:t>使徒信经</a:t>
            </a:r>
            <a:r>
              <a:rPr lang="en-US" altLang="zh-CN" sz="7200" b="1" dirty="0">
                <a:solidFill>
                  <a:srgbClr val="2913C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anose="02010609060101010101" pitchFamily="49" charset="-122"/>
                <a:ea typeface="SimHei" panose="02010609060101010101" pitchFamily="49" charset="-122"/>
              </a:rPr>
              <a:t>				</a:t>
            </a:r>
            <a:r>
              <a:rPr lang="zh-CN" altLang="en-US" sz="7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anose="02010609060101010101" pitchFamily="49" charset="-122"/>
                <a:ea typeface="SimHei" panose="02010609060101010101" pitchFamily="49" charset="-122"/>
              </a:rPr>
              <a:t>所信</a:t>
            </a:r>
            <a:endParaRPr lang="en-US" altLang="zh-CN" sz="72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anose="02010609060101010101" pitchFamily="49" charset="-122"/>
              <a:ea typeface="SimHei" panose="02010609060101010101" pitchFamily="49" charset="-122"/>
            </a:endParaRPr>
          </a:p>
          <a:p>
            <a:pPr marL="1143000" indent="-1143000">
              <a:lnSpc>
                <a:spcPct val="140000"/>
              </a:lnSpc>
              <a:buClr>
                <a:srgbClr val="FF0000"/>
              </a:buClr>
              <a:buFont typeface="+mj-lt"/>
              <a:buAutoNum type="arabicParenR"/>
            </a:pPr>
            <a:r>
              <a:rPr lang="zh-CN" altLang="en-US" sz="7200" b="1" dirty="0">
                <a:solidFill>
                  <a:srgbClr val="2913C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anose="02010609060101010101" pitchFamily="49" charset="-122"/>
                <a:ea typeface="SimHei" panose="02010609060101010101" pitchFamily="49" charset="-122"/>
              </a:rPr>
              <a:t>尼西亚信经</a:t>
            </a:r>
            <a:endParaRPr lang="en-US" altLang="zh-CN" sz="7200" b="1" dirty="0">
              <a:solidFill>
                <a:srgbClr val="2913CB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anose="02010609060101010101" pitchFamily="49" charset="-122"/>
              <a:ea typeface="SimHei" panose="02010609060101010101" pitchFamily="49" charset="-122"/>
            </a:endParaRPr>
          </a:p>
          <a:p>
            <a:pPr marL="1143000" indent="-1143000">
              <a:lnSpc>
                <a:spcPct val="140000"/>
              </a:lnSpc>
              <a:buClr>
                <a:srgbClr val="FF0000"/>
              </a:buClr>
              <a:buFont typeface="+mj-lt"/>
              <a:buAutoNum type="arabicParenR"/>
            </a:pPr>
            <a:r>
              <a:rPr lang="zh-CN" altLang="en-US" sz="7200" b="1" dirty="0">
                <a:solidFill>
                  <a:srgbClr val="2913C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anose="02010609060101010101" pitchFamily="49" charset="-122"/>
                <a:ea typeface="SimHei" panose="02010609060101010101" pitchFamily="49" charset="-122"/>
              </a:rPr>
              <a:t>十诫</a:t>
            </a:r>
            <a:r>
              <a:rPr lang="en-US" altLang="zh-CN" sz="7200" b="1" dirty="0">
                <a:solidFill>
                  <a:srgbClr val="2913C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anose="02010609060101010101" pitchFamily="49" charset="-122"/>
                <a:ea typeface="SimHei" panose="02010609060101010101" pitchFamily="49" charset="-122"/>
              </a:rPr>
              <a:t>						</a:t>
            </a:r>
            <a:r>
              <a:rPr lang="zh-CN" altLang="en-US" sz="7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anose="02010609060101010101" pitchFamily="49" charset="-122"/>
                <a:ea typeface="SimHei" panose="02010609060101010101" pitchFamily="49" charset="-122"/>
              </a:rPr>
              <a:t>所行</a:t>
            </a:r>
            <a:endParaRPr lang="en-US" altLang="zh-CN" sz="72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anose="02010609060101010101" pitchFamily="49" charset="-122"/>
              <a:ea typeface="SimHei" panose="02010609060101010101" pitchFamily="49" charset="-122"/>
            </a:endParaRPr>
          </a:p>
          <a:p>
            <a:pPr marL="1143000" indent="-1143000">
              <a:lnSpc>
                <a:spcPct val="140000"/>
              </a:lnSpc>
              <a:buClr>
                <a:srgbClr val="FF0000"/>
              </a:buClr>
              <a:buFont typeface="+mj-lt"/>
              <a:buAutoNum type="arabicParenR"/>
            </a:pPr>
            <a:endParaRPr lang="en-US" sz="7200" b="1" dirty="0">
              <a:solidFill>
                <a:srgbClr val="2913CB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anose="02010609060101010101" pitchFamily="49" charset="-122"/>
              <a:ea typeface="SimHei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1397650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E9AF1BA1-E9D4-4E48-9618-480973A6D84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0" y="285750"/>
            <a:ext cx="12192000" cy="6515099"/>
          </a:xfrm>
        </p:spPr>
        <p:txBody>
          <a:bodyPr>
            <a:noAutofit/>
          </a:bodyPr>
          <a:lstStyle/>
          <a:p>
            <a:pPr algn="l" rtl="0">
              <a:lnSpc>
                <a:spcPct val="100000"/>
              </a:lnSpc>
              <a:buClr>
                <a:srgbClr val="FF0000"/>
              </a:buClr>
              <a:buFont typeface="Wingdings" panose="05000000000000000000" pitchFamily="2" charset="2"/>
              <a:buChar char="q"/>
            </a:pPr>
            <a:r>
              <a:rPr lang="zh-CN" altLang="en-US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anose="02010609060101010101" pitchFamily="49" charset="-122"/>
                <a:ea typeface="SimHei" panose="02010609060101010101" pitchFamily="49" charset="-122"/>
              </a:rPr>
              <a:t>撒上</a:t>
            </a:r>
            <a:r>
              <a:rPr lang="en-US" altLang="zh-CN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anose="02010609060101010101" pitchFamily="49" charset="-122"/>
                <a:ea typeface="SimHei" panose="02010609060101010101" pitchFamily="49" charset="-122"/>
              </a:rPr>
              <a:t>1 Samuel14:6-10 </a:t>
            </a:r>
            <a:r>
              <a:rPr lang="zh-CN" altLang="en-US" sz="4000" b="1" i="0" u="none" strike="noStrike" baseline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anose="02010609060101010101" pitchFamily="49" charset="-122"/>
                <a:ea typeface="SimHei" panose="02010609060101010101" pitchFamily="49" charset="-122"/>
              </a:rPr>
              <a:t>约拿单对拿兵器的少年人说：我们不如过到未受割礼人的防营那里去，或者耶和华为我们施展能力。</a:t>
            </a:r>
            <a:r>
              <a:rPr lang="zh-CN" altLang="en-US" sz="4000" b="1" i="0" u="none" strike="noStrike" baseline="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anose="02010609060101010101" pitchFamily="49" charset="-122"/>
                <a:ea typeface="SimHei" panose="02010609060101010101" pitchFamily="49" charset="-122"/>
              </a:rPr>
              <a:t>因为耶和华使人得胜，不在乎人多人少</a:t>
            </a:r>
            <a:r>
              <a:rPr lang="zh-CN" altLang="en-US" sz="4000" b="1" i="0" u="none" strike="noStrike" baseline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anose="02010609060101010101" pitchFamily="49" charset="-122"/>
                <a:ea typeface="SimHei" panose="02010609060101010101" pitchFamily="49" charset="-122"/>
              </a:rPr>
              <a:t>。拿兵器的对他说：随你的心意行吧。你可以上去，我必跟随你，与你同心。</a:t>
            </a:r>
            <a:endParaRPr lang="en-US" altLang="zh-CN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anose="02010609060101010101" pitchFamily="49" charset="-122"/>
              <a:ea typeface="SimHei" panose="02010609060101010101" pitchFamily="49" charset="-122"/>
            </a:endParaRPr>
          </a:p>
          <a:p>
            <a:pPr algn="l" rtl="0">
              <a:lnSpc>
                <a:spcPct val="100000"/>
              </a:lnSpc>
              <a:buClr>
                <a:srgbClr val="FF0000"/>
              </a:buClr>
              <a:buFont typeface="Wingdings" panose="05000000000000000000" pitchFamily="2" charset="2"/>
              <a:buChar char="q"/>
            </a:pPr>
            <a:r>
              <a:rPr lang="zh-CN" altLang="en-US" sz="4000" b="1" i="0" u="none" strike="noStrike" baseline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anose="02010609060101010101" pitchFamily="49" charset="-122"/>
                <a:ea typeface="SimHei" panose="02010609060101010101" pitchFamily="49" charset="-122"/>
              </a:rPr>
              <a:t>约拿单说：我们要过到那些人那里去，使他们看见我们，</a:t>
            </a:r>
            <a:r>
              <a:rPr lang="zh-CN" altLang="en-US" sz="4000" b="1" i="0" u="none" strike="noStrike" baseline="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anose="02010609060101010101" pitchFamily="49" charset="-122"/>
                <a:ea typeface="SimHei" panose="02010609060101010101" pitchFamily="49" charset="-122"/>
              </a:rPr>
              <a:t>他们若对我们：你们站住，等我们到你们那里去，我们就站住，不上他们那里去。他们若说：你们上到我们这里来，这话就是我们的证据。我们便上去，因为耶和华将他们交在我们手里了</a:t>
            </a:r>
            <a:r>
              <a:rPr lang="zh-CN" altLang="en-US" sz="4000" b="1" i="0" u="none" strike="noStrike" baseline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anose="02010609060101010101" pitchFamily="49" charset="-122"/>
                <a:ea typeface="SimHei" panose="02010609060101010101" pitchFamily="49" charset="-122"/>
              </a:rPr>
              <a:t>。</a:t>
            </a:r>
          </a:p>
          <a:p>
            <a:pPr marL="0" indent="0" algn="l" rtl="0">
              <a:lnSpc>
                <a:spcPct val="100000"/>
              </a:lnSpc>
              <a:buClr>
                <a:srgbClr val="FF0000"/>
              </a:buClr>
              <a:buNone/>
            </a:pPr>
            <a:endParaRPr lang="en-US" altLang="zh-CN" sz="4000" b="1" i="0" u="none" strike="noStrike" baseline="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anose="02010609060101010101" pitchFamily="49" charset="-122"/>
              <a:ea typeface="SimHei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4407227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E9AF1BA1-E9D4-4E48-9618-480973A6D84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0" y="180975"/>
            <a:ext cx="12192000" cy="6619874"/>
          </a:xfrm>
        </p:spPr>
        <p:txBody>
          <a:bodyPr>
            <a:noAutofit/>
          </a:bodyPr>
          <a:lstStyle/>
          <a:p>
            <a:pPr algn="l" rtl="0">
              <a:lnSpc>
                <a:spcPct val="100000"/>
              </a:lnSpc>
              <a:buClr>
                <a:srgbClr val="FF0000"/>
              </a:buClr>
              <a:buFont typeface="Wingdings" panose="05000000000000000000" pitchFamily="2" charset="2"/>
              <a:buChar char="q"/>
            </a:pPr>
            <a:r>
              <a:rPr lang="zh-CN" altLang="en-US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anose="02010609060101010101" pitchFamily="49" charset="-122"/>
                <a:ea typeface="SimHei" panose="02010609060101010101" pitchFamily="49" charset="-122"/>
              </a:rPr>
              <a:t>撒上</a:t>
            </a:r>
            <a:r>
              <a:rPr lang="en-US" altLang="zh-CN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anose="02010609060101010101" pitchFamily="49" charset="-122"/>
                <a:ea typeface="SimHei" panose="02010609060101010101" pitchFamily="49" charset="-122"/>
              </a:rPr>
              <a:t>1 Samuel14:</a:t>
            </a:r>
            <a:r>
              <a:rPr lang="en-US" altLang="zh-CN" sz="4000" b="1" i="0" u="none" strike="noStrike" baseline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anose="02010609060101010101" pitchFamily="49" charset="-122"/>
                <a:ea typeface="SimHei" panose="02010609060101010101" pitchFamily="49" charset="-122"/>
              </a:rPr>
              <a:t>11-15 </a:t>
            </a:r>
            <a:r>
              <a:rPr lang="zh-CN" altLang="en-US" sz="4000" b="1" i="0" u="none" strike="noStrike" baseline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anose="02010609060101010101" pitchFamily="49" charset="-122"/>
                <a:ea typeface="SimHei" panose="02010609060101010101" pitchFamily="49" charset="-122"/>
              </a:rPr>
              <a:t>二人就使非利士的防兵看见。非利士人说，希伯来人从所藏的洞穴里出来了。防兵对约拿单和拿兵器的人说</a:t>
            </a:r>
            <a:r>
              <a:rPr lang="zh-CN" altLang="en-US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anose="02010609060101010101" pitchFamily="49" charset="-122"/>
                <a:ea typeface="SimHei" panose="02010609060101010101" pitchFamily="49" charset="-122"/>
              </a:rPr>
              <a:t>：</a:t>
            </a:r>
            <a:r>
              <a:rPr lang="zh-CN" altLang="en-US" sz="4000" b="1" i="0" u="none" strike="noStrike" baseline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anose="02010609060101010101" pitchFamily="49" charset="-122"/>
                <a:ea typeface="SimHei" panose="02010609060101010101" pitchFamily="49" charset="-122"/>
              </a:rPr>
              <a:t>你们上到这里来，我们有一件事指示你们。</a:t>
            </a:r>
            <a:r>
              <a:rPr lang="zh-CN" altLang="en-US" sz="4000" b="1" i="0" u="none" strike="noStrike" baseline="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anose="02010609060101010101" pitchFamily="49" charset="-122"/>
                <a:ea typeface="SimHei" panose="02010609060101010101" pitchFamily="49" charset="-122"/>
              </a:rPr>
              <a:t>约拿单就对拿兵器的人说：你跟随我上去，因为耶和华将他们交在以色列人手里了</a:t>
            </a:r>
            <a:r>
              <a:rPr lang="zh-CN" altLang="en-US" sz="4000" b="1" i="0" u="none" strike="noStrike" baseline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anose="02010609060101010101" pitchFamily="49" charset="-122"/>
                <a:ea typeface="SimHei" panose="02010609060101010101" pitchFamily="49" charset="-122"/>
              </a:rPr>
              <a:t>。</a:t>
            </a:r>
          </a:p>
          <a:p>
            <a:pPr algn="l" rtl="0">
              <a:lnSpc>
                <a:spcPct val="100000"/>
              </a:lnSpc>
              <a:buClr>
                <a:srgbClr val="FF0000"/>
              </a:buClr>
              <a:buFont typeface="Wingdings" panose="05000000000000000000" pitchFamily="2" charset="2"/>
              <a:buChar char="q"/>
            </a:pPr>
            <a:r>
              <a:rPr lang="zh-CN" altLang="en-US" sz="4000" b="1" i="0" u="none" strike="noStrike" baseline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anose="02010609060101010101" pitchFamily="49" charset="-122"/>
                <a:ea typeface="SimHei" panose="02010609060101010101" pitchFamily="49" charset="-122"/>
              </a:rPr>
              <a:t>约拿单就爬上去，拿兵器的人跟随他。约拿单杀倒非利士人，拿兵器的人也随着杀他们。</a:t>
            </a:r>
            <a:r>
              <a:rPr lang="zh-CN" altLang="en-US" sz="4000" b="1" i="0" u="none" strike="noStrike" baseline="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anose="02010609060101010101" pitchFamily="49" charset="-122"/>
                <a:ea typeface="SimHei" panose="02010609060101010101" pitchFamily="49" charset="-122"/>
              </a:rPr>
              <a:t>约拿单和拿兵器的人起头所杀的约有二十人，都在一亩地的半犁沟之内。于是在营中，在田野，在众民内都有战兢，防兵和掠兵也都战兢，地也震动，战兢之势甚大</a:t>
            </a:r>
            <a:r>
              <a:rPr lang="zh-CN" altLang="en-US" sz="4000" b="1" i="0" u="none" strike="noStrike" baseline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anose="02010609060101010101" pitchFamily="49" charset="-122"/>
                <a:ea typeface="SimHei" panose="02010609060101010101" pitchFamily="49" charset="-122"/>
              </a:rPr>
              <a:t>。</a:t>
            </a:r>
          </a:p>
        </p:txBody>
      </p:sp>
    </p:spTree>
    <p:extLst>
      <p:ext uri="{BB962C8B-B14F-4D97-AF65-F5344CB8AC3E}">
        <p14:creationId xmlns:p14="http://schemas.microsoft.com/office/powerpoint/2010/main" val="32028025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5671D3-3A6D-4D5F-95EB-AFE798F18C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3" y="104773"/>
            <a:ext cx="10364451" cy="895351"/>
          </a:xfrm>
        </p:spPr>
        <p:txBody>
          <a:bodyPr>
            <a:noAutofit/>
          </a:bodyPr>
          <a:lstStyle/>
          <a:p>
            <a:r>
              <a:rPr lang="zh-CN" altLang="en-US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anose="02010609060101010101" pitchFamily="49" charset="-122"/>
                <a:ea typeface="SimHei" panose="02010609060101010101" pitchFamily="49" charset="-122"/>
              </a:rPr>
              <a:t>信心的奥秘</a:t>
            </a:r>
            <a:endParaRPr lang="en-US" sz="5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anose="02010609060101010101" pitchFamily="49" charset="-122"/>
              <a:ea typeface="SimHei" panose="02010609060101010101" pitchFamily="49" charset="-122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566504-DBC4-4503-AF85-FE12E7EBE6F4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366712" y="933450"/>
            <a:ext cx="11458575" cy="5819776"/>
          </a:xfrm>
        </p:spPr>
        <p:txBody>
          <a:bodyPr>
            <a:noAutofit/>
          </a:bodyPr>
          <a:lstStyle/>
          <a:p>
            <a:pPr>
              <a:lnSpc>
                <a:spcPct val="90000"/>
              </a:lnSpc>
              <a:buClr>
                <a:srgbClr val="FF0000"/>
              </a:buClr>
              <a:buFont typeface="Wingdings" panose="05000000000000000000" pitchFamily="2" charset="2"/>
              <a:buChar char="ü"/>
            </a:pPr>
            <a:r>
              <a:rPr lang="zh-CN" altLang="en-US" sz="4400" b="1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anose="02010609060101010101" pitchFamily="49" charset="-122"/>
                <a:ea typeface="SimHei" panose="02010609060101010101" pitchFamily="49" charset="-122"/>
              </a:rPr>
              <a:t>得到</a:t>
            </a:r>
            <a:r>
              <a:rPr lang="en-US" altLang="zh-CN" sz="4400" b="1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anose="02010609060101010101" pitchFamily="49" charset="-122"/>
                <a:ea typeface="SimHei" panose="02010609060101010101" pitchFamily="49" charset="-122"/>
              </a:rPr>
              <a:t>/</a:t>
            </a:r>
            <a:r>
              <a:rPr lang="zh-CN" altLang="en-US" sz="4400" b="1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anose="02010609060101010101" pitchFamily="49" charset="-122"/>
                <a:ea typeface="SimHei" panose="02010609060101010101" pitchFamily="49" charset="-122"/>
              </a:rPr>
              <a:t>付出</a:t>
            </a:r>
            <a:r>
              <a:rPr lang="en-US" altLang="zh-CN" sz="4400" b="1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anose="02010609060101010101" pitchFamily="49" charset="-122"/>
                <a:ea typeface="SimHei" panose="02010609060101010101" pitchFamily="49" charset="-122"/>
              </a:rPr>
              <a:t>Get or Give</a:t>
            </a:r>
          </a:p>
          <a:p>
            <a:pPr marL="0" indent="0">
              <a:lnSpc>
                <a:spcPct val="90000"/>
              </a:lnSpc>
              <a:buClr>
                <a:srgbClr val="FF0000"/>
              </a:buClr>
              <a:buNone/>
            </a:pPr>
            <a:r>
              <a:rPr lang="en-US" altLang="zh-CN" sz="4400" b="1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anose="02010609060101010101" pitchFamily="49" charset="-122"/>
                <a:ea typeface="SimHei" panose="02010609060101010101" pitchFamily="49" charset="-122"/>
              </a:rPr>
              <a:t>	</a:t>
            </a:r>
            <a:r>
              <a:rPr lang="zh-CN" altLang="en-US" sz="44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anose="02010609060101010101" pitchFamily="49" charset="-122"/>
                <a:ea typeface="SimHei" panose="02010609060101010101" pitchFamily="49" charset="-122"/>
              </a:rPr>
              <a:t>目的</a:t>
            </a:r>
            <a:r>
              <a:rPr lang="en-US" altLang="zh-CN" sz="44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anose="02010609060101010101" pitchFamily="49" charset="-122"/>
                <a:ea typeface="SimHei" panose="02010609060101010101" pitchFamily="49" charset="-122"/>
              </a:rPr>
              <a:t>	Cause, God-end or self-end</a:t>
            </a:r>
          </a:p>
          <a:p>
            <a:pPr marL="0" indent="0">
              <a:lnSpc>
                <a:spcPct val="90000"/>
              </a:lnSpc>
              <a:buClr>
                <a:srgbClr val="FF0000"/>
              </a:buClr>
              <a:buNone/>
            </a:pPr>
            <a:r>
              <a:rPr lang="en-US" altLang="zh-CN" sz="44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anose="02010609060101010101" pitchFamily="49" charset="-122"/>
                <a:ea typeface="SimHei" panose="02010609060101010101" pitchFamily="49" charset="-122"/>
              </a:rPr>
              <a:t>	</a:t>
            </a:r>
            <a:r>
              <a:rPr lang="zh-CN" altLang="en-US" sz="44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anose="02010609060101010101" pitchFamily="49" charset="-122"/>
                <a:ea typeface="SimHei" panose="02010609060101010101" pitchFamily="49" charset="-122"/>
              </a:rPr>
              <a:t>代价</a:t>
            </a:r>
            <a:r>
              <a:rPr lang="en-US" altLang="zh-CN" sz="44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anose="02010609060101010101" pitchFamily="49" charset="-122"/>
                <a:ea typeface="SimHei" panose="02010609060101010101" pitchFamily="49" charset="-122"/>
              </a:rPr>
              <a:t>	Cost</a:t>
            </a:r>
          </a:p>
          <a:p>
            <a:pPr marL="0" indent="0">
              <a:lnSpc>
                <a:spcPct val="90000"/>
              </a:lnSpc>
              <a:buClr>
                <a:srgbClr val="FF0000"/>
              </a:buClr>
              <a:buNone/>
            </a:pPr>
            <a:r>
              <a:rPr lang="en-US" altLang="zh-CN" sz="44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anose="02010609060101010101" pitchFamily="49" charset="-122"/>
                <a:ea typeface="SimHei" panose="02010609060101010101" pitchFamily="49" charset="-122"/>
              </a:rPr>
              <a:t>	</a:t>
            </a:r>
            <a:r>
              <a:rPr lang="zh-CN" altLang="en-US" sz="44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anose="02010609060101010101" pitchFamily="49" charset="-122"/>
                <a:ea typeface="SimHei" panose="02010609060101010101" pitchFamily="49" charset="-122"/>
              </a:rPr>
              <a:t>风险</a:t>
            </a:r>
            <a:r>
              <a:rPr lang="en-US" altLang="zh-CN" sz="44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anose="02010609060101010101" pitchFamily="49" charset="-122"/>
                <a:ea typeface="SimHei" panose="02010609060101010101" pitchFamily="49" charset="-122"/>
              </a:rPr>
              <a:t>	Risk</a:t>
            </a:r>
          </a:p>
          <a:p>
            <a:pPr marL="0" indent="0">
              <a:lnSpc>
                <a:spcPct val="90000"/>
              </a:lnSpc>
              <a:buClr>
                <a:srgbClr val="FF0000"/>
              </a:buClr>
              <a:buNone/>
            </a:pPr>
            <a:r>
              <a:rPr lang="en-US" altLang="zh-CN" sz="44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anose="02010609060101010101" pitchFamily="49" charset="-122"/>
                <a:ea typeface="SimHei" panose="02010609060101010101" pitchFamily="49" charset="-122"/>
              </a:rPr>
              <a:t>	</a:t>
            </a:r>
            <a:r>
              <a:rPr lang="zh-CN" altLang="en-US" sz="44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anose="02010609060101010101" pitchFamily="49" charset="-122"/>
                <a:ea typeface="SimHei" panose="02010609060101010101" pitchFamily="49" charset="-122"/>
              </a:rPr>
              <a:t>舍己</a:t>
            </a:r>
            <a:r>
              <a:rPr lang="en-US" altLang="zh-CN" sz="44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anose="02010609060101010101" pitchFamily="49" charset="-122"/>
                <a:ea typeface="SimHei" panose="02010609060101010101" pitchFamily="49" charset="-122"/>
              </a:rPr>
              <a:t>	Impossible, beyond me/reason</a:t>
            </a:r>
          </a:p>
          <a:p>
            <a:pPr marL="0" indent="0">
              <a:lnSpc>
                <a:spcPct val="90000"/>
              </a:lnSpc>
              <a:buClr>
                <a:srgbClr val="FF0000"/>
              </a:buClr>
              <a:buNone/>
            </a:pPr>
            <a:r>
              <a:rPr lang="en-US" altLang="zh-CN" sz="44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anose="02010609060101010101" pitchFamily="49" charset="-122"/>
                <a:ea typeface="SimHei" panose="02010609060101010101" pitchFamily="49" charset="-122"/>
              </a:rPr>
              <a:t>	</a:t>
            </a:r>
            <a:r>
              <a:rPr lang="zh-CN" altLang="en-US" sz="4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anose="02010609060101010101" pitchFamily="49" charset="-122"/>
                <a:ea typeface="SimHei" panose="02010609060101010101" pitchFamily="49" charset="-122"/>
              </a:rPr>
              <a:t>真实的力量</a:t>
            </a:r>
            <a:r>
              <a:rPr lang="en-US" altLang="zh-CN" sz="4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anose="02010609060101010101" pitchFamily="49" charset="-122"/>
                <a:ea typeface="SimHei" panose="02010609060101010101" pitchFamily="49" charset="-122"/>
              </a:rPr>
              <a:t>	Real</a:t>
            </a:r>
          </a:p>
          <a:p>
            <a:pPr marL="0" indent="0">
              <a:lnSpc>
                <a:spcPct val="90000"/>
              </a:lnSpc>
              <a:buClr>
                <a:srgbClr val="FF0000"/>
              </a:buClr>
              <a:buNone/>
            </a:pPr>
            <a:r>
              <a:rPr lang="en-US" altLang="zh-CN" sz="4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anose="02010609060101010101" pitchFamily="49" charset="-122"/>
                <a:ea typeface="SimHei" panose="02010609060101010101" pitchFamily="49" charset="-122"/>
              </a:rPr>
              <a:t>	</a:t>
            </a:r>
            <a:r>
              <a:rPr lang="zh-CN" altLang="en-US" sz="4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anose="02010609060101010101" pitchFamily="49" charset="-122"/>
                <a:ea typeface="SimHei" panose="02010609060101010101" pitchFamily="49" charset="-122"/>
              </a:rPr>
              <a:t>自然的笃定</a:t>
            </a:r>
            <a:r>
              <a:rPr lang="en-US" altLang="zh-CN" sz="4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anose="02010609060101010101" pitchFamily="49" charset="-122"/>
                <a:ea typeface="SimHei" panose="02010609060101010101" pitchFamily="49" charset="-122"/>
              </a:rPr>
              <a:t>	Natural</a:t>
            </a:r>
          </a:p>
          <a:p>
            <a:pPr marL="0" indent="0">
              <a:lnSpc>
                <a:spcPct val="90000"/>
              </a:lnSpc>
              <a:buClr>
                <a:srgbClr val="FF0000"/>
              </a:buClr>
              <a:buNone/>
            </a:pPr>
            <a:r>
              <a:rPr lang="en-US" altLang="zh-CN" sz="4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anose="02010609060101010101" pitchFamily="49" charset="-122"/>
                <a:ea typeface="SimHei" panose="02010609060101010101" pitchFamily="49" charset="-122"/>
              </a:rPr>
              <a:t>	</a:t>
            </a:r>
            <a:r>
              <a:rPr lang="zh-CN" altLang="en-US" sz="4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anose="02010609060101010101" pitchFamily="49" charset="-122"/>
                <a:ea typeface="SimHei" panose="02010609060101010101" pitchFamily="49" charset="-122"/>
              </a:rPr>
              <a:t>超自然的得胜</a:t>
            </a:r>
            <a:r>
              <a:rPr lang="en-US" altLang="zh-CN" sz="4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anose="02010609060101010101" pitchFamily="49" charset="-122"/>
                <a:ea typeface="SimHei" panose="02010609060101010101" pitchFamily="49" charset="-122"/>
              </a:rPr>
              <a:t>	Supernatural</a:t>
            </a:r>
            <a:endParaRPr lang="en-US" sz="44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anose="02010609060101010101" pitchFamily="49" charset="-122"/>
              <a:ea typeface="SimHei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2670057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1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1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1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E9AF1BA1-E9D4-4E48-9618-480973A6D84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333374" y="1495425"/>
            <a:ext cx="11525251" cy="5305424"/>
          </a:xfrm>
        </p:spPr>
        <p:txBody>
          <a:bodyPr>
            <a:noAutofit/>
          </a:bodyPr>
          <a:lstStyle/>
          <a:p>
            <a:pPr algn="l" rtl="0">
              <a:lnSpc>
                <a:spcPct val="110000"/>
              </a:lnSpc>
              <a:buClr>
                <a:srgbClr val="FF0000"/>
              </a:buClr>
              <a:buFont typeface="Wingdings" panose="05000000000000000000" pitchFamily="2" charset="2"/>
              <a:buChar char="q"/>
            </a:pPr>
            <a:r>
              <a:rPr lang="zh-CN" altLang="en-US" sz="4800" b="1" i="0" u="none" strike="noStrike" baseline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anose="02010609060101010101" pitchFamily="49" charset="-122"/>
                <a:ea typeface="SimHei" panose="02010609060101010101" pitchFamily="49" charset="-122"/>
              </a:rPr>
              <a:t>我们遵守神的</a:t>
            </a:r>
            <a:r>
              <a:rPr lang="zh-CN" altLang="en-US" sz="4800" b="1" i="0" u="none" strike="noStrike" baseline="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anose="02010609060101010101" pitchFamily="49" charset="-122"/>
                <a:ea typeface="SimHei" panose="02010609060101010101" pitchFamily="49" charset="-122"/>
              </a:rPr>
              <a:t>诫命</a:t>
            </a:r>
            <a:r>
              <a:rPr lang="zh-CN" altLang="en-US" sz="4800" b="1" i="0" u="none" strike="noStrike" baseline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anose="02010609060101010101" pitchFamily="49" charset="-122"/>
                <a:ea typeface="SimHei" panose="02010609060101010101" pitchFamily="49" charset="-122"/>
              </a:rPr>
              <a:t>，这就是</a:t>
            </a:r>
            <a:r>
              <a:rPr lang="zh-CN" altLang="en-US" sz="4800" b="1" i="0" u="none" strike="noStrike" baseline="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anose="02010609060101010101" pitchFamily="49" charset="-122"/>
                <a:ea typeface="SimHei" panose="02010609060101010101" pitchFamily="49" charset="-122"/>
              </a:rPr>
              <a:t>爱他</a:t>
            </a:r>
            <a:r>
              <a:rPr lang="zh-CN" altLang="en-US" sz="4800" b="1" i="0" u="none" strike="noStrike" baseline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anose="02010609060101010101" pitchFamily="49" charset="-122"/>
                <a:ea typeface="SimHei" panose="02010609060101010101" pitchFamily="49" charset="-122"/>
              </a:rPr>
              <a:t>了。并且他的诫命</a:t>
            </a:r>
            <a:r>
              <a:rPr lang="zh-CN" altLang="en-US" sz="4800" b="1" i="0" u="none" strike="noStrike" baseline="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anose="02010609060101010101" pitchFamily="49" charset="-122"/>
                <a:ea typeface="SimHei" panose="02010609060101010101" pitchFamily="49" charset="-122"/>
              </a:rPr>
              <a:t>不是难守的</a:t>
            </a:r>
            <a:r>
              <a:rPr lang="zh-CN" altLang="en-US" sz="4800" b="1" i="0" u="none" strike="noStrike" baseline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anose="02010609060101010101" pitchFamily="49" charset="-122"/>
                <a:ea typeface="SimHei" panose="02010609060101010101" pitchFamily="49" charset="-122"/>
              </a:rPr>
              <a:t>。</a:t>
            </a:r>
            <a:endParaRPr lang="en-US" altLang="zh-CN" sz="4800" b="1" i="0" u="none" strike="noStrike" baseline="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anose="02010609060101010101" pitchFamily="49" charset="-122"/>
              <a:ea typeface="SimHei" panose="02010609060101010101" pitchFamily="49" charset="-122"/>
            </a:endParaRPr>
          </a:p>
          <a:p>
            <a:pPr algn="l" rtl="0">
              <a:lnSpc>
                <a:spcPct val="110000"/>
              </a:lnSpc>
              <a:buClr>
                <a:srgbClr val="FF0000"/>
              </a:buClr>
              <a:buFont typeface="Wingdings" panose="05000000000000000000" pitchFamily="2" charset="2"/>
              <a:buChar char="q"/>
            </a:pPr>
            <a:r>
              <a:rPr lang="zh-CN" altLang="en-US" sz="4800" b="1" i="0" u="none" strike="noStrike" baseline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anose="02010609060101010101" pitchFamily="49" charset="-122"/>
                <a:ea typeface="SimHei" panose="02010609060101010101" pitchFamily="49" charset="-122"/>
              </a:rPr>
              <a:t>因为凡从神生的，就</a:t>
            </a:r>
            <a:r>
              <a:rPr lang="zh-CN" altLang="en-US" sz="4800" b="1" i="0" u="none" strike="noStrike" baseline="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anose="02010609060101010101" pitchFamily="49" charset="-122"/>
                <a:ea typeface="SimHei" panose="02010609060101010101" pitchFamily="49" charset="-122"/>
              </a:rPr>
              <a:t>胜过世界</a:t>
            </a:r>
            <a:r>
              <a:rPr lang="zh-CN" altLang="en-US" sz="4800" b="1" i="0" u="none" strike="noStrike" baseline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anose="02010609060101010101" pitchFamily="49" charset="-122"/>
                <a:ea typeface="SimHei" panose="02010609060101010101" pitchFamily="49" charset="-122"/>
              </a:rPr>
              <a:t>。使我们胜了世界的，就是我们的</a:t>
            </a:r>
            <a:r>
              <a:rPr lang="zh-CN" altLang="en-US" sz="4800" b="1" i="0" u="none" strike="noStrike" baseline="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anose="02010609060101010101" pitchFamily="49" charset="-122"/>
                <a:ea typeface="SimHei" panose="02010609060101010101" pitchFamily="49" charset="-122"/>
              </a:rPr>
              <a:t>信心</a:t>
            </a:r>
            <a:r>
              <a:rPr lang="zh-CN" altLang="en-US" sz="4800" b="1" i="0" u="none" strike="noStrike" baseline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anose="02010609060101010101" pitchFamily="49" charset="-122"/>
                <a:ea typeface="SimHei" panose="02010609060101010101" pitchFamily="49" charset="-122"/>
              </a:rPr>
              <a:t>。</a:t>
            </a:r>
            <a:endParaRPr lang="en-US" altLang="zh-CN" sz="4800" b="1" i="0" u="none" strike="noStrike" baseline="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anose="02010609060101010101" pitchFamily="49" charset="-122"/>
              <a:ea typeface="SimHei" panose="02010609060101010101" pitchFamily="49" charset="-122"/>
            </a:endParaRPr>
          </a:p>
          <a:p>
            <a:pPr algn="l" rtl="0">
              <a:lnSpc>
                <a:spcPct val="110000"/>
              </a:lnSpc>
              <a:buClr>
                <a:srgbClr val="FF0000"/>
              </a:buClr>
              <a:buFont typeface="Wingdings" panose="05000000000000000000" pitchFamily="2" charset="2"/>
              <a:buChar char="q"/>
            </a:pPr>
            <a:r>
              <a:rPr lang="zh-CN" altLang="en-US" sz="4800" b="1" i="0" u="none" strike="noStrike" baseline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anose="02010609060101010101" pitchFamily="49" charset="-122"/>
                <a:ea typeface="SimHei" panose="02010609060101010101" pitchFamily="49" charset="-122"/>
              </a:rPr>
              <a:t>胜过世界的是谁呢？不是</a:t>
            </a:r>
            <a:r>
              <a:rPr lang="zh-CN" altLang="en-US" sz="4800" b="1" i="0" u="none" strike="noStrike" baseline="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anose="02010609060101010101" pitchFamily="49" charset="-122"/>
                <a:ea typeface="SimHei" panose="02010609060101010101" pitchFamily="49" charset="-122"/>
              </a:rPr>
              <a:t>那信耶稣是神儿子的</a:t>
            </a:r>
            <a:r>
              <a:rPr lang="zh-CN" altLang="en-US" sz="4800" b="1" i="0" u="none" strike="noStrike" baseline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anose="02010609060101010101" pitchFamily="49" charset="-122"/>
                <a:ea typeface="SimHei" panose="02010609060101010101" pitchFamily="49" charset="-122"/>
              </a:rPr>
              <a:t>吗？ 约翰一书</a:t>
            </a:r>
            <a:r>
              <a:rPr lang="en-US" altLang="zh-CN" sz="4800" b="1" i="0" u="none" strike="noStrike" baseline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anose="02010609060101010101" pitchFamily="49" charset="-122"/>
                <a:ea typeface="SimHei" panose="02010609060101010101" pitchFamily="49" charset="-122"/>
              </a:rPr>
              <a:t>1 John 5:3-5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D1A55BFF-0B4C-4D1E-9658-3E6E70F9EA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3374" y="381002"/>
            <a:ext cx="11382375" cy="904873"/>
          </a:xfrm>
        </p:spPr>
        <p:txBody>
          <a:bodyPr>
            <a:noAutofit/>
          </a:bodyPr>
          <a:lstStyle/>
          <a:p>
            <a:r>
              <a:rPr lang="zh-CN" altLang="en-US" sz="6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anose="02010609060101010101" pitchFamily="49" charset="-122"/>
                <a:ea typeface="SimHei" panose="02010609060101010101" pitchFamily="49" charset="-122"/>
              </a:rPr>
              <a:t>信心的奥秘</a:t>
            </a:r>
            <a:r>
              <a:rPr lang="en-US" altLang="zh-CN" sz="6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anose="02010609060101010101" pitchFamily="49" charset="-122"/>
                <a:ea typeface="SimHei" panose="02010609060101010101" pitchFamily="49" charset="-122"/>
              </a:rPr>
              <a:t>Mystery of Faith</a:t>
            </a:r>
            <a:endParaRPr lang="en-US" sz="6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anose="02010609060101010101" pitchFamily="49" charset="-122"/>
              <a:ea typeface="SimHei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6236031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E9AF1BA1-E9D4-4E48-9618-480973A6D84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409574" y="523875"/>
            <a:ext cx="11229975" cy="5991226"/>
          </a:xfrm>
        </p:spPr>
        <p:txBody>
          <a:bodyPr>
            <a:noAutofit/>
          </a:bodyPr>
          <a:lstStyle/>
          <a:p>
            <a:pPr>
              <a:lnSpc>
                <a:spcPct val="110000"/>
              </a:lnSpc>
              <a:buClr>
                <a:srgbClr val="FF0000"/>
              </a:buClr>
              <a:buFont typeface="Wingdings" panose="05000000000000000000" pitchFamily="2" charset="2"/>
              <a:buChar char="q"/>
            </a:pPr>
            <a:r>
              <a:rPr lang="zh-CN" altLang="en-US" sz="4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Times Roman"/>
                <a:ea typeface="SimSun-ExtB" panose="02010609060101010101" pitchFamily="49" charset="-122"/>
              </a:rPr>
              <a:t>你们若爱我，就必遵守我的命令</a:t>
            </a:r>
            <a:r>
              <a:rPr lang="en-US" altLang="zh-CN" sz="4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Times Roman"/>
                <a:ea typeface="SimSun-ExtB" panose="02010609060101010101" pitchFamily="49" charset="-122"/>
              </a:rPr>
              <a:t>/</a:t>
            </a:r>
            <a:r>
              <a:rPr lang="zh-CN" altLang="en-US" sz="4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Times Roman"/>
                <a:ea typeface="SimSun-ExtB" panose="02010609060101010101" pitchFamily="49" charset="-122"/>
              </a:rPr>
              <a:t>诫命</a:t>
            </a:r>
            <a:r>
              <a:rPr lang="zh-CN" altLang="en-US" sz="4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Roman"/>
                <a:ea typeface="SimSun-ExtB" panose="02010609060101010101" pitchFamily="49" charset="-122"/>
              </a:rPr>
              <a:t>。</a:t>
            </a:r>
            <a:endParaRPr lang="en-US" altLang="zh-CN" sz="4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Roman"/>
              <a:ea typeface="SimSun-ExtB" panose="02010609060101010101" pitchFamily="49" charset="-122"/>
            </a:endParaRPr>
          </a:p>
          <a:p>
            <a:pPr>
              <a:lnSpc>
                <a:spcPct val="110000"/>
              </a:lnSpc>
              <a:buClr>
                <a:srgbClr val="FF0000"/>
              </a:buClr>
              <a:buFont typeface="Wingdings" panose="05000000000000000000" pitchFamily="2" charset="2"/>
              <a:buChar char="q"/>
            </a:pPr>
            <a:r>
              <a:rPr lang="zh-CN" altLang="en-US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Roman"/>
                <a:ea typeface="SimSun-ExtB" panose="02010609060101010101" pitchFamily="49" charset="-122"/>
              </a:rPr>
              <a:t>有了我的命令</a:t>
            </a:r>
            <a:r>
              <a:rPr lang="en-US" altLang="zh-CN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Roman"/>
                <a:ea typeface="SimSun-ExtB" panose="02010609060101010101" pitchFamily="49" charset="-122"/>
              </a:rPr>
              <a:t>/</a:t>
            </a:r>
            <a:r>
              <a:rPr lang="zh-CN" altLang="en-US" sz="4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Roman"/>
                <a:ea typeface="SimSun-ExtB" panose="02010609060101010101" pitchFamily="49" charset="-122"/>
              </a:rPr>
              <a:t>诫命</a:t>
            </a:r>
            <a:r>
              <a:rPr lang="zh-CN" altLang="en-US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Roman"/>
                <a:ea typeface="SimSun-ExtB" panose="02010609060101010101" pitchFamily="49" charset="-122"/>
              </a:rPr>
              <a:t>又遵守的，这人就是</a:t>
            </a:r>
            <a:r>
              <a:rPr lang="zh-CN" altLang="en-US" sz="4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Roman"/>
                <a:ea typeface="SimSun-ExtB" panose="02010609060101010101" pitchFamily="49" charset="-122"/>
              </a:rPr>
              <a:t>爱</a:t>
            </a:r>
            <a:r>
              <a:rPr lang="zh-CN" altLang="en-US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Roman"/>
                <a:ea typeface="SimSun-ExtB" panose="02010609060101010101" pitchFamily="49" charset="-122"/>
              </a:rPr>
              <a:t>我的。 约翰福音</a:t>
            </a:r>
            <a:r>
              <a:rPr lang="en-US" altLang="zh-CN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Roman"/>
                <a:ea typeface="SimSun-ExtB" panose="02010609060101010101" pitchFamily="49" charset="-122"/>
              </a:rPr>
              <a:t>John 14:15,21</a:t>
            </a:r>
          </a:p>
          <a:p>
            <a:pPr>
              <a:lnSpc>
                <a:spcPct val="110000"/>
              </a:lnSpc>
              <a:buClr>
                <a:srgbClr val="FF0000"/>
              </a:buClr>
              <a:buFont typeface="Wingdings" panose="05000000000000000000" pitchFamily="2" charset="2"/>
              <a:buChar char="q"/>
            </a:pPr>
            <a:r>
              <a:rPr lang="zh-CN" altLang="en-US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Roman"/>
                <a:ea typeface="SimSun-ExtB" panose="02010609060101010101" pitchFamily="49" charset="-122"/>
              </a:rPr>
              <a:t>我们若遵守</a:t>
            </a:r>
            <a:r>
              <a:rPr lang="zh-CN" altLang="en-US" sz="4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Roman"/>
                <a:ea typeface="SimSun-ExtB" panose="02010609060101010101" pitchFamily="49" charset="-122"/>
              </a:rPr>
              <a:t>他的诫命</a:t>
            </a:r>
            <a:r>
              <a:rPr lang="zh-CN" altLang="en-US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Roman"/>
                <a:ea typeface="SimSun-ExtB" panose="02010609060101010101" pitchFamily="49" charset="-122"/>
              </a:rPr>
              <a:t>，就晓得是</a:t>
            </a:r>
            <a:r>
              <a:rPr lang="zh-CN" altLang="en-US" sz="4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Roman"/>
                <a:ea typeface="SimSun-ExtB" panose="02010609060101010101" pitchFamily="49" charset="-122"/>
              </a:rPr>
              <a:t>认识他</a:t>
            </a:r>
            <a:r>
              <a:rPr lang="zh-CN" altLang="en-US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Roman"/>
                <a:ea typeface="SimSun-ExtB" panose="02010609060101010101" pitchFamily="49" charset="-122"/>
              </a:rPr>
              <a:t>。人若说我</a:t>
            </a:r>
            <a:r>
              <a:rPr lang="zh-CN" altLang="en-US" sz="4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Roman"/>
                <a:ea typeface="SimSun-ExtB" panose="02010609060101010101" pitchFamily="49" charset="-122"/>
              </a:rPr>
              <a:t>认识他</a:t>
            </a:r>
            <a:r>
              <a:rPr lang="zh-CN" altLang="en-US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Roman"/>
                <a:ea typeface="SimSun-ExtB" panose="02010609060101010101" pitchFamily="49" charset="-122"/>
              </a:rPr>
              <a:t>，却不遵守</a:t>
            </a:r>
            <a:r>
              <a:rPr lang="zh-CN" altLang="en-US" sz="4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Roman"/>
                <a:ea typeface="SimSun-ExtB" panose="02010609060101010101" pitchFamily="49" charset="-122"/>
              </a:rPr>
              <a:t>他的诫命</a:t>
            </a:r>
            <a:r>
              <a:rPr lang="zh-CN" altLang="en-US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Roman"/>
                <a:ea typeface="SimSun-ExtB" panose="02010609060101010101" pitchFamily="49" charset="-122"/>
              </a:rPr>
              <a:t>，便是说谎话的。真理也不在他心里了。约翰一书</a:t>
            </a:r>
            <a:r>
              <a:rPr lang="en-US" altLang="zh-CN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Roman"/>
                <a:ea typeface="SimSun-ExtB" panose="02010609060101010101" pitchFamily="49" charset="-122"/>
              </a:rPr>
              <a:t>1 John </a:t>
            </a:r>
            <a:r>
              <a:rPr lang="en-US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Roman"/>
                <a:ea typeface="SimSun-ExtB" panose="02010609060101010101" pitchFamily="49" charset="-122"/>
              </a:rPr>
              <a:t>2:3-4</a:t>
            </a:r>
            <a:endParaRPr lang="zh-CN" altLang="en-US" sz="4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Roman"/>
              <a:ea typeface="SimSun-ExtB" panose="02010609060101010101" pitchFamily="49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908900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566504-DBC4-4503-AF85-FE12E7EBE6F4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409575" y="1781175"/>
            <a:ext cx="11163299" cy="4810125"/>
          </a:xfrm>
        </p:spPr>
        <p:txBody>
          <a:bodyPr>
            <a:normAutofit fontScale="92500"/>
          </a:bodyPr>
          <a:lstStyle/>
          <a:p>
            <a:pPr>
              <a:buClr>
                <a:srgbClr val="FF0000"/>
              </a:buClr>
              <a:buFont typeface="Wingdings" panose="05000000000000000000" pitchFamily="2" charset="2"/>
              <a:buChar char="ü"/>
            </a:pPr>
            <a:r>
              <a:rPr lang="zh-CN" altLang="en-US" sz="8000" b="1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anose="02010609060101010101" pitchFamily="49" charset="-122"/>
                <a:ea typeface="SimHei" panose="02010609060101010101" pitchFamily="49" charset="-122"/>
              </a:rPr>
              <a:t>得到</a:t>
            </a:r>
            <a:r>
              <a:rPr lang="en-US" altLang="zh-CN" sz="8000" b="1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anose="02010609060101010101" pitchFamily="49" charset="-122"/>
                <a:ea typeface="SimHei" panose="02010609060101010101" pitchFamily="49" charset="-122"/>
              </a:rPr>
              <a:t>/</a:t>
            </a:r>
            <a:r>
              <a:rPr lang="zh-CN" altLang="en-US" sz="8000" b="1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anose="02010609060101010101" pitchFamily="49" charset="-122"/>
                <a:ea typeface="SimHei" panose="02010609060101010101" pitchFamily="49" charset="-122"/>
              </a:rPr>
              <a:t>付出</a:t>
            </a:r>
            <a:r>
              <a:rPr lang="en-US" altLang="zh-CN" sz="8000" b="1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anose="02010609060101010101" pitchFamily="49" charset="-122"/>
                <a:ea typeface="SimHei" panose="02010609060101010101" pitchFamily="49" charset="-122"/>
              </a:rPr>
              <a:t>Get or Give</a:t>
            </a:r>
          </a:p>
          <a:p>
            <a:pPr>
              <a:buClr>
                <a:srgbClr val="FF0000"/>
              </a:buClr>
              <a:buFont typeface="Wingdings" panose="05000000000000000000" pitchFamily="2" charset="2"/>
              <a:buChar char="ü"/>
            </a:pPr>
            <a:r>
              <a:rPr lang="zh-CN" altLang="en-US" sz="8000" b="1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anose="02010609060101010101" pitchFamily="49" charset="-122"/>
                <a:ea typeface="SimHei" panose="02010609060101010101" pitchFamily="49" charset="-122"/>
              </a:rPr>
              <a:t>得到</a:t>
            </a:r>
            <a:r>
              <a:rPr lang="en-US" altLang="zh-CN" sz="8000" b="1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anose="02010609060101010101" pitchFamily="49" charset="-122"/>
                <a:ea typeface="SimHei" panose="02010609060101010101" pitchFamily="49" charset="-122"/>
              </a:rPr>
              <a:t>/</a:t>
            </a:r>
            <a:r>
              <a:rPr lang="zh-CN" altLang="en-US" sz="8000" b="1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anose="02010609060101010101" pitchFamily="49" charset="-122"/>
                <a:ea typeface="SimHei" panose="02010609060101010101" pitchFamily="49" charset="-122"/>
              </a:rPr>
              <a:t>做到</a:t>
            </a:r>
            <a:r>
              <a:rPr lang="en-US" altLang="zh-CN" sz="8000" b="1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anose="02010609060101010101" pitchFamily="49" charset="-122"/>
                <a:ea typeface="SimHei" panose="02010609060101010101" pitchFamily="49" charset="-122"/>
              </a:rPr>
              <a:t>Get or Obey</a:t>
            </a:r>
          </a:p>
          <a:p>
            <a:pPr>
              <a:buClr>
                <a:srgbClr val="FF0000"/>
              </a:buClr>
              <a:buFont typeface="Wingdings" panose="05000000000000000000" pitchFamily="2" charset="2"/>
              <a:buChar char="ü"/>
            </a:pPr>
            <a:r>
              <a:rPr lang="zh-CN" altLang="en-US" sz="8000" b="1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anose="02010609060101010101" pitchFamily="49" charset="-122"/>
                <a:ea typeface="SimHei" panose="02010609060101010101" pitchFamily="49" charset="-122"/>
              </a:rPr>
              <a:t>知道</a:t>
            </a:r>
            <a:r>
              <a:rPr lang="en-US" altLang="zh-CN" sz="8000" b="1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anose="02010609060101010101" pitchFamily="49" charset="-122"/>
                <a:ea typeface="SimHei" panose="02010609060101010101" pitchFamily="49" charset="-122"/>
              </a:rPr>
              <a:t>/</a:t>
            </a:r>
            <a:r>
              <a:rPr lang="zh-CN" altLang="en-US" sz="8000" b="1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anose="02010609060101010101" pitchFamily="49" charset="-122"/>
                <a:ea typeface="SimHei" panose="02010609060101010101" pitchFamily="49" charset="-122"/>
              </a:rPr>
              <a:t>做到</a:t>
            </a:r>
            <a:r>
              <a:rPr lang="en-US" altLang="zh-CN" sz="8000" b="1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anose="02010609060101010101" pitchFamily="49" charset="-122"/>
                <a:ea typeface="SimHei" panose="02010609060101010101" pitchFamily="49" charset="-122"/>
              </a:rPr>
              <a:t>Know or Obey</a:t>
            </a:r>
          </a:p>
          <a:p>
            <a:pPr>
              <a:buClr>
                <a:srgbClr val="FF0000"/>
              </a:buClr>
              <a:buFont typeface="Wingdings" panose="05000000000000000000" pitchFamily="2" charset="2"/>
              <a:buChar char="ü"/>
            </a:pPr>
            <a:endParaRPr lang="en-US" sz="7200" b="1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anose="02010609060101010101" pitchFamily="49" charset="-122"/>
              <a:ea typeface="SimHei" panose="02010609060101010101" pitchFamily="49" charset="-122"/>
            </a:endParaRP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ED871151-C68B-4A67-8F6C-0F1345E868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3374" y="381002"/>
            <a:ext cx="11496676" cy="1257298"/>
          </a:xfrm>
        </p:spPr>
        <p:txBody>
          <a:bodyPr>
            <a:noAutofit/>
          </a:bodyPr>
          <a:lstStyle/>
          <a:p>
            <a:r>
              <a:rPr lang="zh-CN" altLang="en-US" sz="6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anose="02010609060101010101" pitchFamily="49" charset="-122"/>
                <a:ea typeface="SimHei" panose="02010609060101010101" pitchFamily="49" charset="-122"/>
              </a:rPr>
              <a:t>信心的奥秘</a:t>
            </a:r>
            <a:r>
              <a:rPr lang="en-US" altLang="zh-CN" sz="6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anose="02010609060101010101" pitchFamily="49" charset="-122"/>
                <a:ea typeface="SimHei" panose="02010609060101010101" pitchFamily="49" charset="-122"/>
              </a:rPr>
              <a:t>Mystery of Faith</a:t>
            </a:r>
            <a:endParaRPr lang="en-US" sz="6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anose="02010609060101010101" pitchFamily="49" charset="-122"/>
              <a:ea typeface="SimHei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285633000"/>
      </p:ext>
    </p:extLst>
  </p:cSld>
  <p:clrMapOvr>
    <a:masterClrMapping/>
  </p:clrMapOvr>
</p:sld>
</file>

<file path=ppt/theme/theme1.xml><?xml version="1.0" encoding="utf-8"?>
<a:theme xmlns:a="http://schemas.openxmlformats.org/drawingml/2006/main" name="Droplet">
  <a:themeElements>
    <a:clrScheme name="Droplet">
      <a:dk1>
        <a:sysClr val="windowText" lastClr="000000"/>
      </a:dk1>
      <a:lt1>
        <a:sysClr val="window" lastClr="FFFFFF"/>
      </a:lt1>
      <a:dk2>
        <a:srgbClr val="1C647B"/>
      </a:dk2>
      <a:lt2>
        <a:srgbClr val="98B7D3"/>
      </a:lt2>
      <a:accent1>
        <a:srgbClr val="274FA4"/>
      </a:accent1>
      <a:accent2>
        <a:srgbClr val="48A8D0"/>
      </a:accent2>
      <a:accent3>
        <a:srgbClr val="53B18F"/>
      </a:accent3>
      <a:accent4>
        <a:srgbClr val="D78D38"/>
      </a:accent4>
      <a:accent5>
        <a:srgbClr val="BA3F51"/>
      </a:accent5>
      <a:accent6>
        <a:srgbClr val="AE52D9"/>
      </a:accent6>
      <a:hlink>
        <a:srgbClr val="2AA2DA"/>
      </a:hlink>
      <a:folHlink>
        <a:srgbClr val="76A3B8"/>
      </a:folHlink>
    </a:clrScheme>
    <a:fontScheme name="Drople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roplet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92000"/>
                <a:satMod val="180000"/>
                <a:lumMod val="114000"/>
              </a:schemeClr>
            </a:gs>
            <a:gs pos="100000">
              <a:schemeClr val="phClr">
                <a:shade val="92000"/>
                <a:satMod val="170000"/>
                <a:lumMod val="96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DEB094D4-7FD8-4F86-93D5-B0F1341EF58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Droplet</Template>
  <TotalTime>455</TotalTime>
  <Words>825</Words>
  <Application>Microsoft Office PowerPoint</Application>
  <PresentationFormat>Widescreen</PresentationFormat>
  <Paragraphs>37</Paragraphs>
  <Slides>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7" baseType="lpstr">
      <vt:lpstr>SimHei</vt:lpstr>
      <vt:lpstr>Times Roman</vt:lpstr>
      <vt:lpstr>Arial</vt:lpstr>
      <vt:lpstr>Calibri</vt:lpstr>
      <vt:lpstr>Tw Cen MT</vt:lpstr>
      <vt:lpstr>Wingdings</vt:lpstr>
      <vt:lpstr>Wingdings 2</vt:lpstr>
      <vt:lpstr>Droplet</vt:lpstr>
      <vt:lpstr>信心Faith</vt:lpstr>
      <vt:lpstr>信心的奥秘</vt:lpstr>
      <vt:lpstr>信心的奥秘</vt:lpstr>
      <vt:lpstr>PowerPoint Presentation</vt:lpstr>
      <vt:lpstr>PowerPoint Presentation</vt:lpstr>
      <vt:lpstr>信心的奥秘</vt:lpstr>
      <vt:lpstr>信心的奥秘Mystery of Faith</vt:lpstr>
      <vt:lpstr>PowerPoint Presentation</vt:lpstr>
      <vt:lpstr>信心的奥秘Mystery of Faith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malac</dc:creator>
  <cp:lastModifiedBy>malac</cp:lastModifiedBy>
  <cp:revision>92</cp:revision>
  <cp:lastPrinted>2022-03-05T21:53:08Z</cp:lastPrinted>
  <dcterms:created xsi:type="dcterms:W3CDTF">2022-02-24T18:36:39Z</dcterms:created>
  <dcterms:modified xsi:type="dcterms:W3CDTF">2022-12-01T13:25:56Z</dcterms:modified>
</cp:coreProperties>
</file>