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7" r:id="rId2"/>
    <p:sldMasterId id="2147483660" r:id="rId3"/>
    <p:sldMasterId id="2147483662" r:id="rId4"/>
    <p:sldMasterId id="2147483752" r:id="rId5"/>
  </p:sldMasterIdLst>
  <p:notesMasterIdLst>
    <p:notesMasterId r:id="rId30"/>
  </p:notesMasterIdLst>
  <p:handoutMasterIdLst>
    <p:handoutMasterId r:id="rId31"/>
  </p:handoutMasterIdLst>
  <p:sldIdLst>
    <p:sldId id="344" r:id="rId6"/>
    <p:sldId id="340" r:id="rId7"/>
    <p:sldId id="359" r:id="rId8"/>
    <p:sldId id="341" r:id="rId9"/>
    <p:sldId id="342" r:id="rId10"/>
    <p:sldId id="358" r:id="rId11"/>
    <p:sldId id="260" r:id="rId12"/>
    <p:sldId id="279" r:id="rId13"/>
    <p:sldId id="305" r:id="rId14"/>
    <p:sldId id="335" r:id="rId15"/>
    <p:sldId id="296" r:id="rId16"/>
    <p:sldId id="284" r:id="rId17"/>
    <p:sldId id="347" r:id="rId18"/>
    <p:sldId id="346" r:id="rId19"/>
    <p:sldId id="1299" r:id="rId20"/>
    <p:sldId id="1300" r:id="rId21"/>
    <p:sldId id="1301" r:id="rId22"/>
    <p:sldId id="1303" r:id="rId23"/>
    <p:sldId id="357" r:id="rId24"/>
    <p:sldId id="316" r:id="rId25"/>
    <p:sldId id="355" r:id="rId26"/>
    <p:sldId id="348" r:id="rId27"/>
    <p:sldId id="350" r:id="rId28"/>
    <p:sldId id="352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99FF33"/>
    <a:srgbClr val="66FFFF"/>
    <a:srgbClr val="00FF99"/>
    <a:srgbClr val="00CCFF"/>
    <a:srgbClr val="FF00FF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7" autoAdjust="0"/>
    <p:restoredTop sz="94660"/>
  </p:normalViewPr>
  <p:slideViewPr>
    <p:cSldViewPr>
      <p:cViewPr varScale="1">
        <p:scale>
          <a:sx n="86" d="100"/>
          <a:sy n="86" d="100"/>
        </p:scale>
        <p:origin x="997" y="85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5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A746462B-0F77-4F8B-A707-EEB3E75B6B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ECCA2C28-4AC6-4113-B859-BDE7A2466D8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0116" name="Rectangle 4">
            <a:extLst>
              <a:ext uri="{FF2B5EF4-FFF2-40B4-BE49-F238E27FC236}">
                <a16:creationId xmlns:a16="http://schemas.microsoft.com/office/drawing/2014/main" id="{8AD2D463-9367-4A63-8F49-DBA7B0668E7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0117" name="Rectangle 5">
            <a:extLst>
              <a:ext uri="{FF2B5EF4-FFF2-40B4-BE49-F238E27FC236}">
                <a16:creationId xmlns:a16="http://schemas.microsoft.com/office/drawing/2014/main" id="{E0D9A168-98C7-4AB6-8F19-0A0C11486A7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D19145A-26A6-464C-B0FB-26FDB832B2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3D14369-ACBE-4879-BC3C-47076A5244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033B651-443A-4A87-9904-43ABC90DF9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E3104750-BDF0-4AD8-A982-405DFB8C555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D239EEBB-F1DA-45D0-B38D-7D8874EC6B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1F24FB70-5916-4C2E-8B1B-CF78B4FEDF5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B8DE953C-9CEB-4A7D-8CFF-8A88EE4575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0139BCD-23F0-4E8A-824E-36585027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>
            <a:extLst>
              <a:ext uri="{FF2B5EF4-FFF2-40B4-BE49-F238E27FC236}">
                <a16:creationId xmlns:a16="http://schemas.microsoft.com/office/drawing/2014/main" id="{6618B894-C53A-443F-BA9F-66214C800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" name="Oval 8">
            <a:extLst>
              <a:ext uri="{FF2B5EF4-FFF2-40B4-BE49-F238E27FC236}">
                <a16:creationId xmlns:a16="http://schemas.microsoft.com/office/drawing/2014/main" id="{559E594E-8FBC-4FCA-AC0B-2778048EE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5656066B-E618-4138-AA80-2FD89DC6E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" name="Oval 10">
            <a:extLst>
              <a:ext uri="{FF2B5EF4-FFF2-40B4-BE49-F238E27FC236}">
                <a16:creationId xmlns:a16="http://schemas.microsoft.com/office/drawing/2014/main" id="{E4E268FD-039F-4FA5-94E1-1E2C780C6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EC15422-37DB-4AA2-B92A-E1F5955650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CBB2905-8ACC-485A-BB55-8A6BF6B976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ACD63474-CC49-41C5-9CE7-B6CD7F8DC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B2EE3478-2CE8-438E-8D38-D61EE9ABDB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48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54A2B8-28B1-44B1-87FC-4F2E01BE1C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2AF7D3-2FCC-4AC4-AEDB-F853EBBF75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E0DCE5-FF6F-4DF8-9DFE-B73107A0D9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A435B2-58EB-4815-B028-A00A5D0F9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57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05D834-0035-4121-953D-044622D69E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DE9DD0-DEFC-4F2E-95C5-DDAC95CE5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953C4F-26BE-4257-821D-E597BCF539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D67F3-1D8F-4E9D-942C-9E7171BAC2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9478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3B24D1-D30B-4DFF-97BC-CC110AD9F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C4B81E-41B5-4728-A5C2-54B7BB5D1D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F55C2C-D0BC-46E2-B428-2EBBE3591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DBCB73-8161-45AF-AAF4-2D379D63DC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930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1CD81B-7421-4D14-91DC-A095DBA2DA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CF04CA-4A9D-490E-A204-A99EF9EEDA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9A906E-CE77-4EE8-BAFF-C23231F6D5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C30B9-7517-45E1-B937-A575BD030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36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CAE3A4-BC10-4E04-9047-5FE6AE3BB3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500E11-131C-4F3E-9CE7-4F8FB0A0C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38B035-CF69-440E-AB50-FC93D1F9EC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F631F4-3E2A-4765-8C53-E37A5D009B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963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02D8D5-4D5E-4722-96D9-CF00F42068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5E0982-0EF8-4F00-87A0-E301D7B172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06E6CC-7D90-4219-ADE8-CC83445217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1EB9D-F6C3-4B5D-8B52-923C99D5F8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596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6D6F360-C3B0-410E-BBBA-BA8A9DA186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87CC17D-FF67-468B-AE8A-BE03CED20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8AFDB75-0263-47CB-9D26-F6E56B22A9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3C358B-A7F6-484E-8796-94D39F7FAE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78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C7C381-DDED-437D-8523-7056B17015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9C414E-4588-4CCF-8262-BB2C3D0AA6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650C1B-3BD2-4C6F-8FC8-8DDFC67E9C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619060-CF02-4F8C-AE11-F87B81DCA3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4001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A52527A-67C3-4E9C-A2C2-8BD1DB6D30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41C0401-FC5D-48CC-99B2-5B3C03C3FA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D4FE5CE-EF71-4CE7-9095-8B5006C376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6E36D-0C05-4B27-8649-6EB06C1AB4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0756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DE4037-7F22-4461-8A3A-8E815CBB9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643669-E016-48A3-9D28-9812475BFA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C1EBFD-C36E-46E5-A4E6-46B17FB93C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61C22-6231-44EA-87D4-AAF1CC17B7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28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11681F-7924-4F25-86DE-67E4E4A1CB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614B28-170C-4B2A-A74C-806F750004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D02638-9A54-4F84-8098-5351CDC1BA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E2A279-4FCD-4377-874C-6C87138ECC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73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CC8BF3-7962-46A2-B625-03E81030F8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C4C64C-190A-4A15-B10F-8D12AAC7A5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6542A9-95F0-450E-9D6A-7843746A3C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06E310-1843-497A-8633-C920B90D5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458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237962-C435-42AA-933B-53AB773CD5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E86A8F-C845-4F0F-8711-165FDE3812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059688-791F-4A65-AC48-BB5771D73E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1A4CB-43FD-4E32-B8BE-97D276D1FF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85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367124-A9A5-4183-8EEA-E9B56C9638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5FCA9A-E853-43D5-B813-88645458AD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E1DBCB-A1F1-4589-A24B-0F2F85DAB2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BD6A6-8806-4706-BBC8-D45B5B9426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8935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094C441-48F8-4A3A-A4E7-843611268AA6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96BCF363-EB7A-4FC3-A1A3-237FD9DA2A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B59835BC-BCA2-49A3-9A19-2C47B597706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>
                <a:extLst>
                  <a:ext uri="{FF2B5EF4-FFF2-40B4-BE49-F238E27FC236}">
                    <a16:creationId xmlns:a16="http://schemas.microsoft.com/office/drawing/2014/main" id="{511B5ACD-0A37-4E65-96B0-FA9F6C68085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8" name="Oval 6">
                <a:extLst>
                  <a:ext uri="{FF2B5EF4-FFF2-40B4-BE49-F238E27FC236}">
                    <a16:creationId xmlns:a16="http://schemas.microsoft.com/office/drawing/2014/main" id="{F48BA7A9-FA78-4723-98DF-0A10D081B96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9" name="Oval 7">
                <a:extLst>
                  <a:ext uri="{FF2B5EF4-FFF2-40B4-BE49-F238E27FC236}">
                    <a16:creationId xmlns:a16="http://schemas.microsoft.com/office/drawing/2014/main" id="{B801865E-6BD2-43E1-8C1D-55C989EE66B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0" name="Oval 8">
                <a:extLst>
                  <a:ext uri="{FF2B5EF4-FFF2-40B4-BE49-F238E27FC236}">
                    <a16:creationId xmlns:a16="http://schemas.microsoft.com/office/drawing/2014/main" id="{B37D3696-9785-476A-B463-9C38C8C5C56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1" name="Oval 9">
                <a:extLst>
                  <a:ext uri="{FF2B5EF4-FFF2-40B4-BE49-F238E27FC236}">
                    <a16:creationId xmlns:a16="http://schemas.microsoft.com/office/drawing/2014/main" id="{F8EDE394-8FFA-477C-A244-82F56572CEB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2" name="Freeform 10">
                <a:extLst>
                  <a:ext uri="{FF2B5EF4-FFF2-40B4-BE49-F238E27FC236}">
                    <a16:creationId xmlns:a16="http://schemas.microsoft.com/office/drawing/2014/main" id="{96E180E7-6FAB-4706-9427-006A850F4B8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3" name="Freeform 11">
                <a:extLst>
                  <a:ext uri="{FF2B5EF4-FFF2-40B4-BE49-F238E27FC236}">
                    <a16:creationId xmlns:a16="http://schemas.microsoft.com/office/drawing/2014/main" id="{82C71C6B-2796-44BE-B0B5-6B152860C11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4" name="Freeform 12">
                <a:extLst>
                  <a:ext uri="{FF2B5EF4-FFF2-40B4-BE49-F238E27FC236}">
                    <a16:creationId xmlns:a16="http://schemas.microsoft.com/office/drawing/2014/main" id="{FE511592-7231-4855-819C-BA078BA3281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5" name="Freeform 13">
                <a:extLst>
                  <a:ext uri="{FF2B5EF4-FFF2-40B4-BE49-F238E27FC236}">
                    <a16:creationId xmlns:a16="http://schemas.microsoft.com/office/drawing/2014/main" id="{CCC1A8E7-584B-496D-A68F-C1C83E3FCC3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6" name="Freeform 14">
                <a:extLst>
                  <a:ext uri="{FF2B5EF4-FFF2-40B4-BE49-F238E27FC236}">
                    <a16:creationId xmlns:a16="http://schemas.microsoft.com/office/drawing/2014/main" id="{4DDBF111-1CDF-483E-B779-C0234B4E81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7" name="Oval 15">
                <a:extLst>
                  <a:ext uri="{FF2B5EF4-FFF2-40B4-BE49-F238E27FC236}">
                    <a16:creationId xmlns:a16="http://schemas.microsoft.com/office/drawing/2014/main" id="{DE89D47F-5A5A-4EFC-8EA2-D54E93DA801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7" name="Group 16">
              <a:extLst>
                <a:ext uri="{FF2B5EF4-FFF2-40B4-BE49-F238E27FC236}">
                  <a16:creationId xmlns:a16="http://schemas.microsoft.com/office/drawing/2014/main" id="{4F1F44D7-D1CD-4C9D-93A6-0075BD55230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>
                <a:extLst>
                  <a:ext uri="{FF2B5EF4-FFF2-40B4-BE49-F238E27FC236}">
                    <a16:creationId xmlns:a16="http://schemas.microsoft.com/office/drawing/2014/main" id="{4F06A0A1-DFA2-44D6-A811-01D367623DD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0" name="Oval 18">
                <a:extLst>
                  <a:ext uri="{FF2B5EF4-FFF2-40B4-BE49-F238E27FC236}">
                    <a16:creationId xmlns:a16="http://schemas.microsoft.com/office/drawing/2014/main" id="{58A5C54D-4F99-4438-9DB6-AD385E499AD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1" name="Oval 19">
                <a:extLst>
                  <a:ext uri="{FF2B5EF4-FFF2-40B4-BE49-F238E27FC236}">
                    <a16:creationId xmlns:a16="http://schemas.microsoft.com/office/drawing/2014/main" id="{641D85B4-54A6-44B2-9A01-085F475B15C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2" name="Oval 20">
                <a:extLst>
                  <a:ext uri="{FF2B5EF4-FFF2-40B4-BE49-F238E27FC236}">
                    <a16:creationId xmlns:a16="http://schemas.microsoft.com/office/drawing/2014/main" id="{85794682-D4F8-4046-BCBE-E826F801DE1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3" name="Oval 21">
                <a:extLst>
                  <a:ext uri="{FF2B5EF4-FFF2-40B4-BE49-F238E27FC236}">
                    <a16:creationId xmlns:a16="http://schemas.microsoft.com/office/drawing/2014/main" id="{8DB9A0DE-CB85-4DF3-94C4-92478D1CC54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4" name="Oval 22">
                <a:extLst>
                  <a:ext uri="{FF2B5EF4-FFF2-40B4-BE49-F238E27FC236}">
                    <a16:creationId xmlns:a16="http://schemas.microsoft.com/office/drawing/2014/main" id="{41E676F3-A5EF-48CD-B0E1-F16CCAB4D14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5" name="Oval 23">
                <a:extLst>
                  <a:ext uri="{FF2B5EF4-FFF2-40B4-BE49-F238E27FC236}">
                    <a16:creationId xmlns:a16="http://schemas.microsoft.com/office/drawing/2014/main" id="{10983734-F5C0-4F2A-8D58-149E7A340EF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6" name="Oval 24">
                <a:extLst>
                  <a:ext uri="{FF2B5EF4-FFF2-40B4-BE49-F238E27FC236}">
                    <a16:creationId xmlns:a16="http://schemas.microsoft.com/office/drawing/2014/main" id="{2E2A2A3B-77E6-4F3E-ABE8-570ACEDA7C6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7" name="Freeform 25">
                <a:extLst>
                  <a:ext uri="{FF2B5EF4-FFF2-40B4-BE49-F238E27FC236}">
                    <a16:creationId xmlns:a16="http://schemas.microsoft.com/office/drawing/2014/main" id="{E83F9A82-01E4-4EF3-87C3-D8425E0A54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8" name="Freeform 26">
                <a:extLst>
                  <a:ext uri="{FF2B5EF4-FFF2-40B4-BE49-F238E27FC236}">
                    <a16:creationId xmlns:a16="http://schemas.microsoft.com/office/drawing/2014/main" id="{2B7789D9-1CAF-4184-B301-0892992D3A9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49" name="Freeform 27">
                <a:extLst>
                  <a:ext uri="{FF2B5EF4-FFF2-40B4-BE49-F238E27FC236}">
                    <a16:creationId xmlns:a16="http://schemas.microsoft.com/office/drawing/2014/main" id="{3A897D0C-54C3-4EFA-9094-CCBA9FA08D2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0" name="Freeform 28">
                <a:extLst>
                  <a:ext uri="{FF2B5EF4-FFF2-40B4-BE49-F238E27FC236}">
                    <a16:creationId xmlns:a16="http://schemas.microsoft.com/office/drawing/2014/main" id="{BD03AE55-D353-43A7-B334-D96940AA4F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id="{E7725B0F-0C1B-45F5-9B83-A3EB5B8318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id="{B088DADB-5DA6-4F7B-A8BD-140E99D00E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3" name="Freeform 31">
                <a:extLst>
                  <a:ext uri="{FF2B5EF4-FFF2-40B4-BE49-F238E27FC236}">
                    <a16:creationId xmlns:a16="http://schemas.microsoft.com/office/drawing/2014/main" id="{1987715F-8D1F-4635-A7F5-312A145312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4" name="Freeform 32">
                <a:extLst>
                  <a:ext uri="{FF2B5EF4-FFF2-40B4-BE49-F238E27FC236}">
                    <a16:creationId xmlns:a16="http://schemas.microsoft.com/office/drawing/2014/main" id="{269DD59D-9F70-467A-A5CF-FC86AE3E781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5" name="Freeform 33">
                <a:extLst>
                  <a:ext uri="{FF2B5EF4-FFF2-40B4-BE49-F238E27FC236}">
                    <a16:creationId xmlns:a16="http://schemas.microsoft.com/office/drawing/2014/main" id="{71CCCC46-0393-49E1-A432-FDFA986BB95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6" name="Freeform 34">
                <a:extLst>
                  <a:ext uri="{FF2B5EF4-FFF2-40B4-BE49-F238E27FC236}">
                    <a16:creationId xmlns:a16="http://schemas.microsoft.com/office/drawing/2014/main" id="{5A2F0A06-A85A-49C8-922A-1BDB5020C8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8" name="Group 35">
              <a:extLst>
                <a:ext uri="{FF2B5EF4-FFF2-40B4-BE49-F238E27FC236}">
                  <a16:creationId xmlns:a16="http://schemas.microsoft.com/office/drawing/2014/main" id="{F16E720D-A2E6-4BC9-BA2C-BF5E8650D6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>
                <a:extLst>
                  <a:ext uri="{FF2B5EF4-FFF2-40B4-BE49-F238E27FC236}">
                    <a16:creationId xmlns:a16="http://schemas.microsoft.com/office/drawing/2014/main" id="{DABDB3A7-5C81-4016-AA4B-5B70A77C65E2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3" name="Freeform 37">
                <a:extLst>
                  <a:ext uri="{FF2B5EF4-FFF2-40B4-BE49-F238E27FC236}">
                    <a16:creationId xmlns:a16="http://schemas.microsoft.com/office/drawing/2014/main" id="{D2EB103D-E2AC-491E-B5F7-4CA49FFD92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4" name="Freeform 38">
                <a:extLst>
                  <a:ext uri="{FF2B5EF4-FFF2-40B4-BE49-F238E27FC236}">
                    <a16:creationId xmlns:a16="http://schemas.microsoft.com/office/drawing/2014/main" id="{88723CDD-07C8-40F2-B0FB-DBEB9C08FAD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5" name="Freeform 39">
                <a:extLst>
                  <a:ext uri="{FF2B5EF4-FFF2-40B4-BE49-F238E27FC236}">
                    <a16:creationId xmlns:a16="http://schemas.microsoft.com/office/drawing/2014/main" id="{3EF5EF61-FFA1-430A-9B8A-75BEA333C6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6" name="Freeform 40">
                <a:extLst>
                  <a:ext uri="{FF2B5EF4-FFF2-40B4-BE49-F238E27FC236}">
                    <a16:creationId xmlns:a16="http://schemas.microsoft.com/office/drawing/2014/main" id="{4E8DD2BA-5368-468E-B3D3-4817C5D7D16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3BA9285A-9B13-4AB9-A804-104632937B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Freeform 42">
                <a:extLst>
                  <a:ext uri="{FF2B5EF4-FFF2-40B4-BE49-F238E27FC236}">
                    <a16:creationId xmlns:a16="http://schemas.microsoft.com/office/drawing/2014/main" id="{7BC80217-C809-49AC-AE9D-B401445C91F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9" name="Freeform 43">
                <a:extLst>
                  <a:ext uri="{FF2B5EF4-FFF2-40B4-BE49-F238E27FC236}">
                    <a16:creationId xmlns:a16="http://schemas.microsoft.com/office/drawing/2014/main" id="{53068ECC-6779-46DF-9F01-1C80C553C59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Freeform 44">
                <a:extLst>
                  <a:ext uri="{FF2B5EF4-FFF2-40B4-BE49-F238E27FC236}">
                    <a16:creationId xmlns:a16="http://schemas.microsoft.com/office/drawing/2014/main" id="{E5E0CBF1-EA92-4CF9-B44D-CDC70C76CD1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" name="Freeform 45">
                <a:extLst>
                  <a:ext uri="{FF2B5EF4-FFF2-40B4-BE49-F238E27FC236}">
                    <a16:creationId xmlns:a16="http://schemas.microsoft.com/office/drawing/2014/main" id="{8BF9C6B1-B9D0-4A9A-8687-82DBE95738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2" name="Freeform 46">
                <a:extLst>
                  <a:ext uri="{FF2B5EF4-FFF2-40B4-BE49-F238E27FC236}">
                    <a16:creationId xmlns:a16="http://schemas.microsoft.com/office/drawing/2014/main" id="{2F062F50-4223-4EF8-8E1E-A39F553EA87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3" name="Oval 47">
                <a:extLst>
                  <a:ext uri="{FF2B5EF4-FFF2-40B4-BE49-F238E27FC236}">
                    <a16:creationId xmlns:a16="http://schemas.microsoft.com/office/drawing/2014/main" id="{BDB38B1D-811C-42DB-B4AC-11BBD07AAF7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4" name="Oval 48">
                <a:extLst>
                  <a:ext uri="{FF2B5EF4-FFF2-40B4-BE49-F238E27FC236}">
                    <a16:creationId xmlns:a16="http://schemas.microsoft.com/office/drawing/2014/main" id="{D8C895A0-8F89-43C1-8E54-DFA11253BE4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5" name="Oval 49">
                <a:extLst>
                  <a:ext uri="{FF2B5EF4-FFF2-40B4-BE49-F238E27FC236}">
                    <a16:creationId xmlns:a16="http://schemas.microsoft.com/office/drawing/2014/main" id="{31D90C6E-6059-4F8A-B1FB-19B5A799D23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6" name="Oval 50">
                <a:extLst>
                  <a:ext uri="{FF2B5EF4-FFF2-40B4-BE49-F238E27FC236}">
                    <a16:creationId xmlns:a16="http://schemas.microsoft.com/office/drawing/2014/main" id="{1EEF83C8-9C04-433D-987C-8BD1FF90BF5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7" name="Oval 51">
                <a:extLst>
                  <a:ext uri="{FF2B5EF4-FFF2-40B4-BE49-F238E27FC236}">
                    <a16:creationId xmlns:a16="http://schemas.microsoft.com/office/drawing/2014/main" id="{E3C54395-530A-449A-9E0C-79A85450166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8" name="Oval 52">
                <a:extLst>
                  <a:ext uri="{FF2B5EF4-FFF2-40B4-BE49-F238E27FC236}">
                    <a16:creationId xmlns:a16="http://schemas.microsoft.com/office/drawing/2014/main" id="{01FE9951-C34D-4299-A6BC-9421893E719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9" name="Group 53">
              <a:extLst>
                <a:ext uri="{FF2B5EF4-FFF2-40B4-BE49-F238E27FC236}">
                  <a16:creationId xmlns:a16="http://schemas.microsoft.com/office/drawing/2014/main" id="{2F7B24DB-03F1-48B4-8A21-A27323D35B0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>
                <a:extLst>
                  <a:ext uri="{FF2B5EF4-FFF2-40B4-BE49-F238E27FC236}">
                    <a16:creationId xmlns:a16="http://schemas.microsoft.com/office/drawing/2014/main" id="{259F85E9-EEBA-4B78-B2AF-AF99D86485E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" name="Freeform 55">
                <a:extLst>
                  <a:ext uri="{FF2B5EF4-FFF2-40B4-BE49-F238E27FC236}">
                    <a16:creationId xmlns:a16="http://schemas.microsoft.com/office/drawing/2014/main" id="{DF7CD134-A701-4C00-AAB8-F180FAD1E0C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" name="Freeform 56">
                <a:extLst>
                  <a:ext uri="{FF2B5EF4-FFF2-40B4-BE49-F238E27FC236}">
                    <a16:creationId xmlns:a16="http://schemas.microsoft.com/office/drawing/2014/main" id="{B6C5AE2F-93AB-48D5-8D58-381726EADD2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" name="Freeform 57">
                <a:extLst>
                  <a:ext uri="{FF2B5EF4-FFF2-40B4-BE49-F238E27FC236}">
                    <a16:creationId xmlns:a16="http://schemas.microsoft.com/office/drawing/2014/main" id="{1391DB9C-C8B1-4E5C-B5DE-78643A72E0F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" name="Freeform 58">
                <a:extLst>
                  <a:ext uri="{FF2B5EF4-FFF2-40B4-BE49-F238E27FC236}">
                    <a16:creationId xmlns:a16="http://schemas.microsoft.com/office/drawing/2014/main" id="{78FC4A20-E984-4393-9288-389EF51ED7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" name="Freeform 59">
                <a:extLst>
                  <a:ext uri="{FF2B5EF4-FFF2-40B4-BE49-F238E27FC236}">
                    <a16:creationId xmlns:a16="http://schemas.microsoft.com/office/drawing/2014/main" id="{72FB4F21-9138-4B85-B137-74C0480FE3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" name="Freeform 60">
                <a:extLst>
                  <a:ext uri="{FF2B5EF4-FFF2-40B4-BE49-F238E27FC236}">
                    <a16:creationId xmlns:a16="http://schemas.microsoft.com/office/drawing/2014/main" id="{C536B7B3-3279-4F2A-AC53-191AE2B6A0AE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7" name="Group 61">
                <a:extLst>
                  <a:ext uri="{FF2B5EF4-FFF2-40B4-BE49-F238E27FC236}">
                    <a16:creationId xmlns:a16="http://schemas.microsoft.com/office/drawing/2014/main" id="{D2F55EB7-EEE5-4AD0-864F-F95DD8B338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>
                  <a:extLst>
                    <a:ext uri="{FF2B5EF4-FFF2-40B4-BE49-F238E27FC236}">
                      <a16:creationId xmlns:a16="http://schemas.microsoft.com/office/drawing/2014/main" id="{1773E84C-C7D6-449F-BD69-F148E7FAA70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  <p:sp>
              <p:nvSpPr>
                <p:cNvPr id="19" name="Oval 63">
                  <a:extLst>
                    <a:ext uri="{FF2B5EF4-FFF2-40B4-BE49-F238E27FC236}">
                      <a16:creationId xmlns:a16="http://schemas.microsoft.com/office/drawing/2014/main" id="{13A54ABA-D6DD-4566-8B39-882DAAD1B9C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  <p:sp>
              <p:nvSpPr>
                <p:cNvPr id="20" name="Oval 64">
                  <a:extLst>
                    <a:ext uri="{FF2B5EF4-FFF2-40B4-BE49-F238E27FC236}">
                      <a16:creationId xmlns:a16="http://schemas.microsoft.com/office/drawing/2014/main" id="{F5A95DEA-A525-470A-9FA7-A1CC5208803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  <p:sp>
              <p:nvSpPr>
                <p:cNvPr id="21" name="Oval 65">
                  <a:extLst>
                    <a:ext uri="{FF2B5EF4-FFF2-40B4-BE49-F238E27FC236}">
                      <a16:creationId xmlns:a16="http://schemas.microsoft.com/office/drawing/2014/main" id="{A1717C16-3866-43B8-B388-538295EEDC5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</p:grpSp>
        </p:grpSp>
      </p:grpSp>
      <p:sp>
        <p:nvSpPr>
          <p:cNvPr id="1639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639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8" name="Rectangle 68">
            <a:extLst>
              <a:ext uri="{FF2B5EF4-FFF2-40B4-BE49-F238E27FC236}">
                <a16:creationId xmlns:a16="http://schemas.microsoft.com/office/drawing/2014/main" id="{8588C98C-1BC2-418C-BFFC-05A91F7DE6C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9" name="Rectangle 69">
            <a:extLst>
              <a:ext uri="{FF2B5EF4-FFF2-40B4-BE49-F238E27FC236}">
                <a16:creationId xmlns:a16="http://schemas.microsoft.com/office/drawing/2014/main" id="{D6EDC97C-9448-4989-8CE8-B9D80DBAF8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0" name="Rectangle 70">
            <a:extLst>
              <a:ext uri="{FF2B5EF4-FFF2-40B4-BE49-F238E27FC236}">
                <a16:creationId xmlns:a16="http://schemas.microsoft.com/office/drawing/2014/main" id="{B810A3F6-5433-4EE3-A0B5-08C65169EB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D5F8B1B-04B8-477C-893A-8607FB2A86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2417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A3FCEF03-A977-4068-82C6-BFEDF512DF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305E6A02-169C-454B-8290-CC4E857B6A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DF6B4C31-F615-4CBA-BFF7-11E81615A3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62D7D3-5299-4DFF-9DE1-E5F0F41036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590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2BE846B3-DB32-4973-8073-78377C0331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954597CD-8777-4E42-B8AE-34149E2CF8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F6AB333B-D7F2-40F5-8097-6738AEE50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2264CA-8BDB-4942-91DA-E61260447A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1219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A1B0DC95-62D4-4133-8DBA-EB5BF0B7BA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94399E4F-237B-4124-BFF1-EC25F75B4E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DF6C010D-2916-45E4-BECC-12D9674D8E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FD07B4-075F-415A-8691-43158F77F0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33436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C352A468-8996-4AEE-9B33-3A907C5CFB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0">
            <a:extLst>
              <a:ext uri="{FF2B5EF4-FFF2-40B4-BE49-F238E27FC236}">
                <a16:creationId xmlns:a16="http://schemas.microsoft.com/office/drawing/2014/main" id="{5AD2FFB6-6EF3-4211-A2D2-CDF8A7339D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1">
            <a:extLst>
              <a:ext uri="{FF2B5EF4-FFF2-40B4-BE49-F238E27FC236}">
                <a16:creationId xmlns:a16="http://schemas.microsoft.com/office/drawing/2014/main" id="{30F83F7A-0AAF-4178-B730-CCA911D609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87930-EDAB-41E3-A6B4-5DF5A5397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420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4320EE36-DDC6-4516-8D1A-7B3B9991D1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64344282-11E7-44DE-9FA9-CEB8B5460D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16287AF2-0EAC-4629-A79A-D6135DA19F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4B3C7-865D-4827-AFA9-9BA32789A4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2377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>
            <a:extLst>
              <a:ext uri="{FF2B5EF4-FFF2-40B4-BE49-F238E27FC236}">
                <a16:creationId xmlns:a16="http://schemas.microsoft.com/office/drawing/2014/main" id="{4C2873B9-3646-4185-BE3D-5AE08DD7F8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70">
            <a:extLst>
              <a:ext uri="{FF2B5EF4-FFF2-40B4-BE49-F238E27FC236}">
                <a16:creationId xmlns:a16="http://schemas.microsoft.com/office/drawing/2014/main" id="{D01EBFAC-26EA-45F6-AE44-6F958F56C5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1">
            <a:extLst>
              <a:ext uri="{FF2B5EF4-FFF2-40B4-BE49-F238E27FC236}">
                <a16:creationId xmlns:a16="http://schemas.microsoft.com/office/drawing/2014/main" id="{5246DE09-C234-4D49-9380-3DF6C3C7D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51E76B-A350-4518-8282-9F1BC8353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04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FA3366-5DFF-49D7-ADAA-1BDB8C25D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47CED2-98E3-43DA-9839-E930A0EAB3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A32ED0-F5BE-4081-A3C3-13DA49FEEF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9CE1F1-9FC3-4013-B0FB-C752EEE2B3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4939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135F612E-AF5F-4AFF-9AE9-9B6B6746F7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CD33E5FC-B1B2-43E0-AAAA-C5C5FB8417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73737E5E-D188-4C70-A662-773C1357C0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66C7EC-CEC4-4FF6-8973-62B0EE14DF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44079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086E69E-BC77-4BD0-B561-4AAF0AD3C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B073FD3-8831-4A64-BD1D-2FD303C1E8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DC7B761A-2EE0-47F0-8DEC-E9F353EE6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80FDD-2DCB-412F-B13F-62F3D93ED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7786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FF351434-924C-41DE-AE3D-CB97F2FF90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681F3E8E-D3F4-442F-9D5D-C9EB1F1E5D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1D083C47-4DCE-47A9-B728-B9011875FA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76847-ACF8-4610-AFA8-076B3DE6AA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6744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85E7FE59-B0E3-4F63-ACFF-1EE79D6BF2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8C718724-9D93-426C-839B-F88831334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FBAC1DD1-98E3-4D44-BA92-CF82178EE5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2221A9-904D-4020-B80C-F12EC8D54B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34510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467B64A-8B9B-4E41-92AB-ACDB7069ACC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9553F6B0-A982-4801-A0CB-E47BEE674C8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EA5D605-7397-42D0-8F8F-30D35E8ED87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BC29C06A-8123-4B67-8522-63A24B8E7F0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098862B3-A501-4108-8F45-79237F63746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A33C25CF-2F29-4083-9329-B7FB404389A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2779EB28-C110-46C0-B3AE-1310CAC4B07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CC75FFBC-1CD3-4647-A25C-7E105C2015E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623427AF-119E-40CC-BD7C-DC2C4104369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72F5F6AD-3BFD-4EAA-95EA-AA3A823B91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9D1F4B69-5D20-4E4B-9CE2-9701193B051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1F1CE97E-65DA-473A-A43E-CB45216B94A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E9AC3D45-6D3D-4287-A263-B0DB8D79498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2AE14894-E541-442A-A9AA-21E63B951E1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2147A9B0-60FD-4BE2-A8FF-35B989E1BB7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4411B794-8ADB-4255-A038-5FA6A2B789B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0DCD7F63-147D-431E-95BC-35C47AA8316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40E4A786-702E-4819-A912-2DB11774575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E56789D4-3D9C-4775-91D4-30F467E0A22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229E12C2-D6F3-4E79-A967-3443ECCEA1F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482D9E19-1EBC-4CD6-B5AC-987D5A312051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BB8AD38D-820B-4CA5-8369-1A7F1289B110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18024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8024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A8D0DB83-072D-4A33-AFB7-AE583359C92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6E6A0C8E-2793-49EA-8CB2-10D6E9F7BB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33D0AD6F-4ABE-4F42-AE40-314A481CF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88C5A-4174-4166-B875-1A98965B09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4637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618C0155-4D73-4252-A290-3F2246E6E5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EB72BBB4-53C6-4D56-82D4-F6C82056BA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F1112-44CF-480C-B805-6AF5212E03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E2D653B0-91A4-4C6B-9CC4-88C1EA26ABE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1636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C2CCB406-C19E-445A-B65B-7F6FB94FBA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FF8C6248-7F24-434B-8AFF-54202BB838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7B043-C2FE-4418-8960-695CEB8550E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32C2C024-8BF5-4414-BEFF-FA3EF6ACC7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1803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E43FD9F0-A642-4DD5-8ECC-7DCCEB843C4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58159A23-E470-40CA-901B-0416D2CCD8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D6AA0A-553F-4A80-9459-D5B72069AC0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7DA5750C-C493-411A-B754-4085F0B6C5F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3277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354C79A8-A083-4F3A-9193-CA6E1BEFCC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CF9B2CFD-17BF-4E61-BFC1-368AC407642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85952C-2A19-42A4-9A2B-AF0A91B8511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1803D6F4-E039-428C-830A-08414C13F0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9396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2C6834CF-2405-4BD4-A9F1-0E5CC91A22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DC6BF58E-7254-4A34-9007-C9E1B3384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9B9C8-AFCF-49DA-90CA-E25E4CFFF78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B7354A77-09D8-4DCD-B773-C5EAF255BEA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02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894BFE-8A5C-48A5-8AFA-1FB6CB8FBE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E07091-93CB-4851-8664-3463FBBDF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885380-756B-4B0A-B8D8-64E9FC910F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83E9F-33A5-457A-8074-C629CF636C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2777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45C0D00C-1A55-437B-9703-F29295C151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7">
            <a:extLst>
              <a:ext uri="{FF2B5EF4-FFF2-40B4-BE49-F238E27FC236}">
                <a16:creationId xmlns:a16="http://schemas.microsoft.com/office/drawing/2014/main" id="{3774066E-C9F8-43CE-A215-00773917A0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680673-7E43-4C56-AA36-5CC6EB673C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EA65E3E5-CBF5-4E06-898C-8682CA2DE8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4026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B5E3946-9793-4C61-ADA9-0B35AF376A8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239E03BF-3F3B-47F9-A982-86D29C081F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8F9D6-40C1-4F1E-BDE6-64798587E14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C09223DA-A156-4424-81CC-896CBAB460E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54505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E48B4328-BACC-4D71-B2A2-623FA27394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BE9FA0D6-956E-43B2-AA34-78E0038A23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98A73-EE0F-450F-9334-40096C8D39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1F171A60-2538-4743-89E0-28DB415A5D9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0297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B3AB0AEC-C7D2-4C34-AE1A-93541F2D08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EF054F1B-EA4C-41D4-9D30-362EE100249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C3EEB-CFEC-4056-9636-BA3304BB023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53530F18-E2F6-49DD-AAC4-57F9DF5D2E4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3250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78E1B0BD-D8FA-41D2-8E87-FA7DC06C63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C7833C64-3A24-482A-AF08-C0C02BFAD8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633D29-A52F-4F08-B1DB-908D3E52DE1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498E910E-EDAC-4B69-A857-CFAB996DB81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117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5D6211-ADA3-4600-A29F-6719D640C5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3B3AC6-CFCF-40CE-91A5-5A6F1A905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3E76FD-BA16-451E-A210-3E18FBDEE1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571ECA-873E-48C8-8557-2046A3B6BE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9571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D2F8DB-AFC8-481B-BB5D-4F5B21BD7C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3B7EA8-484E-49A0-AE2F-BFF95762BB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70A486-572C-4199-8BA3-A66A08E3A3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66949-0D79-45EA-97F9-273F75513C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6157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706CEE-7727-4341-83F2-67A99417A9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9B991F-E882-4C74-ABD6-684A6D317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E82935-08C4-4281-B483-E96A21B594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3A3B37-C91C-4BF4-8C9F-1BF9EDADB0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1098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3D093F-A558-40E5-BB3C-D4A212A609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4C580E-CD22-4C3C-B754-6E1ECE2E33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C576BF-3D68-4452-BCD4-C65A895766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1AD54-C158-442B-AF57-4C0E55C584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62125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C8CBC07-4FA6-469B-874B-1DCEC0BB65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AEA812-4450-42E8-A2CD-9109844F36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137970D-BD6B-43A1-8878-C00A0ACE79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EB00B-B0AD-4660-83D9-F8A65A4AD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19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E7470F-9F1A-4A24-B397-0339D82623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5D9BCF5-7712-414E-890B-C0CCBA53C7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BA45568-871E-4A90-993B-AE6C7D1DF2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1D40C-8590-4E9E-9651-5A9EFA2CC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1279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2F55588-E39C-40C1-A141-AD2C9AA863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B209CBC-2328-4F8F-B100-291B7609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F851C9D-EA22-449E-BE3D-2E771A0418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07E795-A500-4912-BA29-926123D195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6852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0D12A8-7FBE-47FF-A639-D60E707313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51A592D-E7C6-4621-A548-5E85E8EB5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FAACF3-928D-424E-A022-E6EE1CEF28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ACEC6-BB71-40B1-AA04-A177996162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5605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BC7A0E-B256-4603-9A0C-DC5457860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F56751-F468-4E24-A69A-E542629761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D34306-4335-4474-B4D9-4C2149F11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6B63E-D128-4BF3-A5DA-A5CD853568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5329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477407-194E-40AA-8581-9D4C9594C5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35F6DA-886C-488F-8330-350B3AFE8E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2660C5-8B84-4828-800E-0CD6E5336B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83A510-42EA-4D9C-88BE-1CE9D7EB27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5377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98C6F-9E35-425A-8F07-AE57B0E6DF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F79A76-E9C8-4F92-8392-880E0055AB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D07F83-F2F7-4617-9FE8-8679FEAEF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A85C1A-83AC-41F1-AF09-68FBE52648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9551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745102-51CB-4A50-B848-E7F9A0B29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88AC3C-68F6-47B8-BCA4-C9B77F4C55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BB9DF4-99A9-4466-8E8C-CCB0202FA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2ED6D7-DC72-4145-9FDD-D28064A606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40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58A994-77CB-4251-8B7F-5F49819C30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220FD69-0B31-44F6-BF0E-19AA17A1A7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14C704-1FCC-4E59-80A8-3C6AE75BEE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CD99D3-A4ED-4676-A872-CEF2A5FEC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68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7E9D841-B3CD-46BC-98A7-E1A0919653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C6E134-B008-4064-BE9C-FBF46D61BE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CD8F8C-5639-4183-9801-38199614F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BD2589-927B-46C1-A052-F296B59BBD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14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8A8621-252B-4DCE-AB91-9FF39B386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829D20-C21A-4615-8C16-BA3AAFDE61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EB78EC-99D8-4B42-BAD8-C26D725CB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03DF85-5C63-444E-A684-BAEBDF90D8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21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18FE75-D0D0-4A66-90F7-7D8F508340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D9FA4D-8C61-409D-908C-9D86AE5792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6B37DB-F8A6-4806-977D-B38CB98405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FC358B-D7DE-40F4-9462-D71BC236B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64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0F2F00B-79EB-4E07-A3E8-B859B95120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5ACB67-3B1C-4AE7-BBF6-154FCE19F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2B1F365D-D418-4E83-804A-A9270A7C7F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5CA80F89-8088-4A9A-AA31-A3F48F88F1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F1DA3E77-6D65-48CE-B5AC-9964155F68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0CDDDF95-2C36-4CD0-8773-84930E7F835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6BE39C2D-73B8-49A2-93AF-B482821A16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32" name="Oval 8">
            <a:extLst>
              <a:ext uri="{FF2B5EF4-FFF2-40B4-BE49-F238E27FC236}">
                <a16:creationId xmlns:a16="http://schemas.microsoft.com/office/drawing/2014/main" id="{D57E3FC8-669E-4A9A-B906-355BD4FD0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3" name="Oval 9">
            <a:extLst>
              <a:ext uri="{FF2B5EF4-FFF2-40B4-BE49-F238E27FC236}">
                <a16:creationId xmlns:a16="http://schemas.microsoft.com/office/drawing/2014/main" id="{54A49945-7651-4A86-A619-33D594B3B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034" name="Oval 10">
            <a:extLst>
              <a:ext uri="{FF2B5EF4-FFF2-40B4-BE49-F238E27FC236}">
                <a16:creationId xmlns:a16="http://schemas.microsoft.com/office/drawing/2014/main" id="{F801F0EA-4C57-4471-AF44-9BBCDABFF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anose="05000000000000000000" pitchFamily="2" charset="2"/>
        <a:buChar char="¢"/>
        <a:defRPr sz="30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DE5726-CF49-42EB-8787-6E238928C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3A378C8-F8BA-4B63-840C-8877FD6F8E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45C54A7E-496F-466D-9422-E97B2C106F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049CC060-5FAF-4105-B475-AB8A38C201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63574FA2-EFE1-464A-A5AA-F4B73E98C3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7CF1E1C-9528-4E51-A048-CEA8A31F82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Freeform 2">
            <a:extLst>
              <a:ext uri="{FF2B5EF4-FFF2-40B4-BE49-F238E27FC236}">
                <a16:creationId xmlns:a16="http://schemas.microsoft.com/office/drawing/2014/main" id="{9261B403-5758-47E5-8982-39875F52DA9C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3075" name="Group 3">
            <a:extLst>
              <a:ext uri="{FF2B5EF4-FFF2-40B4-BE49-F238E27FC236}">
                <a16:creationId xmlns:a16="http://schemas.microsoft.com/office/drawing/2014/main" id="{283EEEE5-B4D3-4A84-B709-49B777615A0F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081" name="Freeform 4">
              <a:extLst>
                <a:ext uri="{FF2B5EF4-FFF2-40B4-BE49-F238E27FC236}">
                  <a16:creationId xmlns:a16="http://schemas.microsoft.com/office/drawing/2014/main" id="{597898BE-3032-48B4-B027-DC86D3FE74F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082" name="Group 5">
              <a:extLst>
                <a:ext uri="{FF2B5EF4-FFF2-40B4-BE49-F238E27FC236}">
                  <a16:creationId xmlns:a16="http://schemas.microsoft.com/office/drawing/2014/main" id="{E52B6090-A30A-4DF7-B409-C7BADC827D6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62822" name="Oval 6">
                <a:extLst>
                  <a:ext uri="{FF2B5EF4-FFF2-40B4-BE49-F238E27FC236}">
                    <a16:creationId xmlns:a16="http://schemas.microsoft.com/office/drawing/2014/main" id="{8DA3AF61-EA95-48B3-8EE6-B1E0F53D5ED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3" name="Oval 7">
                <a:extLst>
                  <a:ext uri="{FF2B5EF4-FFF2-40B4-BE49-F238E27FC236}">
                    <a16:creationId xmlns:a16="http://schemas.microsoft.com/office/drawing/2014/main" id="{DAF10051-B488-4828-95AB-63AABACDF2F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4" name="Oval 8">
                <a:extLst>
                  <a:ext uri="{FF2B5EF4-FFF2-40B4-BE49-F238E27FC236}">
                    <a16:creationId xmlns:a16="http://schemas.microsoft.com/office/drawing/2014/main" id="{6B34445F-1482-426D-B807-C6E0961B435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5" name="Oval 9">
                <a:extLst>
                  <a:ext uri="{FF2B5EF4-FFF2-40B4-BE49-F238E27FC236}">
                    <a16:creationId xmlns:a16="http://schemas.microsoft.com/office/drawing/2014/main" id="{E6F4796A-4E41-46F1-8C61-5E95E0704F7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6" name="Oval 10">
                <a:extLst>
                  <a:ext uri="{FF2B5EF4-FFF2-40B4-BE49-F238E27FC236}">
                    <a16:creationId xmlns:a16="http://schemas.microsoft.com/office/drawing/2014/main" id="{8760CF76-CB5C-4DB8-97AD-B2A0D9A4C57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7" name="Freeform 11">
                <a:extLst>
                  <a:ext uri="{FF2B5EF4-FFF2-40B4-BE49-F238E27FC236}">
                    <a16:creationId xmlns:a16="http://schemas.microsoft.com/office/drawing/2014/main" id="{CB5B30CB-7D68-4B63-B398-1E02905EFDD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8" name="Freeform 12">
                <a:extLst>
                  <a:ext uri="{FF2B5EF4-FFF2-40B4-BE49-F238E27FC236}">
                    <a16:creationId xmlns:a16="http://schemas.microsoft.com/office/drawing/2014/main" id="{E3CE2F7B-7069-41F1-9FBE-6945EB0CDC6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29" name="Freeform 13">
                <a:extLst>
                  <a:ext uri="{FF2B5EF4-FFF2-40B4-BE49-F238E27FC236}">
                    <a16:creationId xmlns:a16="http://schemas.microsoft.com/office/drawing/2014/main" id="{F46B6B19-45CB-46C2-A78E-39AD342906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0" name="Freeform 14">
                <a:extLst>
                  <a:ext uri="{FF2B5EF4-FFF2-40B4-BE49-F238E27FC236}">
                    <a16:creationId xmlns:a16="http://schemas.microsoft.com/office/drawing/2014/main" id="{8EADE2EA-987C-4F96-BC0F-FE904D051E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1" name="Freeform 15">
                <a:extLst>
                  <a:ext uri="{FF2B5EF4-FFF2-40B4-BE49-F238E27FC236}">
                    <a16:creationId xmlns:a16="http://schemas.microsoft.com/office/drawing/2014/main" id="{62842E0C-0E1B-4C36-8FE3-E422448EBBB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2" name="Oval 16">
                <a:extLst>
                  <a:ext uri="{FF2B5EF4-FFF2-40B4-BE49-F238E27FC236}">
                    <a16:creationId xmlns:a16="http://schemas.microsoft.com/office/drawing/2014/main" id="{C6AF5914-1089-4335-9AC8-AF530E91CB5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083" name="Group 17">
              <a:extLst>
                <a:ext uri="{FF2B5EF4-FFF2-40B4-BE49-F238E27FC236}">
                  <a16:creationId xmlns:a16="http://schemas.microsoft.com/office/drawing/2014/main" id="{E2333951-F901-4FA4-8475-EF563BA3772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62834" name="Oval 18">
                <a:extLst>
                  <a:ext uri="{FF2B5EF4-FFF2-40B4-BE49-F238E27FC236}">
                    <a16:creationId xmlns:a16="http://schemas.microsoft.com/office/drawing/2014/main" id="{3D94BCB4-12DE-465B-A92B-0FCA0AC786E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5" name="Oval 19">
                <a:extLst>
                  <a:ext uri="{FF2B5EF4-FFF2-40B4-BE49-F238E27FC236}">
                    <a16:creationId xmlns:a16="http://schemas.microsoft.com/office/drawing/2014/main" id="{B8EFBBFC-9262-42CA-9CD6-220E51F14E1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6" name="Oval 20">
                <a:extLst>
                  <a:ext uri="{FF2B5EF4-FFF2-40B4-BE49-F238E27FC236}">
                    <a16:creationId xmlns:a16="http://schemas.microsoft.com/office/drawing/2014/main" id="{4D2427F8-4CE1-4351-B2F7-8FC5A4B2347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7" name="Oval 21">
                <a:extLst>
                  <a:ext uri="{FF2B5EF4-FFF2-40B4-BE49-F238E27FC236}">
                    <a16:creationId xmlns:a16="http://schemas.microsoft.com/office/drawing/2014/main" id="{91DFB6ED-8B71-4025-8268-6DA6A3BA93D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8" name="Oval 22">
                <a:extLst>
                  <a:ext uri="{FF2B5EF4-FFF2-40B4-BE49-F238E27FC236}">
                    <a16:creationId xmlns:a16="http://schemas.microsoft.com/office/drawing/2014/main" id="{C537673F-95E5-404B-B6D2-DEDC46555C4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39" name="Oval 23">
                <a:extLst>
                  <a:ext uri="{FF2B5EF4-FFF2-40B4-BE49-F238E27FC236}">
                    <a16:creationId xmlns:a16="http://schemas.microsoft.com/office/drawing/2014/main" id="{8B6F7A96-A739-4EF5-84EE-EDA3D6663B7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0" name="Oval 24">
                <a:extLst>
                  <a:ext uri="{FF2B5EF4-FFF2-40B4-BE49-F238E27FC236}">
                    <a16:creationId xmlns:a16="http://schemas.microsoft.com/office/drawing/2014/main" id="{DC49EA3C-8B0E-4EB9-A8B1-A715BF0E6CC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1" name="Oval 25">
                <a:extLst>
                  <a:ext uri="{FF2B5EF4-FFF2-40B4-BE49-F238E27FC236}">
                    <a16:creationId xmlns:a16="http://schemas.microsoft.com/office/drawing/2014/main" id="{B23A7CCD-A0E3-4F5F-9169-EF8138C1917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2" name="Freeform 26">
                <a:extLst>
                  <a:ext uri="{FF2B5EF4-FFF2-40B4-BE49-F238E27FC236}">
                    <a16:creationId xmlns:a16="http://schemas.microsoft.com/office/drawing/2014/main" id="{B100E1CD-09E7-4852-8889-528B92D6152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3" name="Freeform 27">
                <a:extLst>
                  <a:ext uri="{FF2B5EF4-FFF2-40B4-BE49-F238E27FC236}">
                    <a16:creationId xmlns:a16="http://schemas.microsoft.com/office/drawing/2014/main" id="{084DC690-BEE6-49EF-88A2-00ACC491375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4" name="Freeform 28">
                <a:extLst>
                  <a:ext uri="{FF2B5EF4-FFF2-40B4-BE49-F238E27FC236}">
                    <a16:creationId xmlns:a16="http://schemas.microsoft.com/office/drawing/2014/main" id="{B5F61BEB-441A-4993-9B1C-FB1C9A58FE7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5" name="Freeform 29">
                <a:extLst>
                  <a:ext uri="{FF2B5EF4-FFF2-40B4-BE49-F238E27FC236}">
                    <a16:creationId xmlns:a16="http://schemas.microsoft.com/office/drawing/2014/main" id="{31154A93-75A0-403F-B396-5733794ADE5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27" name="Freeform 30">
                <a:extLst>
                  <a:ext uri="{FF2B5EF4-FFF2-40B4-BE49-F238E27FC236}">
                    <a16:creationId xmlns:a16="http://schemas.microsoft.com/office/drawing/2014/main" id="{14A50C9D-5C0D-47B1-9C37-5AB5DBC50C0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28" name="Freeform 31">
                <a:extLst>
                  <a:ext uri="{FF2B5EF4-FFF2-40B4-BE49-F238E27FC236}">
                    <a16:creationId xmlns:a16="http://schemas.microsoft.com/office/drawing/2014/main" id="{86219EBA-FBEB-4E70-B22A-510C99E5CA3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2848" name="Freeform 32">
                <a:extLst>
                  <a:ext uri="{FF2B5EF4-FFF2-40B4-BE49-F238E27FC236}">
                    <a16:creationId xmlns:a16="http://schemas.microsoft.com/office/drawing/2014/main" id="{85A1083D-D229-4F71-927C-BAE04EC523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49" name="Freeform 33">
                <a:extLst>
                  <a:ext uri="{FF2B5EF4-FFF2-40B4-BE49-F238E27FC236}">
                    <a16:creationId xmlns:a16="http://schemas.microsoft.com/office/drawing/2014/main" id="{94EEC9E1-404F-42A2-A469-F6576993B64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0" name="Freeform 34">
                <a:extLst>
                  <a:ext uri="{FF2B5EF4-FFF2-40B4-BE49-F238E27FC236}">
                    <a16:creationId xmlns:a16="http://schemas.microsoft.com/office/drawing/2014/main" id="{28229762-A328-48A2-9140-D6720CBC87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32" name="Freeform 35">
                <a:extLst>
                  <a:ext uri="{FF2B5EF4-FFF2-40B4-BE49-F238E27FC236}">
                    <a16:creationId xmlns:a16="http://schemas.microsoft.com/office/drawing/2014/main" id="{C9AEFB37-0009-4B62-AB1B-C861FC559B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084" name="Group 36">
              <a:extLst>
                <a:ext uri="{FF2B5EF4-FFF2-40B4-BE49-F238E27FC236}">
                  <a16:creationId xmlns:a16="http://schemas.microsoft.com/office/drawing/2014/main" id="{5AA7DD94-4293-4190-84FF-B056CE5F8CC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62853" name="Freeform 37">
                <a:extLst>
                  <a:ext uri="{FF2B5EF4-FFF2-40B4-BE49-F238E27FC236}">
                    <a16:creationId xmlns:a16="http://schemas.microsoft.com/office/drawing/2014/main" id="{28686D09-9446-4213-8A64-F09F030ABF26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4" name="Freeform 38">
                <a:extLst>
                  <a:ext uri="{FF2B5EF4-FFF2-40B4-BE49-F238E27FC236}">
                    <a16:creationId xmlns:a16="http://schemas.microsoft.com/office/drawing/2014/main" id="{97943989-BBCC-4169-A3B9-376508324F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5" name="Freeform 39">
                <a:extLst>
                  <a:ext uri="{FF2B5EF4-FFF2-40B4-BE49-F238E27FC236}">
                    <a16:creationId xmlns:a16="http://schemas.microsoft.com/office/drawing/2014/main" id="{2A92CDF7-5E2C-4013-B076-8C9BB5D0C6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6" name="Freeform 40">
                <a:extLst>
                  <a:ext uri="{FF2B5EF4-FFF2-40B4-BE49-F238E27FC236}">
                    <a16:creationId xmlns:a16="http://schemas.microsoft.com/office/drawing/2014/main" id="{B0A1C04C-43D3-48E9-B150-1B7739598F5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7" name="Freeform 41">
                <a:extLst>
                  <a:ext uri="{FF2B5EF4-FFF2-40B4-BE49-F238E27FC236}">
                    <a16:creationId xmlns:a16="http://schemas.microsoft.com/office/drawing/2014/main" id="{05E9CA63-0304-4B36-A61A-67F6A71A1A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8" name="Freeform 42">
                <a:extLst>
                  <a:ext uri="{FF2B5EF4-FFF2-40B4-BE49-F238E27FC236}">
                    <a16:creationId xmlns:a16="http://schemas.microsoft.com/office/drawing/2014/main" id="{A6843F2B-CC4F-4045-9479-B0459069486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59" name="Freeform 43">
                <a:extLst>
                  <a:ext uri="{FF2B5EF4-FFF2-40B4-BE49-F238E27FC236}">
                    <a16:creationId xmlns:a16="http://schemas.microsoft.com/office/drawing/2014/main" id="{5D3C17CF-E042-4F2E-BF7B-B23452747C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3105" name="Freeform 44">
                <a:extLst>
                  <a:ext uri="{FF2B5EF4-FFF2-40B4-BE49-F238E27FC236}">
                    <a16:creationId xmlns:a16="http://schemas.microsoft.com/office/drawing/2014/main" id="{73C3F158-564A-4178-A24A-29F8F668C1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2861" name="Freeform 45">
                <a:extLst>
                  <a:ext uri="{FF2B5EF4-FFF2-40B4-BE49-F238E27FC236}">
                    <a16:creationId xmlns:a16="http://schemas.microsoft.com/office/drawing/2014/main" id="{2D10707D-22C2-4025-B8B2-8E17F04020F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2" name="Freeform 46">
                <a:extLst>
                  <a:ext uri="{FF2B5EF4-FFF2-40B4-BE49-F238E27FC236}">
                    <a16:creationId xmlns:a16="http://schemas.microsoft.com/office/drawing/2014/main" id="{9B7912AE-FE06-4AF5-8F3A-0BDD88DB55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3" name="Freeform 47">
                <a:extLst>
                  <a:ext uri="{FF2B5EF4-FFF2-40B4-BE49-F238E27FC236}">
                    <a16:creationId xmlns:a16="http://schemas.microsoft.com/office/drawing/2014/main" id="{31C99114-6B4F-489E-8567-5D0202E1A3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4" name="Oval 48">
                <a:extLst>
                  <a:ext uri="{FF2B5EF4-FFF2-40B4-BE49-F238E27FC236}">
                    <a16:creationId xmlns:a16="http://schemas.microsoft.com/office/drawing/2014/main" id="{EBECED1A-C89A-4A1C-98B0-803BC96FD43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5" name="Oval 49">
                <a:extLst>
                  <a:ext uri="{FF2B5EF4-FFF2-40B4-BE49-F238E27FC236}">
                    <a16:creationId xmlns:a16="http://schemas.microsoft.com/office/drawing/2014/main" id="{7DC7746F-A3C1-4DC8-9058-9582CAAD920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6" name="Oval 50">
                <a:extLst>
                  <a:ext uri="{FF2B5EF4-FFF2-40B4-BE49-F238E27FC236}">
                    <a16:creationId xmlns:a16="http://schemas.microsoft.com/office/drawing/2014/main" id="{8BEA4BAD-2502-402A-B865-7F1D8F29BA1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7" name="Oval 51">
                <a:extLst>
                  <a:ext uri="{FF2B5EF4-FFF2-40B4-BE49-F238E27FC236}">
                    <a16:creationId xmlns:a16="http://schemas.microsoft.com/office/drawing/2014/main" id="{E6B8FE34-8050-4A26-B264-5F34FDEB300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8" name="Oval 52">
                <a:extLst>
                  <a:ext uri="{FF2B5EF4-FFF2-40B4-BE49-F238E27FC236}">
                    <a16:creationId xmlns:a16="http://schemas.microsoft.com/office/drawing/2014/main" id="{442FF948-545D-4A73-A517-6D58AB14C25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62869" name="Oval 53">
                <a:extLst>
                  <a:ext uri="{FF2B5EF4-FFF2-40B4-BE49-F238E27FC236}">
                    <a16:creationId xmlns:a16="http://schemas.microsoft.com/office/drawing/2014/main" id="{DB32D70A-4DAB-4E21-A276-BA20F8A9C54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085" name="Group 54">
              <a:extLst>
                <a:ext uri="{FF2B5EF4-FFF2-40B4-BE49-F238E27FC236}">
                  <a16:creationId xmlns:a16="http://schemas.microsoft.com/office/drawing/2014/main" id="{9B34CD0F-18B2-4506-8C4E-EE7727AEEC6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086" name="Freeform 55">
                <a:extLst>
                  <a:ext uri="{FF2B5EF4-FFF2-40B4-BE49-F238E27FC236}">
                    <a16:creationId xmlns:a16="http://schemas.microsoft.com/office/drawing/2014/main" id="{1D98056B-C56A-4E7D-B549-488E542DC8B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87" name="Freeform 56">
                <a:extLst>
                  <a:ext uri="{FF2B5EF4-FFF2-40B4-BE49-F238E27FC236}">
                    <a16:creationId xmlns:a16="http://schemas.microsoft.com/office/drawing/2014/main" id="{742DA2EA-9889-4C04-B286-484792358D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88" name="Freeform 57">
                <a:extLst>
                  <a:ext uri="{FF2B5EF4-FFF2-40B4-BE49-F238E27FC236}">
                    <a16:creationId xmlns:a16="http://schemas.microsoft.com/office/drawing/2014/main" id="{5CBBFBEF-4907-494C-99BD-10B108E95C6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89" name="Freeform 58">
                <a:extLst>
                  <a:ext uri="{FF2B5EF4-FFF2-40B4-BE49-F238E27FC236}">
                    <a16:creationId xmlns:a16="http://schemas.microsoft.com/office/drawing/2014/main" id="{DADAABA9-8C64-4235-AEFF-97B83FC3B12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90" name="Freeform 59">
                <a:extLst>
                  <a:ext uri="{FF2B5EF4-FFF2-40B4-BE49-F238E27FC236}">
                    <a16:creationId xmlns:a16="http://schemas.microsoft.com/office/drawing/2014/main" id="{322FD0DE-E810-42E4-AB7D-7B700DF6F4A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91" name="Freeform 60">
                <a:extLst>
                  <a:ext uri="{FF2B5EF4-FFF2-40B4-BE49-F238E27FC236}">
                    <a16:creationId xmlns:a16="http://schemas.microsoft.com/office/drawing/2014/main" id="{4DEFC8E0-4810-4A76-91D0-8E6177F3D8E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92" name="Freeform 61">
                <a:extLst>
                  <a:ext uri="{FF2B5EF4-FFF2-40B4-BE49-F238E27FC236}">
                    <a16:creationId xmlns:a16="http://schemas.microsoft.com/office/drawing/2014/main" id="{2116D106-3A76-42BF-82AE-91EE7D3060D3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3093" name="Group 62">
                <a:extLst>
                  <a:ext uri="{FF2B5EF4-FFF2-40B4-BE49-F238E27FC236}">
                    <a16:creationId xmlns:a16="http://schemas.microsoft.com/office/drawing/2014/main" id="{33D567A8-E6F1-47E1-93FD-C451D7EFA9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094" name="Oval 63">
                  <a:extLst>
                    <a:ext uri="{FF2B5EF4-FFF2-40B4-BE49-F238E27FC236}">
                      <a16:creationId xmlns:a16="http://schemas.microsoft.com/office/drawing/2014/main" id="{7AC774C0-03DA-486C-ACCE-6C4356B9E1CD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  <p:sp>
              <p:nvSpPr>
                <p:cNvPr id="3095" name="Oval 64">
                  <a:extLst>
                    <a:ext uri="{FF2B5EF4-FFF2-40B4-BE49-F238E27FC236}">
                      <a16:creationId xmlns:a16="http://schemas.microsoft.com/office/drawing/2014/main" id="{EA1B8800-9097-4D8F-AD1C-FD64BDF41B8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  <p:sp>
              <p:nvSpPr>
                <p:cNvPr id="3096" name="Oval 65">
                  <a:extLst>
                    <a:ext uri="{FF2B5EF4-FFF2-40B4-BE49-F238E27FC236}">
                      <a16:creationId xmlns:a16="http://schemas.microsoft.com/office/drawing/2014/main" id="{3067EA67-71B7-4C96-A4CC-6050EB127CD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  <p:sp>
              <p:nvSpPr>
                <p:cNvPr id="3097" name="Oval 66">
                  <a:extLst>
                    <a:ext uri="{FF2B5EF4-FFF2-40B4-BE49-F238E27FC236}">
                      <a16:creationId xmlns:a16="http://schemas.microsoft.com/office/drawing/2014/main" id="{AF281B23-FA41-49BE-9043-B710DF61E86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defRPr/>
                  </a:pPr>
                  <a:endParaRPr lang="en-US" altLang="en-US"/>
                </a:p>
              </p:txBody>
            </p:sp>
          </p:grpSp>
        </p:grpSp>
      </p:grpSp>
      <p:sp>
        <p:nvSpPr>
          <p:cNvPr id="162883" name="Rectangle 67">
            <a:extLst>
              <a:ext uri="{FF2B5EF4-FFF2-40B4-BE49-F238E27FC236}">
                <a16:creationId xmlns:a16="http://schemas.microsoft.com/office/drawing/2014/main" id="{D5704735-A90B-4768-A97B-816E7D09BA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62884" name="Rectangle 68">
            <a:extLst>
              <a:ext uri="{FF2B5EF4-FFF2-40B4-BE49-F238E27FC236}">
                <a16:creationId xmlns:a16="http://schemas.microsoft.com/office/drawing/2014/main" id="{E0002BE6-165A-4E99-8A3B-9A9CC242BE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2885" name="Rectangle 69">
            <a:extLst>
              <a:ext uri="{FF2B5EF4-FFF2-40B4-BE49-F238E27FC236}">
                <a16:creationId xmlns:a16="http://schemas.microsoft.com/office/drawing/2014/main" id="{306010B3-6609-4B18-B41E-34A3BF02CF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2886" name="Rectangle 70">
            <a:extLst>
              <a:ext uri="{FF2B5EF4-FFF2-40B4-BE49-F238E27FC236}">
                <a16:creationId xmlns:a16="http://schemas.microsoft.com/office/drawing/2014/main" id="{87A031C5-DB90-4D30-A0CA-852537C470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2887" name="Rectangle 71">
            <a:extLst>
              <a:ext uri="{FF2B5EF4-FFF2-40B4-BE49-F238E27FC236}">
                <a16:creationId xmlns:a16="http://schemas.microsoft.com/office/drawing/2014/main" id="{FA525B9A-8AF0-4A97-883F-A9C60CB7A3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3401FB2-61CE-4293-A1A5-1BE25FBD1E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0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B96AC7D9-E0D1-44DB-99AD-8A2584CCF92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79203" name="Rectangle 3">
              <a:extLst>
                <a:ext uri="{FF2B5EF4-FFF2-40B4-BE49-F238E27FC236}">
                  <a16:creationId xmlns:a16="http://schemas.microsoft.com/office/drawing/2014/main" id="{472E7B34-19AB-4CB4-981F-BE4D5B8C407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05" name="Rectangle 4">
              <a:extLst>
                <a:ext uri="{FF2B5EF4-FFF2-40B4-BE49-F238E27FC236}">
                  <a16:creationId xmlns:a16="http://schemas.microsoft.com/office/drawing/2014/main" id="{08281C07-0322-4DB0-B1F8-EEE9FB6E568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06" name="Rectangle 5">
              <a:extLst>
                <a:ext uri="{FF2B5EF4-FFF2-40B4-BE49-F238E27FC236}">
                  <a16:creationId xmlns:a16="http://schemas.microsoft.com/office/drawing/2014/main" id="{EAF6FBBE-A897-45CB-9993-844F5E638C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07" name="Rectangle 6">
              <a:extLst>
                <a:ext uri="{FF2B5EF4-FFF2-40B4-BE49-F238E27FC236}">
                  <a16:creationId xmlns:a16="http://schemas.microsoft.com/office/drawing/2014/main" id="{E0ECD339-C45C-4C24-BB4B-16177F54F6A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08" name="Rectangle 7">
              <a:extLst>
                <a:ext uri="{FF2B5EF4-FFF2-40B4-BE49-F238E27FC236}">
                  <a16:creationId xmlns:a16="http://schemas.microsoft.com/office/drawing/2014/main" id="{1FC90042-2979-47FA-AA7E-36E0565746A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09" name="Rectangle 8">
              <a:extLst>
                <a:ext uri="{FF2B5EF4-FFF2-40B4-BE49-F238E27FC236}">
                  <a16:creationId xmlns:a16="http://schemas.microsoft.com/office/drawing/2014/main" id="{B2C37418-D3D0-4A75-B218-3F00E79AB39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9209" name="Rectangle 9">
              <a:extLst>
                <a:ext uri="{FF2B5EF4-FFF2-40B4-BE49-F238E27FC236}">
                  <a16:creationId xmlns:a16="http://schemas.microsoft.com/office/drawing/2014/main" id="{89FAB1FF-485D-486D-A9F4-3AF741D733D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79210" name="Rectangle 10">
              <a:extLst>
                <a:ext uri="{FF2B5EF4-FFF2-40B4-BE49-F238E27FC236}">
                  <a16:creationId xmlns:a16="http://schemas.microsoft.com/office/drawing/2014/main" id="{3E6580A6-E93D-4FE7-9379-669875A12E6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12" name="Rectangle 11">
              <a:extLst>
                <a:ext uri="{FF2B5EF4-FFF2-40B4-BE49-F238E27FC236}">
                  <a16:creationId xmlns:a16="http://schemas.microsoft.com/office/drawing/2014/main" id="{1FED2334-8396-4167-A36A-3DC78ED4E87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13" name="Rectangle 12">
              <a:extLst>
                <a:ext uri="{FF2B5EF4-FFF2-40B4-BE49-F238E27FC236}">
                  <a16:creationId xmlns:a16="http://schemas.microsoft.com/office/drawing/2014/main" id="{44106F7E-F4AE-4BBC-B213-F9DBE65CC7E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14" name="Rectangle 13">
              <a:extLst>
                <a:ext uri="{FF2B5EF4-FFF2-40B4-BE49-F238E27FC236}">
                  <a16:creationId xmlns:a16="http://schemas.microsoft.com/office/drawing/2014/main" id="{437A7836-DF89-4674-9A83-49D7F232776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15" name="Rectangle 14">
              <a:extLst>
                <a:ext uri="{FF2B5EF4-FFF2-40B4-BE49-F238E27FC236}">
                  <a16:creationId xmlns:a16="http://schemas.microsoft.com/office/drawing/2014/main" id="{514D77B7-B817-47FD-8FD5-5D78895A111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9215" name="Rectangle 15">
              <a:extLst>
                <a:ext uri="{FF2B5EF4-FFF2-40B4-BE49-F238E27FC236}">
                  <a16:creationId xmlns:a16="http://schemas.microsoft.com/office/drawing/2014/main" id="{C734B027-ADC3-440B-93AD-2E7019E953A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17" name="Rectangle 16">
              <a:extLst>
                <a:ext uri="{FF2B5EF4-FFF2-40B4-BE49-F238E27FC236}">
                  <a16:creationId xmlns:a16="http://schemas.microsoft.com/office/drawing/2014/main" id="{3FA06119-9B3B-44EB-B77F-3484832165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9217" name="Rectangle 17">
              <a:extLst>
                <a:ext uri="{FF2B5EF4-FFF2-40B4-BE49-F238E27FC236}">
                  <a16:creationId xmlns:a16="http://schemas.microsoft.com/office/drawing/2014/main" id="{0BE5C58B-3E7B-453E-8B19-21C5A4F0BA8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19" name="Rectangle 18">
              <a:extLst>
                <a:ext uri="{FF2B5EF4-FFF2-40B4-BE49-F238E27FC236}">
                  <a16:creationId xmlns:a16="http://schemas.microsoft.com/office/drawing/2014/main" id="{F6582A3A-EC89-479F-B8F8-207A3C7D3B2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9219" name="Rectangle 19">
              <a:extLst>
                <a:ext uri="{FF2B5EF4-FFF2-40B4-BE49-F238E27FC236}">
                  <a16:creationId xmlns:a16="http://schemas.microsoft.com/office/drawing/2014/main" id="{591C1557-EA83-441B-ABA0-91407E2B106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21" name="Rectangle 20">
              <a:extLst>
                <a:ext uri="{FF2B5EF4-FFF2-40B4-BE49-F238E27FC236}">
                  <a16:creationId xmlns:a16="http://schemas.microsoft.com/office/drawing/2014/main" id="{5D4CC1FF-547C-4D47-A1C1-6F4DB4D2FE1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22" name="Rectangle 21">
              <a:extLst>
                <a:ext uri="{FF2B5EF4-FFF2-40B4-BE49-F238E27FC236}">
                  <a16:creationId xmlns:a16="http://schemas.microsoft.com/office/drawing/2014/main" id="{9D96C647-DE5B-4667-9498-893133E12A4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4123" name="Freeform 22">
              <a:extLst>
                <a:ext uri="{FF2B5EF4-FFF2-40B4-BE49-F238E27FC236}">
                  <a16:creationId xmlns:a16="http://schemas.microsoft.com/office/drawing/2014/main" id="{EE4994D5-B685-4E71-BDBA-12BC8F28515F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9223" name="Freeform 23">
              <a:extLst>
                <a:ext uri="{FF2B5EF4-FFF2-40B4-BE49-F238E27FC236}">
                  <a16:creationId xmlns:a16="http://schemas.microsoft.com/office/drawing/2014/main" id="{EB240DC6-6F91-4319-AC66-0050F4E2742C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179224" name="Rectangle 24">
            <a:extLst>
              <a:ext uri="{FF2B5EF4-FFF2-40B4-BE49-F238E27FC236}">
                <a16:creationId xmlns:a16="http://schemas.microsoft.com/office/drawing/2014/main" id="{A612C019-D189-467C-BCD6-080F8C1BD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9225" name="Rectangle 25">
            <a:extLst>
              <a:ext uri="{FF2B5EF4-FFF2-40B4-BE49-F238E27FC236}">
                <a16:creationId xmlns:a16="http://schemas.microsoft.com/office/drawing/2014/main" id="{B831AAA8-2901-4C0E-A3C3-25599DE0A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9226" name="Rectangle 26">
            <a:extLst>
              <a:ext uri="{FF2B5EF4-FFF2-40B4-BE49-F238E27FC236}">
                <a16:creationId xmlns:a16="http://schemas.microsoft.com/office/drawing/2014/main" id="{249666B0-A36F-4D0D-A8B1-A918064F8D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9227" name="Rectangle 27">
            <a:extLst>
              <a:ext uri="{FF2B5EF4-FFF2-40B4-BE49-F238E27FC236}">
                <a16:creationId xmlns:a16="http://schemas.microsoft.com/office/drawing/2014/main" id="{8C945A7E-031C-43A3-B984-28D49F0227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56BFB9EC-A0A6-455D-87E8-348E3DD95B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9228" name="Rectangle 28">
            <a:extLst>
              <a:ext uri="{FF2B5EF4-FFF2-40B4-BE49-F238E27FC236}">
                <a16:creationId xmlns:a16="http://schemas.microsoft.com/office/drawing/2014/main" id="{8362BE18-AF62-4149-AC6A-EC628BBCD9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1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DF66498-4E68-4966-8D2D-E9AB70A7E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3BD24DC-EC67-49C9-8A94-1FB7108A0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9380" name="Rectangle 4">
            <a:extLst>
              <a:ext uri="{FF2B5EF4-FFF2-40B4-BE49-F238E27FC236}">
                <a16:creationId xmlns:a16="http://schemas.microsoft.com/office/drawing/2014/main" id="{13C7A0C8-ED29-4E3F-B3DD-CB30A1986E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9381" name="Rectangle 5">
            <a:extLst>
              <a:ext uri="{FF2B5EF4-FFF2-40B4-BE49-F238E27FC236}">
                <a16:creationId xmlns:a16="http://schemas.microsoft.com/office/drawing/2014/main" id="{DA5D52A7-4CB7-448E-8CC7-6BC62BC110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9382" name="Rectangle 6">
            <a:extLst>
              <a:ext uri="{FF2B5EF4-FFF2-40B4-BE49-F238E27FC236}">
                <a16:creationId xmlns:a16="http://schemas.microsoft.com/office/drawing/2014/main" id="{14326159-F62E-4A72-981A-AD1C127911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7E9CD23-B44B-4CAA-9998-5D78E92CEE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A7972D12-F4EC-451D-9B6E-013455B9F5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pPr algn="ctr" eaLnBrk="1" hangingPunct="1"/>
            <a:r>
              <a:rPr lang="zh-CN" altLang="en-US" sz="72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你们是</a:t>
            </a:r>
            <a:r>
              <a:rPr lang="zh-CN" altLang="en-US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72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的光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DE7B49D0-3221-4706-A1CD-6E9B0BC8D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2672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6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的好坏</a:t>
            </a:r>
          </a:p>
          <a:p>
            <a:pPr eaLnBrk="1" hangingPunct="1">
              <a:lnSpc>
                <a:spcPct val="130000"/>
              </a:lnSpc>
            </a:pPr>
            <a:r>
              <a:rPr lang="zh-CN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6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的内外</a:t>
            </a:r>
          </a:p>
          <a:p>
            <a:pPr eaLnBrk="1" hangingPunct="1">
              <a:lnSpc>
                <a:spcPct val="130000"/>
              </a:lnSpc>
            </a:pPr>
            <a:r>
              <a:rPr lang="zh-CN" altLang="en-US" sz="6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你们是</a:t>
            </a:r>
            <a:r>
              <a:rPr lang="zh-CN" alt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60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05C4D603-DAA8-4B9D-80BE-9760BDE0F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3300" b="1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肉体</a:t>
            </a:r>
            <a:r>
              <a:rPr lang="zh-CN" altLang="en-US" sz="3300">
                <a:latin typeface="Times New Roman" panose="02020603050405020304" pitchFamily="18" charset="0"/>
                <a:ea typeface="宋体" panose="02010600030101010101" pitchFamily="2" charset="-122"/>
              </a:rPr>
              <a:t>的</a:t>
            </a:r>
            <a:r>
              <a:rPr lang="zh-CN" altLang="en-US" sz="33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欲望</a:t>
            </a:r>
            <a:r>
              <a:rPr lang="en-US" altLang="zh-CN" sz="33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Flesh, </a:t>
            </a:r>
            <a:r>
              <a:rPr lang="zh-CN" altLang="en-US" sz="33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罪性、</a:t>
            </a:r>
            <a:r>
              <a:rPr lang="zh-CN" alt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眼目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欲望</a:t>
            </a:r>
            <a:r>
              <a:rPr lang="en-US" altLang="zh-CN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Eyes</a:t>
            </a:r>
            <a:endParaRPr lang="en-US" altLang="zh-CN" sz="33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自我中心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Self-Center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	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爱上帝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快乐        易怒、沮丧、抱怨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自我敬拜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Self-Worship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	 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敬拜上帝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地位、职位、学位、财富     自卑、自责、自怜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自我倚靠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Self-Dependence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 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倚靠上帝</a:t>
            </a:r>
          </a:p>
          <a:p>
            <a:pPr eaLnBrk="1" hangingPunct="1">
              <a:buFontTx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把结果抓在自己手里       紧张、焦虑、压力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自义</a:t>
            </a:r>
            <a:r>
              <a:rPr lang="en-US" altLang="zh-CN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Self-Righteousness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 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自然而然、理所当然</a:t>
            </a:r>
          </a:p>
        </p:txBody>
      </p:sp>
      <p:sp>
        <p:nvSpPr>
          <p:cNvPr id="20483" name="Line 4">
            <a:extLst>
              <a:ext uri="{FF2B5EF4-FFF2-40B4-BE49-F238E27FC236}">
                <a16:creationId xmlns:a16="http://schemas.microsoft.com/office/drawing/2014/main" id="{F8D9FB49-BF77-4C44-8D6A-C558BF78C2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51054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4" name="Line 4">
            <a:extLst>
              <a:ext uri="{FF2B5EF4-FFF2-40B4-BE49-F238E27FC236}">
                <a16:creationId xmlns:a16="http://schemas.microsoft.com/office/drawing/2014/main" id="{E6EF5519-96D0-4FF6-956F-F7A73F88EB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743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5" name="Line 4">
            <a:extLst>
              <a:ext uri="{FF2B5EF4-FFF2-40B4-BE49-F238E27FC236}">
                <a16:creationId xmlns:a16="http://schemas.microsoft.com/office/drawing/2014/main" id="{B9CA05BD-CCC0-4FE0-9797-0500D823D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886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6" name="Line 4">
            <a:extLst>
              <a:ext uri="{FF2B5EF4-FFF2-40B4-BE49-F238E27FC236}">
                <a16:creationId xmlns:a16="http://schemas.microsoft.com/office/drawing/2014/main" id="{AE14D3E7-FDBE-40C1-BAE1-74247B555C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276600"/>
            <a:ext cx="533400" cy="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7" name="Line 4">
            <a:extLst>
              <a:ext uri="{FF2B5EF4-FFF2-40B4-BE49-F238E27FC236}">
                <a16:creationId xmlns:a16="http://schemas.microsoft.com/office/drawing/2014/main" id="{F61AA847-26BA-4BAD-88E5-7CBBD2E584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3400" y="5638800"/>
            <a:ext cx="533400" cy="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8" name="Line 4">
            <a:extLst>
              <a:ext uri="{FF2B5EF4-FFF2-40B4-BE49-F238E27FC236}">
                <a16:creationId xmlns:a16="http://schemas.microsoft.com/office/drawing/2014/main" id="{11C9E64C-B652-4FA8-A94B-11D2E773B0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4495800"/>
            <a:ext cx="533400" cy="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AB0E4906-9EC8-439B-AC08-6F962CC67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010400" cy="1450975"/>
          </a:xfrm>
          <a:noFill/>
        </p:spPr>
        <p:txBody>
          <a:bodyPr/>
          <a:lstStyle/>
          <a:p>
            <a:pPr eaLnBrk="1" hangingPunct="1"/>
            <a:r>
              <a:rPr lang="zh-CN" altLang="en-US" b="1">
                <a:ea typeface="宋体" panose="02010600030101010101" pitchFamily="2" charset="-122"/>
              </a:rPr>
              <a:t>不要爱世界和世界上的事</a:t>
            </a:r>
            <a:br>
              <a:rPr lang="zh-CN" altLang="en-US" b="1">
                <a:ea typeface="宋体" panose="02010600030101010101" pitchFamily="2" charset="-122"/>
              </a:rPr>
            </a:br>
            <a:r>
              <a:rPr lang="zh-CN" altLang="en-US" b="1">
                <a:ea typeface="宋体" panose="02010600030101010101" pitchFamily="2" charset="-122"/>
              </a:rPr>
              <a:t>约一 </a:t>
            </a:r>
            <a:r>
              <a:rPr lang="en-US" altLang="zh-CN" b="1">
                <a:ea typeface="宋体" panose="02010600030101010101" pitchFamily="2" charset="-122"/>
              </a:rPr>
              <a:t>2:15-17</a:t>
            </a:r>
            <a:endParaRPr lang="en-US" altLang="en-US" b="1">
              <a:ea typeface="宋体" panose="02010600030101010101" pitchFamily="2" charset="-122"/>
            </a:endParaRPr>
          </a:p>
        </p:txBody>
      </p:sp>
      <p:sp>
        <p:nvSpPr>
          <p:cNvPr id="20490" name="Oval 10">
            <a:extLst>
              <a:ext uri="{FF2B5EF4-FFF2-40B4-BE49-F238E27FC236}">
                <a16:creationId xmlns:a16="http://schemas.microsoft.com/office/drawing/2014/main" id="{2A4B25D5-7D66-4B6A-BE58-957E56DC8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676400"/>
            <a:ext cx="3505200" cy="838200"/>
          </a:xfrm>
          <a:prstGeom prst="ellips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D27E9C7-67A0-4D01-B73B-62253517DE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010400" cy="1527175"/>
          </a:xfrm>
        </p:spPr>
        <p:txBody>
          <a:bodyPr/>
          <a:lstStyle/>
          <a:p>
            <a:pPr algn="ctr" eaLnBrk="1" hangingPunct="1"/>
            <a: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  <a:t>不要爱世界和世界上的事</a:t>
            </a:r>
            <a:b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</a:br>
            <a:r>
              <a:rPr lang="zh-CN" altLang="en-US" sz="3600" b="1">
                <a:latin typeface="Times New Roman" panose="02020603050405020304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600" b="1">
                <a:latin typeface="Times New Roman" panose="02020603050405020304" pitchFamily="18" charset="0"/>
                <a:ea typeface="黑体" panose="02010609060101010101" pitchFamily="49" charset="-122"/>
              </a:rPr>
              <a:t>2:15-17</a:t>
            </a:r>
            <a:endParaRPr lang="en-US" altLang="en-US" sz="36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AD2DB8BC-1C39-40CA-BED6-D2CC46D009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400">
                <a:ea typeface="宋体" panose="02010600030101010101" pitchFamily="2" charset="-122"/>
              </a:rPr>
              <a:t>2:15</a:t>
            </a:r>
            <a:r>
              <a:rPr lang="zh-CN" altLang="en-US" sz="3400">
                <a:ea typeface="宋体" panose="02010600030101010101" pitchFamily="2" charset="-122"/>
              </a:rPr>
              <a:t>不要爱世界和世界上的事；</a:t>
            </a:r>
          </a:p>
          <a:p>
            <a:pPr lvl="1" eaLnBrk="1" hangingPunct="1"/>
            <a:r>
              <a:rPr lang="zh-CN" altLang="en-US" sz="3400">
                <a:ea typeface="宋体" panose="02010600030101010101" pitchFamily="2" charset="-122"/>
              </a:rPr>
              <a:t>人若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爱世界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  <a:r>
              <a:rPr lang="zh-CN" altLang="en-US" sz="3400" b="1">
                <a:solidFill>
                  <a:srgbClr val="0000FF"/>
                </a:solidFill>
                <a:ea typeface="黑体" panose="02010609060101010101" pitchFamily="49" charset="-122"/>
              </a:rPr>
              <a:t>爱父</a:t>
            </a:r>
            <a:r>
              <a:rPr lang="zh-CN" altLang="en-US" sz="3400">
                <a:ea typeface="宋体" panose="02010600030101010101" pitchFamily="2" charset="-122"/>
              </a:rPr>
              <a:t>的心就不在他里面了。</a:t>
            </a:r>
          </a:p>
          <a:p>
            <a:pPr lvl="1" eaLnBrk="1" hangingPunct="1"/>
            <a:r>
              <a:rPr lang="en-US" altLang="zh-CN" sz="3400">
                <a:ea typeface="宋体" panose="02010600030101010101" pitchFamily="2" charset="-122"/>
              </a:rPr>
              <a:t>2:16</a:t>
            </a:r>
            <a:r>
              <a:rPr lang="zh-CN" altLang="en-US" sz="3400">
                <a:ea typeface="宋体" panose="02010600030101010101" pitchFamily="2" charset="-122"/>
              </a:rPr>
              <a:t>因为凡世界上的事，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	就象	</a:t>
            </a:r>
            <a:r>
              <a:rPr lang="zh-CN" altLang="en-US" sz="3400" b="1">
                <a:solidFill>
                  <a:srgbClr val="FF00FF"/>
                </a:solidFill>
                <a:ea typeface="黑体" panose="02010609060101010101" pitchFamily="49" charset="-122"/>
              </a:rPr>
              <a:t>肉体</a:t>
            </a:r>
            <a:r>
              <a:rPr lang="zh-CN" altLang="en-US" sz="3400">
                <a:ea typeface="宋体" panose="02010600030101010101" pitchFamily="2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欲望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          	</a:t>
            </a:r>
            <a:r>
              <a:rPr lang="zh-CN" altLang="en-US" sz="3400" b="1">
                <a:solidFill>
                  <a:srgbClr val="FF00FF"/>
                </a:solidFill>
                <a:ea typeface="黑体" panose="02010609060101010101" pitchFamily="49" charset="-122"/>
              </a:rPr>
              <a:t>眼目</a:t>
            </a:r>
            <a:r>
              <a:rPr lang="zh-CN" altLang="en-US" sz="3400">
                <a:ea typeface="宋体" panose="02010600030101010101" pitchFamily="2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欲望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	并    	</a:t>
            </a:r>
            <a:r>
              <a:rPr lang="zh-CN" altLang="en-US" sz="3400" b="1">
                <a:solidFill>
                  <a:srgbClr val="FF00FF"/>
                </a:solidFill>
                <a:ea typeface="黑体" panose="02010609060101010101" pitchFamily="49" charset="-122"/>
              </a:rPr>
              <a:t>今生</a:t>
            </a:r>
            <a:r>
              <a:rPr lang="zh-CN" altLang="en-US" sz="3400">
                <a:ea typeface="宋体" panose="02010600030101010101" pitchFamily="2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骄傲</a:t>
            </a:r>
            <a:endParaRPr lang="zh-CN" altLang="en-US" sz="3400">
              <a:ea typeface="宋体" panose="02010600030101010101" pitchFamily="2" charset="-122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	都不是</a:t>
            </a:r>
            <a:r>
              <a:rPr lang="zh-CN" altLang="en-US" sz="3400">
                <a:solidFill>
                  <a:srgbClr val="0000FF"/>
                </a:solidFill>
                <a:ea typeface="黑体" panose="02010609060101010101" pitchFamily="49" charset="-122"/>
              </a:rPr>
              <a:t>从父来</a:t>
            </a:r>
            <a:r>
              <a:rPr lang="zh-CN" altLang="en-US" sz="3400">
                <a:ea typeface="宋体" panose="02010600030101010101" pitchFamily="2" charset="-122"/>
              </a:rPr>
              <a:t>的，乃是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从世界来</a:t>
            </a:r>
            <a:r>
              <a:rPr lang="zh-CN" altLang="en-US" sz="3400">
                <a:ea typeface="宋体" panose="02010600030101010101" pitchFamily="2" charset="-122"/>
              </a:rPr>
              <a:t>的。</a:t>
            </a:r>
            <a:endParaRPr lang="en-US" altLang="en-US" sz="3400">
              <a:ea typeface="宋体" panose="02010600030101010101" pitchFamily="2" charset="-122"/>
            </a:endParaRP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D6AD2F3F-FC81-4F4C-9F8E-24A837D47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505200"/>
            <a:ext cx="914400" cy="1143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9100A88A-484F-4BDC-A953-37772489D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24400"/>
            <a:ext cx="914400" cy="5334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ECEF17E-1E0A-4597-9D11-01A8BA478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010400" cy="1143000"/>
          </a:xfrm>
        </p:spPr>
        <p:txBody>
          <a:bodyPr/>
          <a:lstStyle/>
          <a:p>
            <a:pPr algn="ctr" eaLnBrk="1" hangingPunct="1"/>
            <a:r>
              <a:rPr lang="zh-CN" altLang="en-US" sz="3800" b="1">
                <a:latin typeface="Times New Roman" panose="02020603050405020304" pitchFamily="18" charset="0"/>
                <a:ea typeface="黑体" panose="02010609060101010101" pitchFamily="49" charset="-122"/>
              </a:rPr>
              <a:t>不要爱世界和世界上的事</a:t>
            </a:r>
            <a:br>
              <a:rPr lang="zh-CN" altLang="en-US" sz="3800" b="1">
                <a:latin typeface="Times New Roman" panose="02020603050405020304" pitchFamily="18" charset="0"/>
                <a:ea typeface="黑体" panose="02010609060101010101" pitchFamily="49" charset="-122"/>
              </a:rPr>
            </a:br>
            <a:r>
              <a:rPr lang="zh-CN" altLang="en-US" sz="3200" b="1">
                <a:latin typeface="Times New Roman" panose="02020603050405020304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200" b="1">
                <a:latin typeface="Times New Roman" panose="02020603050405020304" pitchFamily="18" charset="0"/>
                <a:ea typeface="黑体" panose="02010609060101010101" pitchFamily="49" charset="-122"/>
              </a:rPr>
              <a:t>2:15-17</a:t>
            </a:r>
            <a:endParaRPr lang="en-US" altLang="en-US" sz="32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DB7B725-9EE1-40D2-A637-65CD279D07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8915400" cy="5257800"/>
          </a:xfrm>
        </p:spPr>
        <p:txBody>
          <a:bodyPr/>
          <a:lstStyle/>
          <a:p>
            <a:pPr eaLnBrk="1" hangingPunct="1">
              <a:buSzPct val="85000"/>
              <a:buFont typeface="Wingdings" panose="05000000000000000000" pitchFamily="2" charset="2"/>
              <a:buChar char="Ø"/>
            </a:pPr>
            <a:r>
              <a:rPr lang="zh-CN" altLang="en-US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今生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骄傲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：成就感、安全感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Security</a:t>
            </a:r>
            <a:endParaRPr lang="zh-CN" altLang="en-US" sz="32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SzPct val="85000"/>
              <a:buFont typeface="Wingdings" panose="05000000000000000000" pitchFamily="2" charset="2"/>
              <a:buChar char="Ø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有一个财主田产丰盛；自己心里思想说：我的出产没有地方收藏，怎么办呢？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又说：我要这么办：要把我的仓房拆了，另盖更大的，在那里好收藏我一切的粮食和财物。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然后要对我的灵魂说：灵魂哪！你有许多财物积存，可作多年的费用，只管安安逸逸地吃喝快乐吧。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神却对他说：无知的人哪！今夜必要你的灵魂；你所预备的要归谁呢？</a:t>
            </a: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路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Luke 12:16-20</a:t>
            </a:r>
          </a:p>
          <a:p>
            <a:pPr eaLnBrk="1" hangingPunct="1">
              <a:buSzPct val="85000"/>
              <a:buFont typeface="Wingdings" panose="05000000000000000000" pitchFamily="2" charset="2"/>
              <a:buChar char="Ø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你的安全感：工作、房子、存款、保险、健康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E644A2B-4746-4757-99A0-7D7DCC32E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477000" cy="914400"/>
          </a:xfrm>
        </p:spPr>
        <p:txBody>
          <a:bodyPr/>
          <a:lstStyle/>
          <a:p>
            <a:pPr algn="ctr" eaLnBrk="1" hangingPunct="1"/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不要爱</a:t>
            </a:r>
            <a:r>
              <a:rPr lang="zh-CN" altLang="en-US" sz="4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和</a:t>
            </a:r>
            <a:r>
              <a:rPr lang="zh-CN" altLang="en-US" sz="4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上的事</a:t>
            </a:r>
            <a:endParaRPr lang="en-US" altLang="zh-CN" sz="44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89B57F5A-F3FA-4AC9-82B8-446C5D1DA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864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的好坏</a:t>
            </a:r>
          </a:p>
          <a:p>
            <a:pPr eaLnBrk="1" hangingPunct="1">
              <a:lnSpc>
                <a:spcPct val="105000"/>
              </a:lnSpc>
              <a:buClr>
                <a:srgbClr val="0000FF"/>
              </a:buClr>
            </a:pP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的本质</a:t>
            </a:r>
            <a:r>
              <a:rPr lang="zh-CN" altLang="en-US" sz="3400">
                <a:latin typeface="Times Roman" pitchFamily="18" charset="0"/>
                <a:ea typeface="宋体" panose="02010600030101010101" pitchFamily="2" charset="-122"/>
              </a:rPr>
              <a:t>、来源、基础：肉体</a:t>
            </a:r>
            <a:r>
              <a:rPr lang="en-US" altLang="zh-CN" sz="3400">
                <a:latin typeface="Times Roman" pitchFamily="18" charset="0"/>
                <a:ea typeface="宋体" panose="02010600030101010101" pitchFamily="2" charset="-122"/>
              </a:rPr>
              <a:t>Flesh, </a:t>
            </a:r>
            <a:r>
              <a:rPr lang="zh-CN" altLang="en-US" sz="3400">
                <a:latin typeface="Times Roman" pitchFamily="18" charset="0"/>
                <a:ea typeface="宋体" panose="02010600030101010101" pitchFamily="2" charset="-122"/>
              </a:rPr>
              <a:t>罪</a:t>
            </a:r>
            <a:r>
              <a:rPr lang="en-US" altLang="zh-CN" sz="3400">
                <a:latin typeface="Times Roman" pitchFamily="18" charset="0"/>
                <a:ea typeface="宋体" panose="02010600030101010101" pitchFamily="2" charset="-122"/>
              </a:rPr>
              <a:t>Sin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的表现</a:t>
            </a:r>
            <a:r>
              <a:rPr lang="zh-CN" altLang="en-US" sz="3400">
                <a:latin typeface="Times Roman" pitchFamily="18" charset="0"/>
                <a:ea typeface="宋体" panose="02010600030101010101" pitchFamily="2" charset="-122"/>
              </a:rPr>
              <a:t>：以享乐、地位、金钱为最高目标，攀比、嫉妒、自夸、操纵、势利、虚空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400">
                <a:latin typeface="Times Roman" pitchFamily="18" charset="0"/>
                <a:ea typeface="宋体" panose="02010600030101010101" pitchFamily="2" charset="-122"/>
              </a:rPr>
              <a:t>个人是世界的细胞，每个人就是一个世界，每个人心里都有一个世界。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400">
                <a:latin typeface="Times Roman" pitchFamily="18" charset="0"/>
                <a:ea typeface="宋体" panose="02010600030101010101" pitchFamily="2" charset="-122"/>
              </a:rPr>
              <a:t>个人与世界互相加强：世界肯定、鼓励、加重个人的罪，影响个人的世界观、人生观、价值观、生活方式</a:t>
            </a:r>
            <a:r>
              <a:rPr lang="en-US" altLang="zh-CN" sz="3400">
                <a:latin typeface="Times Roman" pitchFamily="18" charset="0"/>
                <a:ea typeface="宋体" panose="02010600030101010101" pitchFamily="2" charset="-122"/>
              </a:rPr>
              <a:t>peer pressure/fashion</a:t>
            </a:r>
            <a:endParaRPr lang="zh-CN" altLang="en-US" sz="3400">
              <a:solidFill>
                <a:schemeClr val="tx1"/>
              </a:solidFill>
              <a:latin typeface="Times Roman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>
            <a:extLst>
              <a:ext uri="{FF2B5EF4-FFF2-40B4-BE49-F238E27FC236}">
                <a16:creationId xmlns:a16="http://schemas.microsoft.com/office/drawing/2014/main" id="{0177B88C-2B62-42EE-8A9E-FB518E577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534400" cy="5257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FF0000"/>
              </a:buClr>
              <a:buSzPct val="110000"/>
              <a:buFont typeface="Wingdings" panose="05000000000000000000" pitchFamily="2" charset="2"/>
              <a:buChar char="q"/>
            </a:pP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的好坏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SzPct val="110000"/>
              <a:buFont typeface="Wingdings" panose="05000000000000000000" pitchFamily="2" charset="2"/>
              <a:buChar char="q"/>
            </a:pP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的内外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</a:pP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里面的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en-US" altLang="zh-CN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外面的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lang="zh-CN" altLang="en-US" sz="3400">
                <a:solidFill>
                  <a:schemeClr val="tx1"/>
                </a:solidFill>
                <a:latin typeface="Times Roman" pitchFamily="18" charset="0"/>
                <a:ea typeface="宋体" panose="02010600030101010101" pitchFamily="2" charset="-122"/>
              </a:rPr>
              <a:t>	自己里面对名、利、权、乐、情的追求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</a:pP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教会里的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en-US" altLang="zh-CN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社会上的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lang="zh-CN" altLang="en-US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 </a:t>
            </a:r>
            <a:r>
              <a:rPr lang="en-US" altLang="zh-CN" sz="3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Religious world is a complex world. 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lang="zh-CN" altLang="en-US" sz="3400">
                <a:solidFill>
                  <a:schemeClr val="tx1"/>
                </a:solidFill>
                <a:latin typeface="Times Roman" pitchFamily="18" charset="0"/>
                <a:ea typeface="宋体" panose="02010600030101010101" pitchFamily="2" charset="-122"/>
              </a:rPr>
              <a:t>	教会里面属世界的追求：事工</a:t>
            </a:r>
            <a:r>
              <a:rPr lang="en-US" altLang="zh-CN" sz="3400">
                <a:solidFill>
                  <a:schemeClr val="tx1"/>
                </a:solidFill>
                <a:latin typeface="Times Roman" pitchFamily="18" charset="0"/>
                <a:ea typeface="宋体" panose="02010600030101010101" pitchFamily="2" charset="-122"/>
              </a:rPr>
              <a:t>/</a:t>
            </a:r>
            <a:r>
              <a:rPr lang="zh-CN" altLang="en-US" sz="3400">
                <a:solidFill>
                  <a:schemeClr val="tx1"/>
                </a:solidFill>
                <a:latin typeface="Times Roman" pitchFamily="18" charset="0"/>
                <a:ea typeface="宋体" panose="02010600030101010101" pitchFamily="2" charset="-122"/>
              </a:rPr>
              <a:t>事业</a:t>
            </a:r>
          </a:p>
          <a:p>
            <a:pPr eaLnBrk="1" hangingPunct="1">
              <a:lnSpc>
                <a:spcPct val="110000"/>
              </a:lnSpc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lang="zh-CN" altLang="en-US" sz="3400">
                <a:solidFill>
                  <a:schemeClr val="tx1"/>
                </a:solidFill>
                <a:latin typeface="Times Roman" pitchFamily="18" charset="0"/>
                <a:ea typeface="宋体" panose="02010600030101010101" pitchFamily="2" charset="-122"/>
              </a:rPr>
              <a:t>	他们以敬虔为得利的门路。 提前</a:t>
            </a:r>
            <a:r>
              <a:rPr lang="en-US" altLang="zh-CN" sz="3400">
                <a:solidFill>
                  <a:schemeClr val="tx1"/>
                </a:solidFill>
                <a:latin typeface="Times Roman" pitchFamily="18" charset="0"/>
                <a:ea typeface="宋体" panose="02010600030101010101" pitchFamily="2" charset="-122"/>
              </a:rPr>
              <a:t>6:5</a:t>
            </a:r>
            <a:endParaRPr lang="zh-CN" altLang="en-US" sz="3400">
              <a:solidFill>
                <a:schemeClr val="tx1"/>
              </a:solidFill>
              <a:latin typeface="Times Roman" pitchFamily="18" charset="0"/>
              <a:ea typeface="宋体" panose="02010600030101010101" pitchFamily="2" charset="-122"/>
            </a:endParaRPr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3561D8A6-0AC6-48A8-8A11-679C495EF7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477000" cy="914400"/>
          </a:xfrm>
          <a:noFill/>
        </p:spPr>
        <p:txBody>
          <a:bodyPr/>
          <a:lstStyle/>
          <a:p>
            <a:pPr algn="ctr" eaLnBrk="1" hangingPunct="1"/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不要爱</a:t>
            </a:r>
            <a:r>
              <a:rPr lang="zh-CN" altLang="en-US" sz="4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和</a:t>
            </a:r>
            <a:r>
              <a:rPr lang="zh-CN" altLang="en-US" sz="4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上的事</a:t>
            </a:r>
            <a:endParaRPr lang="en-US" altLang="zh-CN" sz="44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3F431CC4-CB96-4F9D-8FB0-2615DA526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8229600" cy="720725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里面的世界，教会里的世界</a:t>
            </a:r>
            <a:endParaRPr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D22857D1-C9A2-401A-9AA2-55399A563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李慕圣：不要把眼睛放在工作上，不要急着为主做大事、作大传道家，那样是很危险的。或许有人会发问：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为主传道还危险吗？为主发热心还危险吗？</a:t>
            </a:r>
            <a:endParaRPr lang="en-US" altLang="zh-CN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我说：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是的，灵里面不对是很危险的。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我在青年时期，按外边看，也是很热心的、很追求的。礼拜天我从来不到任何娱乐场所去；别人到礼拜堂去，我也不肯去，只想独自上山去祷告、读经或到农村去传福音。</a:t>
            </a:r>
            <a:endParaRPr lang="en-US" altLang="zh-CN" sz="38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1" name="Rectangle 3">
            <a:extLst>
              <a:ext uri="{FF2B5EF4-FFF2-40B4-BE49-F238E27FC236}">
                <a16:creationId xmlns:a16="http://schemas.microsoft.com/office/drawing/2014/main" id="{354C7A9E-CAEB-4068-BB11-C70F879A5E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从外面看很热心，但里面呢？有一个心愿：我要作一个大传道家。我到山里面祷告、读经，然后就对着山讲道、对着河讲道、对着树讲道。这是为什么呢？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——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要想练习作个大传道家，一鸣惊人，可以震动全国、震动全世界。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这种雄心其实是野心。</a:t>
            </a:r>
            <a:endParaRPr lang="en-US" altLang="zh-CN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当初我蒙恩的时候，父亲对我说：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孩子，你不要求主怎么使用你，你要迫切祷告，叫主引导你一生走正路。</a:t>
            </a:r>
            <a:endParaRPr lang="en-US" altLang="zh-CN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BBC8DC1-B1C2-43EF-9D6E-2E522B878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8229600" cy="720725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里面的世界，教会里的世界</a:t>
            </a:r>
            <a:endParaRPr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1" name="Rectangle 3">
            <a:extLst>
              <a:ext uri="{FF2B5EF4-FFF2-40B4-BE49-F238E27FC236}">
                <a16:creationId xmlns:a16="http://schemas.microsoft.com/office/drawing/2014/main" id="{4CE22B25-418E-4180-BCD7-521E7FEE43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256212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我当时不理解什么叫正路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，以为作大传道人，就要读神学，作一个神学大博士，讲一堂道下来能领三千人悔改，这就是正路了。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‘我不是爱世界啊！我是爱教会里的工作。’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其实，这正是一个隐藏的世界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更恶毒的世界。我却不认识、不领会。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003E02-487E-4839-B8AF-89A5A171D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720725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里面的世界，教会里的世界</a:t>
            </a:r>
            <a:endParaRPr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4D41DDF7-59C3-46BF-AAC4-1455C6859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77200" cy="72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里面的世界、教会里的世界</a:t>
            </a:r>
            <a:endParaRPr lang="en-US" altLang="zh-CN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BFC1FD34-6F7C-4E78-A154-912CF2A73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钱苹洲：</a:t>
            </a:r>
            <a:r>
              <a:rPr lang="zh-CN" alt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不能让事工成为你的事业，成为你的梦想，成为你最高的追求，这样的追求不能为上帝所用，却能为魔鬼所用。这等人神不能用他，他反能被魔鬼利用。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 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不要让教会成为“你的家”，教会是神的家，不是“我的家”。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不要让自己成为教会的家长，教会的家长是主，不是我。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事奉神需要我们“三过家门而不入”吗？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E9264EF-3013-409F-AEDA-11A480D26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010400" cy="1527175"/>
          </a:xfrm>
        </p:spPr>
        <p:txBody>
          <a:bodyPr/>
          <a:lstStyle/>
          <a:p>
            <a:pPr algn="ctr" eaLnBrk="1" hangingPunct="1"/>
            <a: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  <a:t>不要爱世界和世界上的事</a:t>
            </a:r>
            <a:b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</a:br>
            <a:r>
              <a:rPr lang="zh-CN" altLang="en-US" sz="3600" b="1">
                <a:latin typeface="Times New Roman" panose="02020603050405020304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600" b="1">
                <a:latin typeface="Times New Roman" panose="02020603050405020304" pitchFamily="18" charset="0"/>
                <a:ea typeface="黑体" panose="02010609060101010101" pitchFamily="49" charset="-122"/>
              </a:rPr>
              <a:t>2:15-17</a:t>
            </a:r>
            <a:endParaRPr lang="en-US" altLang="en-US" sz="36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87EA4CBD-B893-4047-8A92-6500188AC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CN" sz="3400">
                <a:ea typeface="宋体" panose="02010600030101010101" pitchFamily="2" charset="-122"/>
              </a:rPr>
              <a:t>2:15</a:t>
            </a:r>
            <a:r>
              <a:rPr lang="zh-CN" altLang="en-US" sz="3400">
                <a:ea typeface="宋体" panose="02010600030101010101" pitchFamily="2" charset="-122"/>
              </a:rPr>
              <a:t>不要爱世界和世界上的事；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sz="3400">
                <a:ea typeface="宋体" panose="02010600030101010101" pitchFamily="2" charset="-122"/>
              </a:rPr>
              <a:t>人若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爱世界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  <a:r>
              <a:rPr lang="zh-CN" altLang="en-US" sz="3400" b="1">
                <a:solidFill>
                  <a:srgbClr val="0000FF"/>
                </a:solidFill>
                <a:ea typeface="黑体" panose="02010609060101010101" pitchFamily="49" charset="-122"/>
              </a:rPr>
              <a:t>爱父</a:t>
            </a:r>
            <a:r>
              <a:rPr lang="zh-CN" altLang="en-US" sz="3400">
                <a:ea typeface="宋体" panose="02010600030101010101" pitchFamily="2" charset="-122"/>
              </a:rPr>
              <a:t>的心就不在他里面了。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3400">
                <a:ea typeface="宋体" panose="02010600030101010101" pitchFamily="2" charset="-122"/>
              </a:rPr>
              <a:t>2:16</a:t>
            </a:r>
            <a:r>
              <a:rPr lang="zh-CN" altLang="en-US" sz="3400">
                <a:ea typeface="宋体" panose="02010600030101010101" pitchFamily="2" charset="-122"/>
              </a:rPr>
              <a:t>因为凡世界上的事，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	就象	</a:t>
            </a:r>
            <a:r>
              <a:rPr lang="zh-CN" altLang="en-US" sz="3400" b="1">
                <a:solidFill>
                  <a:srgbClr val="FF00FF"/>
                </a:solidFill>
                <a:ea typeface="黑体" panose="02010609060101010101" pitchFamily="49" charset="-122"/>
              </a:rPr>
              <a:t>肉体</a:t>
            </a:r>
            <a:r>
              <a:rPr lang="zh-CN" altLang="en-US" sz="3400">
                <a:ea typeface="宋体" panose="02010600030101010101" pitchFamily="2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欲望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          	</a:t>
            </a:r>
            <a:r>
              <a:rPr lang="zh-CN" altLang="en-US" sz="3400" b="1">
                <a:solidFill>
                  <a:srgbClr val="FF00FF"/>
                </a:solidFill>
                <a:ea typeface="黑体" panose="02010609060101010101" pitchFamily="49" charset="-122"/>
              </a:rPr>
              <a:t>眼目</a:t>
            </a:r>
            <a:r>
              <a:rPr lang="zh-CN" altLang="en-US" sz="3400">
                <a:ea typeface="宋体" panose="02010600030101010101" pitchFamily="2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欲望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	并    	</a:t>
            </a:r>
            <a:r>
              <a:rPr lang="zh-CN" altLang="en-US" sz="3400" b="1">
                <a:solidFill>
                  <a:srgbClr val="FF00FF"/>
                </a:solidFill>
                <a:ea typeface="黑体" panose="02010609060101010101" pitchFamily="49" charset="-122"/>
              </a:rPr>
              <a:t>今生</a:t>
            </a:r>
            <a:r>
              <a:rPr lang="zh-CN" altLang="en-US" sz="3400">
                <a:ea typeface="宋体" panose="02010600030101010101" pitchFamily="2" charset="-122"/>
              </a:rPr>
              <a:t>的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骄傲</a:t>
            </a:r>
            <a:endParaRPr lang="zh-CN" altLang="en-US" sz="3400">
              <a:ea typeface="宋体" panose="02010600030101010101" pitchFamily="2" charset="-122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	都不是</a:t>
            </a:r>
            <a:r>
              <a:rPr lang="zh-CN" altLang="en-US" sz="3400">
                <a:solidFill>
                  <a:srgbClr val="0000FF"/>
                </a:solidFill>
                <a:ea typeface="黑体" panose="02010609060101010101" pitchFamily="49" charset="-122"/>
              </a:rPr>
              <a:t>从父来</a:t>
            </a:r>
            <a:r>
              <a:rPr lang="zh-CN" altLang="en-US" sz="3400">
                <a:ea typeface="宋体" panose="02010600030101010101" pitchFamily="2" charset="-122"/>
              </a:rPr>
              <a:t>的，乃是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从世界来</a:t>
            </a:r>
            <a:r>
              <a:rPr lang="zh-CN" altLang="en-US" sz="3400">
                <a:ea typeface="宋体" panose="02010600030101010101" pitchFamily="2" charset="-122"/>
              </a:rPr>
              <a:t>的。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3400">
                <a:ea typeface="宋体" panose="02010600030101010101" pitchFamily="2" charset="-122"/>
              </a:rPr>
              <a:t>2:17</a:t>
            </a:r>
            <a:r>
              <a:rPr lang="zh-CN" altLang="en-US" sz="3400">
                <a:ea typeface="宋体" panose="02010600030101010101" pitchFamily="2" charset="-122"/>
              </a:rPr>
              <a:t>这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世界和其上的欲望</a:t>
            </a:r>
            <a:r>
              <a:rPr lang="zh-CN" altLang="en-US" sz="3400" b="1">
                <a:solidFill>
                  <a:srgbClr val="FF0000"/>
                </a:solidFill>
                <a:ea typeface="黑体" panose="02010609060101010101" pitchFamily="49" charset="-122"/>
              </a:rPr>
              <a:t>都要过去</a:t>
            </a:r>
            <a:r>
              <a:rPr lang="zh-CN" altLang="en-US" sz="34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400">
                <a:ea typeface="宋体" panose="02010600030101010101" pitchFamily="2" charset="-122"/>
              </a:rPr>
              <a:t>         </a:t>
            </a:r>
            <a:r>
              <a:rPr lang="zh-CN" altLang="en-US" sz="3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惟独遵行神旨意</a:t>
            </a:r>
            <a:r>
              <a:rPr lang="zh-CN" altLang="en-US" sz="3400">
                <a:ea typeface="宋体" panose="02010600030101010101" pitchFamily="2" charset="-122"/>
              </a:rPr>
              <a:t>的，</a:t>
            </a:r>
            <a:r>
              <a:rPr lang="zh-CN" altLang="en-US" sz="3400" b="1">
                <a:solidFill>
                  <a:srgbClr val="0000FF"/>
                </a:solidFill>
                <a:ea typeface="黑体" panose="02010609060101010101" pitchFamily="49" charset="-122"/>
              </a:rPr>
              <a:t>永远常存</a:t>
            </a:r>
            <a:r>
              <a:rPr lang="zh-CN" altLang="en-US" sz="3400">
                <a:ea typeface="宋体" panose="02010600030101010101" pitchFamily="2" charset="-122"/>
              </a:rPr>
              <a:t>。</a:t>
            </a:r>
            <a:endParaRPr lang="en-US" altLang="en-US" sz="3400">
              <a:ea typeface="宋体" panose="02010600030101010101" pitchFamily="2" charset="-122"/>
            </a:endParaRP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8957CBF2-96E3-4A7B-A564-9DEE3A59B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276600"/>
            <a:ext cx="914400" cy="1143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FDA2E07C-8FF6-4D69-822B-2EAA3EE64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419600"/>
            <a:ext cx="914400" cy="5334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FF"/>
              </a:solidFill>
            </a:endParaRPr>
          </a:p>
        </p:txBody>
      </p:sp>
      <p:sp>
        <p:nvSpPr>
          <p:cNvPr id="29702" name="Oval 6">
            <a:extLst>
              <a:ext uri="{FF2B5EF4-FFF2-40B4-BE49-F238E27FC236}">
                <a16:creationId xmlns:a16="http://schemas.microsoft.com/office/drawing/2014/main" id="{858C8CCA-7B41-4F68-A4FA-CECECA272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486400"/>
            <a:ext cx="8153400" cy="1219200"/>
          </a:xfrm>
          <a:prstGeom prst="ellipse">
            <a:avLst/>
          </a:prstGeom>
          <a:noFill/>
          <a:ln w="762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C0A67D9B-FCC4-472E-8252-3220F1C706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4676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/world/</a:t>
            </a:r>
            <a:r>
              <a:rPr lang="el-GR" altLang="zh-CN" sz="4800" b="1">
                <a:solidFill>
                  <a:srgbClr val="FF0000"/>
                </a:solidFill>
              </a:rPr>
              <a:t>κόσμος</a:t>
            </a:r>
            <a:r>
              <a:rPr lang="en-US" altLang="zh-CN" sz="4800" b="1">
                <a:ea typeface="宋体" panose="02010600030101010101" pitchFamily="2" charset="-122"/>
              </a:rPr>
              <a:t>, 186</a:t>
            </a:r>
            <a:r>
              <a:rPr lang="zh-CN" altLang="en-US" sz="4800" b="1">
                <a:ea typeface="宋体" panose="02010600030101010101" pitchFamily="2" charset="-122"/>
              </a:rPr>
              <a:t>次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9187C4D1-A216-47A0-AE19-1DEE7B1A6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410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宇宙，神的创造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Universe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3200">
                <a:ea typeface="宋体" panose="02010600030101010101" pitchFamily="2" charset="-122"/>
              </a:rPr>
              <a:t>父啊！现在求你使我同你享荣耀，就是未有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3200">
                <a:ea typeface="宋体" panose="02010600030101010101" pitchFamily="2" charset="-122"/>
              </a:rPr>
              <a:t>以先，我同你所有的荣耀。约</a:t>
            </a:r>
            <a:r>
              <a:rPr lang="en-US" altLang="zh-CN" sz="3200">
                <a:ea typeface="宋体" panose="02010600030101010101" pitchFamily="2" charset="-122"/>
              </a:rPr>
              <a:t>John 17:5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3200">
                <a:ea typeface="宋体" panose="02010600030101010101" pitchFamily="2" charset="-122"/>
              </a:rPr>
              <a:t>自从创造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3200">
                <a:ea typeface="宋体" panose="02010600030101010101" pitchFamily="2" charset="-122"/>
              </a:rPr>
              <a:t>以来，上帝的永能和神性，虽然不能看见，但藉着所造之物就可以明白，清楚可见，使人无可推诿。罗</a:t>
            </a:r>
            <a:r>
              <a:rPr lang="en-US" altLang="zh-CN" sz="3200">
                <a:ea typeface="宋体" panose="02010600030101010101" pitchFamily="2" charset="-122"/>
              </a:rPr>
              <a:t>Rom 1:20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3200">
                <a:ea typeface="宋体" panose="02010600030101010101" pitchFamily="2" charset="-122"/>
              </a:rPr>
              <a:t>因为那时必有大灾难，从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3200">
                <a:ea typeface="宋体" panose="02010600030101010101" pitchFamily="2" charset="-122"/>
              </a:rPr>
              <a:t>的起头，直到如今，没有这样的灾难，后来也必没有。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3200">
                <a:ea typeface="宋体" panose="02010600030101010101" pitchFamily="2" charset="-122"/>
              </a:rPr>
              <a:t>	太</a:t>
            </a:r>
            <a:r>
              <a:rPr lang="en-US" altLang="zh-CN" sz="3200">
                <a:ea typeface="宋体" panose="02010600030101010101" pitchFamily="2" charset="-122"/>
              </a:rPr>
              <a:t>Mat 24:21</a:t>
            </a:r>
            <a:endParaRPr lang="zh-CN" altLang="en-US" sz="3200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0570AB4-0157-4FC9-858C-7E5B8B66DD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553200" cy="1295400"/>
          </a:xfrm>
        </p:spPr>
        <p:txBody>
          <a:bodyPr/>
          <a:lstStyle/>
          <a:p>
            <a:pPr algn="ctr" eaLnBrk="1" hangingPunct="1"/>
            <a:r>
              <a:rPr lang="zh-CN" altLang="en-US" sz="6000" b="1">
                <a:latin typeface="Times New Roman" panose="02020603050405020304" pitchFamily="18" charset="0"/>
                <a:ea typeface="黑体" panose="02010609060101010101" pitchFamily="49" charset="-122"/>
              </a:rPr>
              <a:t>天国的本质</a:t>
            </a:r>
            <a:endParaRPr lang="en-US" altLang="zh-CN" sz="60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5DF7F57-5EF5-4581-88D6-2FFBD263F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5105400"/>
          </a:xfrm>
        </p:spPr>
        <p:txBody>
          <a:bodyPr/>
          <a:lstStyle/>
          <a:p>
            <a:pPr eaLnBrk="1" hangingPunct="1">
              <a:lnSpc>
                <a:spcPct val="125000"/>
              </a:lnSpc>
              <a:buFont typeface="Wingdings" panose="05000000000000000000" pitchFamily="2" charset="2"/>
              <a:buNone/>
            </a:pPr>
            <a:r>
              <a:rPr lang="zh-CN" altLang="en-US" sz="4000">
                <a:ea typeface="宋体" panose="02010600030101010101" pitchFamily="2" charset="-122"/>
              </a:rPr>
              <a:t>	因为一切都是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出于他，藉着他，归于他</a:t>
            </a:r>
            <a:r>
              <a:rPr lang="zh-CN" altLang="en-US" sz="4000">
                <a:ea typeface="宋体" panose="02010600030101010101" pitchFamily="2" charset="-122"/>
              </a:rPr>
              <a:t>。愿荣耀归给他，直到永远！阿们！罗</a:t>
            </a:r>
            <a:r>
              <a:rPr lang="en-US" altLang="zh-CN" sz="4000">
                <a:ea typeface="宋体" panose="02010600030101010101" pitchFamily="2" charset="-122"/>
              </a:rPr>
              <a:t>Rom 11:36</a:t>
            </a:r>
            <a:endParaRPr lang="zh-CN" altLang="en-US" sz="40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1" hangingPunct="1">
              <a:lnSpc>
                <a:spcPct val="12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出于神</a:t>
            </a:r>
            <a:r>
              <a:rPr lang="zh-CN" altLang="en-US" sz="4000">
                <a:ea typeface="宋体" panose="02010600030101010101" pitchFamily="2" charset="-122"/>
              </a:rPr>
              <a:t>：神的旨意</a:t>
            </a:r>
            <a:r>
              <a:rPr lang="en-US" altLang="zh-CN" sz="4000">
                <a:ea typeface="宋体" panose="02010600030101010101" pitchFamily="2" charset="-122"/>
              </a:rPr>
              <a:t>/</a:t>
            </a:r>
            <a:r>
              <a:rPr lang="zh-CN" altLang="en-US" sz="4000">
                <a:ea typeface="宋体" panose="02010600030101010101" pitchFamily="2" charset="-122"/>
              </a:rPr>
              <a:t>自己的意思</a:t>
            </a:r>
          </a:p>
          <a:p>
            <a:pPr eaLnBrk="1" hangingPunct="1">
              <a:lnSpc>
                <a:spcPct val="12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藉着神</a:t>
            </a:r>
            <a:r>
              <a:rPr lang="zh-CN" altLang="en-US" sz="4000">
                <a:ea typeface="宋体" panose="02010600030101010101" pitchFamily="2" charset="-122"/>
              </a:rPr>
              <a:t>：神的恩典</a:t>
            </a:r>
            <a:r>
              <a:rPr lang="en-US" altLang="zh-CN" sz="4000">
                <a:ea typeface="宋体" panose="02010600030101010101" pitchFamily="2" charset="-122"/>
              </a:rPr>
              <a:t>/</a:t>
            </a:r>
            <a:r>
              <a:rPr lang="zh-CN" altLang="en-US" sz="4000">
                <a:ea typeface="宋体" panose="02010600030101010101" pitchFamily="2" charset="-122"/>
              </a:rPr>
              <a:t>自己的努力</a:t>
            </a:r>
          </a:p>
          <a:p>
            <a:pPr eaLnBrk="1" hangingPunct="1">
              <a:lnSpc>
                <a:spcPct val="12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归于神</a:t>
            </a:r>
            <a:r>
              <a:rPr lang="zh-CN" altLang="en-US" sz="4000">
                <a:ea typeface="宋体" panose="02010600030101010101" pitchFamily="2" charset="-122"/>
              </a:rPr>
              <a:t>：神的荣耀</a:t>
            </a:r>
            <a:r>
              <a:rPr lang="en-US" altLang="zh-CN" sz="4000">
                <a:ea typeface="宋体" panose="02010600030101010101" pitchFamily="2" charset="-122"/>
              </a:rPr>
              <a:t>/</a:t>
            </a:r>
            <a:r>
              <a:rPr lang="zh-CN" altLang="en-US" sz="4000">
                <a:ea typeface="宋体" panose="02010600030101010101" pitchFamily="2" charset="-122"/>
              </a:rPr>
              <a:t>自己的荣耀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F59DF3FE-6C70-4B7F-AC8C-3DC8C652C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不属于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，但世界属于我们</a:t>
            </a:r>
            <a:endParaRPr lang="en-US" altLang="zh-CN" b="1"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战胜了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不效法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世界，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不脱离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，要进入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  <a:endParaRPr lang="en-US" altLang="zh-CN" b="1">
              <a:solidFill>
                <a:srgbClr val="FF0000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你怎样差派我进入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，我也怎样差派他们进入</a:t>
            </a: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。约</a:t>
            </a:r>
            <a:r>
              <a:rPr lang="en-US" altLang="zh-CN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17:18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；太</a:t>
            </a:r>
            <a:r>
              <a:rPr lang="en-US" altLang="zh-CN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5:14-16</a:t>
            </a:r>
            <a:endParaRPr lang="zh-CN" altLang="en-US" b="1">
              <a:latin typeface="Times Roman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你们是世界的光。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城立在山上，是不能隐藏的。人点灯不会放在斗底下，而是放在灯台上。它就照亮家里所有的人。你们的光也当这样在人面前照耀，使他们看见你们的好行为，就把荣耀归给你们在天上的父。</a:t>
            </a:r>
            <a:endParaRPr lang="en-US" altLang="zh-CN" b="1">
              <a:solidFill>
                <a:srgbClr val="FF0000"/>
              </a:solidFill>
              <a:latin typeface="Times Roman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FC7845CF-14AD-412C-9F17-CE6448A698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7010400" cy="762000"/>
          </a:xfrm>
        </p:spPr>
        <p:txBody>
          <a:bodyPr anchorCtr="0"/>
          <a:lstStyle/>
          <a:p>
            <a:pPr eaLnBrk="1" hangingPunct="1"/>
            <a:r>
              <a:rPr lang="zh-CN" altLang="en-US" sz="4800" b="1">
                <a:ea typeface="黑体" panose="02010609060101010101" pitchFamily="49" charset="-122"/>
              </a:rPr>
              <a:t>你们是</a:t>
            </a:r>
            <a:r>
              <a:rPr lang="zh-CN" altLang="en-US" sz="4800" b="1">
                <a:solidFill>
                  <a:srgbClr val="FF0000"/>
                </a:solidFill>
                <a:ea typeface="黑体" panose="02010609060101010101" pitchFamily="49" charset="-122"/>
              </a:rPr>
              <a:t>世界</a:t>
            </a:r>
            <a:r>
              <a:rPr lang="zh-CN" altLang="en-US" sz="4800" b="1">
                <a:ea typeface="黑体" panose="02010609060101010101" pitchFamily="49" charset="-122"/>
              </a:rPr>
              <a:t>的光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5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B2640858-39F4-4823-AC64-F723E020E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6477000" cy="914400"/>
          </a:xfrm>
        </p:spPr>
        <p:txBody>
          <a:bodyPr/>
          <a:lstStyle/>
          <a:p>
            <a:pPr eaLnBrk="1" hangingPunct="1"/>
            <a:r>
              <a:rPr lang="zh-CN" altLang="en-US" sz="5100" b="1">
                <a:latin typeface="Times New Roman" panose="02020603050405020304" pitchFamily="18" charset="0"/>
                <a:ea typeface="黑体" panose="02010609060101010101" pitchFamily="49" charset="-122"/>
              </a:rPr>
              <a:t>你们是</a:t>
            </a:r>
            <a:r>
              <a:rPr lang="zh-CN" altLang="en-US" sz="51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5100" b="1">
                <a:latin typeface="Times New Roman" panose="02020603050405020304" pitchFamily="18" charset="0"/>
                <a:ea typeface="黑体" panose="02010609060101010101" pitchFamily="49" charset="-122"/>
              </a:rPr>
              <a:t>的光</a:t>
            </a:r>
            <a:endParaRPr lang="en-US" altLang="zh-CN" sz="51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8B44DC67-5172-4B30-9697-474DF862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5626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FF0000"/>
              </a:buClr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最可怕最根本的是自己里面的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先要对付里面的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，从自己做起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表现出来的尽可能不是里面的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谨防外面的</a:t>
            </a: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的影响，里应外合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不要让自己的世界出来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zh-CN" altLang="en-US" sz="3600" b="1">
                <a:latin typeface="Times Roman" pitchFamily="18" charset="0"/>
                <a:ea typeface="黑体" panose="02010609060101010101" pitchFamily="49" charset="-122"/>
              </a:rPr>
              <a:t>	你要保守你心，胜过保守一切，因为一生的果效，是由心发出。 箴言</a:t>
            </a:r>
            <a:r>
              <a:rPr lang="en-US" altLang="zh-CN" sz="3600" b="1">
                <a:latin typeface="Times Roman" pitchFamily="18" charset="0"/>
                <a:ea typeface="黑体" panose="02010609060101010101" pitchFamily="49" charset="-122"/>
              </a:rPr>
              <a:t>Prov 4:23</a:t>
            </a:r>
            <a:endParaRPr lang="zh-CN" altLang="en-US" sz="3600" b="1"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10000"/>
              </a:lnSpc>
              <a:buClr>
                <a:srgbClr val="FF0000"/>
              </a:buClr>
            </a:pPr>
            <a:r>
              <a:rPr lang="zh-CN" altLang="en-US" sz="3600" b="1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不要让外面的世界进来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82100BE5-4550-4897-8157-CF0BA39C24B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 anchorCtr="0"/>
          <a:lstStyle/>
          <a:p>
            <a:pPr eaLnBrk="1" hangingPunct="1"/>
            <a:r>
              <a:rPr lang="zh-CN" altLang="en-US" sz="8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登山宝训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C2AD2D4F-1539-4582-81AD-E4EBA7CE719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35000"/>
              </a:lnSpc>
            </a:pPr>
            <a:r>
              <a:rPr lang="zh-CN" altLang="en-US" sz="6600" b="1">
                <a:latin typeface="黑体" panose="02010609060101010101" pitchFamily="49" charset="-122"/>
                <a:ea typeface="黑体" panose="02010609060101010101" pitchFamily="49" charset="-122"/>
              </a:rPr>
              <a:t>内在生命：八福</a:t>
            </a:r>
          </a:p>
          <a:p>
            <a:pPr eaLnBrk="1" hangingPunct="1">
              <a:lnSpc>
                <a:spcPct val="135000"/>
              </a:lnSpc>
            </a:pPr>
            <a:r>
              <a:rPr lang="zh-CN" altLang="en-US" sz="6600" b="1">
                <a:latin typeface="黑体" panose="02010609060101010101" pitchFamily="49" charset="-122"/>
                <a:ea typeface="黑体" panose="02010609060101010101" pitchFamily="49" charset="-122"/>
              </a:rPr>
              <a:t>外在见证：光盐</a:t>
            </a:r>
          </a:p>
          <a:p>
            <a:pPr eaLnBrk="1" hangingPunct="1">
              <a:lnSpc>
                <a:spcPct val="135000"/>
              </a:lnSpc>
            </a:pPr>
            <a:r>
              <a:rPr lang="zh-CN" altLang="en-US" sz="6600" b="1">
                <a:latin typeface="黑体" panose="02010609060101010101" pitchFamily="49" charset="-122"/>
                <a:ea typeface="黑体" panose="02010609060101010101" pitchFamily="49" charset="-122"/>
              </a:rPr>
              <a:t>见证标准：律法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05718A4F-7C97-4955-80E1-1176D80349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696200" cy="685800"/>
          </a:xfrm>
        </p:spPr>
        <p:txBody>
          <a:bodyPr/>
          <a:lstStyle/>
          <a:p>
            <a:pPr eaLnBrk="1" hangingPunct="1"/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你们是</a:t>
            </a:r>
            <a:r>
              <a:rPr lang="zh-CN" altLang="en-US" sz="4400" b="1">
                <a:solidFill>
                  <a:srgbClr val="00FF99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世界</a:t>
            </a:r>
            <a:r>
              <a:rPr lang="zh-CN" altLang="en-US" sz="4400" b="1">
                <a:latin typeface="Times New Roman" panose="02020603050405020304" pitchFamily="18" charset="0"/>
                <a:ea typeface="黑体" panose="02010609060101010101" pitchFamily="49" charset="-122"/>
              </a:rPr>
              <a:t>的光：圣经的标准</a:t>
            </a:r>
            <a:endParaRPr lang="en-US" altLang="zh-CN" sz="44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988666D5-9A03-4074-9803-C845C0130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00FF99"/>
                </a:solidFill>
                <a:latin typeface="Times Roman" pitchFamily="18" charset="0"/>
                <a:ea typeface="黑体" panose="02010609060101010101" pitchFamily="49" charset="-122"/>
              </a:rPr>
              <a:t>个体生命的尊严与宝贵，反对堕胎，反对废除死刑：</a:t>
            </a: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凡流人血的，他的血也必被人所流。因为神造人是照自己的形像造的。 创</a:t>
            </a:r>
            <a:r>
              <a:rPr lang="en-US" altLang="zh-CN" b="1">
                <a:latin typeface="Times Roman" pitchFamily="18" charset="0"/>
                <a:ea typeface="黑体" panose="02010609060101010101" pitchFamily="49" charset="-122"/>
              </a:rPr>
              <a:t>Gen 9:6</a:t>
            </a:r>
            <a:endParaRPr lang="zh-CN" altLang="en-US" b="1"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00FF99"/>
                </a:solidFill>
                <a:latin typeface="Times Roman" pitchFamily="18" charset="0"/>
                <a:ea typeface="黑体" panose="02010609060101010101" pitchFamily="49" charset="-122"/>
              </a:rPr>
              <a:t>婚姻家庭的尊严与宝贵，反对各种形式的违背圣经律法的性关系，反对同性恋和同性恋婚姻</a:t>
            </a:r>
          </a:p>
          <a:p>
            <a:pPr eaLnBrk="1" hangingPunct="1"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00FF99"/>
                </a:solidFill>
                <a:latin typeface="Times Roman" pitchFamily="18" charset="0"/>
                <a:ea typeface="黑体" panose="02010609060101010101" pitchFamily="49" charset="-122"/>
              </a:rPr>
              <a:t>尊重人的劳动和财产，反对国家高福利、高税收</a:t>
            </a:r>
            <a:endParaRPr lang="en-US" altLang="zh-CN" b="1">
              <a:solidFill>
                <a:srgbClr val="00FF99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SzPct val="90000"/>
              <a:buFont typeface="Wingdings" panose="05000000000000000000" pitchFamily="2" charset="2"/>
              <a:buNone/>
            </a:pPr>
            <a:r>
              <a:rPr lang="zh-CN" altLang="en-US" b="1">
                <a:latin typeface="Times Roman" pitchFamily="18" charset="0"/>
                <a:ea typeface="黑体" panose="02010609060101010101" pitchFamily="49" charset="-122"/>
              </a:rPr>
              <a:t>	若有人不肯作工，就不可吃饭。贴后</a:t>
            </a:r>
            <a:r>
              <a:rPr lang="en-US" altLang="zh-CN" b="1">
                <a:latin typeface="Times Roman" pitchFamily="18" charset="0"/>
                <a:ea typeface="黑体" panose="02010609060101010101" pitchFamily="49" charset="-122"/>
              </a:rPr>
              <a:t>2Th 3:10</a:t>
            </a:r>
          </a:p>
          <a:p>
            <a:pPr eaLnBrk="1" hangingPunct="1"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00FF99"/>
                </a:solidFill>
                <a:latin typeface="Times Roman" pitchFamily="18" charset="0"/>
                <a:ea typeface="黑体" panose="02010609060101010101" pitchFamily="49" charset="-122"/>
              </a:rPr>
              <a:t>强调公义、法律、秩序，反对大麻合法化、非法移民合法化、犯法合法化、犯罪合法化</a:t>
            </a:r>
            <a:endParaRPr lang="en-US" altLang="zh-CN" b="1">
              <a:solidFill>
                <a:srgbClr val="00FF99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66FFFF"/>
                </a:solidFill>
                <a:latin typeface="Times Roman" pitchFamily="18" charset="0"/>
                <a:ea typeface="黑体" panose="02010609060101010101" pitchFamily="49" charset="-122"/>
              </a:rPr>
              <a:t>敬畏上帝和尊重基督教，反对在公共领域诋毁上帝、打压基督徒、打压教会</a:t>
            </a:r>
            <a:endParaRPr lang="en-US" altLang="zh-CN" b="1">
              <a:solidFill>
                <a:srgbClr val="66FFFF"/>
              </a:solidFill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75436AC9-0973-476A-B6F7-1658FC4F2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4676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/world/</a:t>
            </a:r>
            <a:r>
              <a:rPr lang="el-GR" altLang="zh-CN" sz="4800" b="1">
                <a:solidFill>
                  <a:srgbClr val="FF0000"/>
                </a:solidFill>
              </a:rPr>
              <a:t>κόσμος</a:t>
            </a:r>
            <a:r>
              <a:rPr lang="en-US" altLang="zh-CN" sz="4800" b="1">
                <a:ea typeface="宋体" panose="02010600030101010101" pitchFamily="2" charset="-122"/>
              </a:rPr>
              <a:t>, 186</a:t>
            </a:r>
            <a:r>
              <a:rPr lang="zh-CN" altLang="en-US" sz="4800" b="1">
                <a:ea typeface="宋体" panose="02010600030101010101" pitchFamily="2" charset="-122"/>
              </a:rPr>
              <a:t>次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1F33F450-DD3D-47B3-A93E-C80C1C144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257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宇宙，神的创造</a:t>
            </a:r>
            <a:r>
              <a:rPr lang="en-US" altLang="zh-CN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Universe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魔鬼说：这一切权柄荣华我都要给你，因为这原是交付我的，我愿意给谁就给谁。</a:t>
            </a:r>
            <a:endParaRPr lang="en-US" altLang="zh-CN" sz="36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地和其中所充满的，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和住在其间的，都属耶和华。路</a:t>
            </a:r>
            <a:r>
              <a:rPr lang="en-US" altLang="zh-CN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Lk. 4:6</a:t>
            </a: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；诗</a:t>
            </a:r>
            <a:r>
              <a:rPr lang="en-US" altLang="zh-CN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Ps. 24:1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全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都卧在那恶者手下。约一</a:t>
            </a:r>
            <a:r>
              <a:rPr lang="en-US" altLang="zh-CN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 Jn. 5:19</a:t>
            </a:r>
            <a:endParaRPr lang="zh-CN" altLang="en-US" sz="3600" b="1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我来本不是要审判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，乃是要拯救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世界</a:t>
            </a:r>
            <a:r>
              <a:rPr lang="zh-CN" altLang="en-US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 约</a:t>
            </a:r>
            <a:r>
              <a:rPr lang="en-US" altLang="zh-CN" sz="3600" b="1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Jn. 12:47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D257F427-CE31-46F8-99B1-4455D9ABC3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0104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43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en-US" altLang="zh-CN" sz="43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/world/</a:t>
            </a:r>
            <a:r>
              <a:rPr lang="el-GR" altLang="zh-CN" sz="4300" b="1"/>
              <a:t>κόσμος</a:t>
            </a:r>
            <a:r>
              <a:rPr lang="en-US" altLang="zh-CN" sz="4300" b="1">
                <a:ea typeface="宋体" panose="02010600030101010101" pitchFamily="2" charset="-122"/>
              </a:rPr>
              <a:t>, 186</a:t>
            </a:r>
            <a:r>
              <a:rPr lang="zh-CN" altLang="en-US" sz="4300" b="1">
                <a:ea typeface="宋体" panose="02010600030101010101" pitchFamily="2" charset="-122"/>
              </a:rPr>
              <a:t>次</a:t>
            </a: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E5677CD4-D8E2-46DF-AB4B-14FD6AFD35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2578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宇宙，神的创造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Universe</a:t>
            </a:r>
          </a:p>
          <a:p>
            <a:pPr eaLnBrk="1" hangingPunct="1">
              <a:lnSpc>
                <a:spcPct val="105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世人，世上，人世间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Human Society 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zh-CN" sz="3200">
                <a:latin typeface="Times Roman" pitchFamily="18" charset="0"/>
                <a:ea typeface="宋体" panose="02010600030101010101" pitchFamily="2" charset="-122"/>
              </a:rPr>
              <a:t>第七位天使吹号，天上就有大声音说</a:t>
            </a:r>
            <a:r>
              <a:rPr lang="zh-CN" altLang="en-US" sz="3200">
                <a:latin typeface="Times Roman" pitchFamily="18" charset="0"/>
                <a:ea typeface="宋体" panose="02010600030101010101" pitchFamily="2" charset="-122"/>
              </a:rPr>
              <a:t>：</a:t>
            </a:r>
            <a:r>
              <a:rPr lang="zh-CN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世上</a:t>
            </a:r>
            <a:r>
              <a:rPr lang="zh-CN" altLang="en-US" sz="3200">
                <a:latin typeface="Times Roman" pitchFamily="18" charset="0"/>
                <a:ea typeface="宋体" panose="02010600030101010101" pitchFamily="2" charset="-122"/>
              </a:rPr>
              <a:t>各</a:t>
            </a:r>
            <a:r>
              <a:rPr lang="zh-CN" altLang="zh-CN" sz="3200">
                <a:latin typeface="Times Roman" pitchFamily="18" charset="0"/>
                <a:ea typeface="宋体" panose="02010600030101010101" pitchFamily="2" charset="-122"/>
              </a:rPr>
              <a:t>国，成了我主和主基督的国。他要作王，直到永永远远。 </a:t>
            </a:r>
            <a:r>
              <a:rPr lang="zh-CN" altLang="en-US" sz="3200">
                <a:latin typeface="Times Roman" pitchFamily="18" charset="0"/>
                <a:ea typeface="宋体" panose="02010600030101010101" pitchFamily="2" charset="-122"/>
              </a:rPr>
              <a:t>启Rev 11:15</a:t>
            </a:r>
            <a:endParaRPr lang="en-US" altLang="zh-CN" sz="3200">
              <a:latin typeface="Times Roman" pitchFamily="18" charset="0"/>
              <a:ea typeface="宋体" panose="02010600030101010101" pitchFamily="2" charset="-122"/>
            </a:endParaRPr>
          </a:p>
          <a:p>
            <a:pPr eaLnBrk="1" hangingPunct="1">
              <a:lnSpc>
                <a:spcPct val="105000"/>
              </a:lnSpc>
            </a:pPr>
            <a:r>
              <a:rPr lang="zh-CN" altLang="zh-CN" sz="3200">
                <a:latin typeface="Times Roman" pitchFamily="18" charset="0"/>
                <a:ea typeface="宋体" panose="02010600030101010101" pitchFamily="2" charset="-122"/>
              </a:rPr>
              <a:t>因为我们没有带什么到</a:t>
            </a:r>
            <a:r>
              <a:rPr lang="zh-CN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世上</a:t>
            </a:r>
            <a:r>
              <a:rPr lang="zh-CN" altLang="zh-CN" sz="3200">
                <a:latin typeface="Times Roman" pitchFamily="18" charset="0"/>
                <a:ea typeface="宋体" panose="02010600030101010101" pitchFamily="2" charset="-122"/>
              </a:rPr>
              <a:t>来，也不能带什么去。 </a:t>
            </a:r>
            <a:r>
              <a:rPr lang="zh-CN" altLang="en-US" sz="3200">
                <a:latin typeface="Times Roman" pitchFamily="18" charset="0"/>
                <a:ea typeface="宋体" panose="02010600030101010101" pitchFamily="2" charset="-122"/>
              </a:rPr>
              <a:t>提前1Ti</a:t>
            </a:r>
            <a:r>
              <a:rPr lang="en-US" altLang="zh-CN" sz="3200">
                <a:latin typeface="Times Roman" pitchFamily="18" charset="0"/>
                <a:ea typeface="宋体" panose="02010600030101010101" pitchFamily="2" charset="-122"/>
              </a:rPr>
              <a:t>m 6:7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3200">
                <a:latin typeface="Times Roman" pitchFamily="18" charset="0"/>
                <a:ea typeface="宋体" panose="02010600030101010101" pitchFamily="2" charset="-122"/>
              </a:rPr>
              <a:t>我为他们祈求，不为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世人</a:t>
            </a:r>
            <a:r>
              <a:rPr lang="zh-CN" altLang="en-US" sz="3200">
                <a:latin typeface="Times Roman" pitchFamily="18" charset="0"/>
                <a:ea typeface="宋体" panose="02010600030101010101" pitchFamily="2" charset="-122"/>
              </a:rPr>
              <a:t>祈求，却为你所赐给我的人祈求，因他们本是你的。</a:t>
            </a:r>
            <a:r>
              <a:rPr lang="en-US" altLang="zh-CN" sz="3200">
                <a:latin typeface="Times Roman" pitchFamily="18" charset="0"/>
                <a:ea typeface="宋体" panose="02010600030101010101" pitchFamily="2" charset="-122"/>
              </a:rPr>
              <a:t>John17:9</a:t>
            </a:r>
            <a:endParaRPr lang="zh-CN" altLang="en-US" sz="3200">
              <a:latin typeface="Times Roman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DDAF3634-33AA-4FB4-91E9-5C8ED89AF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0104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43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世界</a:t>
            </a:r>
            <a:r>
              <a:rPr lang="en-US" altLang="zh-CN" sz="43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/world/</a:t>
            </a:r>
            <a:r>
              <a:rPr lang="el-GR" altLang="zh-CN" sz="4300" b="1"/>
              <a:t>κόσμος</a:t>
            </a:r>
            <a:r>
              <a:rPr lang="en-US" altLang="zh-CN" sz="4300" b="1">
                <a:ea typeface="宋体" panose="02010600030101010101" pitchFamily="2" charset="-122"/>
              </a:rPr>
              <a:t>, 186</a:t>
            </a:r>
            <a:r>
              <a:rPr lang="zh-CN" altLang="en-US" sz="4300" b="1">
                <a:ea typeface="宋体" panose="02010600030101010101" pitchFamily="2" charset="-122"/>
              </a:rPr>
              <a:t>次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36D8016B-EE4B-44BD-8B73-DC57B6F4F1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486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宇宙，神的创造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Universe</a:t>
            </a:r>
          </a:p>
          <a:p>
            <a:pPr eaLnBrk="1" hangingPunct="1">
              <a:lnSpc>
                <a:spcPct val="110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世人，世上，人世间</a:t>
            </a:r>
            <a:r>
              <a:rPr lang="en-US" altLang="zh-CN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Human Society</a:t>
            </a:r>
          </a:p>
          <a:p>
            <a:pPr eaLnBrk="1" hangingPunct="1">
              <a:lnSpc>
                <a:spcPct val="110000"/>
              </a:lnSpc>
              <a:buSzPct val="95000"/>
              <a:buFont typeface="Wingdings" panose="05000000000000000000" pitchFamily="2" charset="2"/>
              <a:buChar char="q"/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以自我为中心的追求，属世界的 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Worldly</a:t>
            </a:r>
          </a:p>
          <a:p>
            <a:pPr eaLnBrk="1" hangingPunct="1">
              <a:lnSpc>
                <a:spcPct val="110000"/>
              </a:lnSpc>
              <a:buSzPct val="95000"/>
              <a:buFontTx/>
              <a:buChar char="o"/>
            </a:pPr>
            <a:r>
              <a:rPr lang="zh-CN" altLang="en-US" sz="3200">
                <a:ea typeface="宋体" panose="02010600030101010101" pitchFamily="2" charset="-122"/>
              </a:rPr>
              <a:t>人若赚得全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3200">
                <a:ea typeface="宋体" panose="02010600030101010101" pitchFamily="2" charset="-122"/>
              </a:rPr>
              <a:t>，赔上自己的生命，有什么益处呢？人还能拿什么换生命呢？ 太</a:t>
            </a:r>
            <a:r>
              <a:rPr lang="en-US" altLang="zh-CN" sz="3200">
                <a:ea typeface="宋体" panose="02010600030101010101" pitchFamily="2" charset="-122"/>
              </a:rPr>
              <a:t>16:26</a:t>
            </a:r>
          </a:p>
          <a:p>
            <a:pPr eaLnBrk="1" hangingPunct="1">
              <a:lnSpc>
                <a:spcPct val="110000"/>
              </a:lnSpc>
              <a:buSzPct val="95000"/>
              <a:buFontTx/>
              <a:buChar char="o"/>
            </a:pPr>
            <a:r>
              <a:rPr lang="zh-CN" altLang="en-US" sz="3200">
                <a:ea typeface="宋体" panose="02010600030101010101" pitchFamily="2" charset="-122"/>
              </a:rPr>
              <a:t>岂不知与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3200">
                <a:ea typeface="宋体" panose="02010600030101010101" pitchFamily="2" charset="-122"/>
              </a:rPr>
              <a:t>为友，就是与上帝为敌吗？雅</a:t>
            </a:r>
            <a:r>
              <a:rPr lang="en-US" altLang="zh-CN" sz="3200">
                <a:ea typeface="宋体" panose="02010600030101010101" pitchFamily="2" charset="-122"/>
              </a:rPr>
              <a:t>4:4</a:t>
            </a:r>
          </a:p>
          <a:p>
            <a:pPr eaLnBrk="1" hangingPunct="1">
              <a:lnSpc>
                <a:spcPct val="110000"/>
              </a:lnSpc>
              <a:buSzPct val="95000"/>
              <a:buFontTx/>
              <a:buChar char="o"/>
            </a:pPr>
            <a:r>
              <a:rPr lang="zh-CN" altLang="en-US" sz="3200">
                <a:ea typeface="宋体" panose="02010600030101010101" pitchFamily="2" charset="-122"/>
              </a:rPr>
              <a:t>因为按照上帝的旨意忧愁，就生出没有懊悔的悔改，以致得救。但属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世界</a:t>
            </a:r>
            <a:r>
              <a:rPr lang="zh-CN" altLang="en-US" sz="3200">
                <a:ea typeface="宋体" panose="02010600030101010101" pitchFamily="2" charset="-122"/>
              </a:rPr>
              <a:t>的忧愁却生出死亡。林后</a:t>
            </a:r>
            <a:r>
              <a:rPr lang="en-US" altLang="zh-CN" sz="3200">
                <a:ea typeface="宋体" panose="02010600030101010101" pitchFamily="2" charset="-122"/>
              </a:rPr>
              <a:t>2 Cor 7:10</a:t>
            </a:r>
            <a:endParaRPr lang="zh-CN" altLang="en-US" sz="3200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EEE915E-B46B-412A-AFB1-F1BAD8875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010400" cy="1527175"/>
          </a:xfrm>
        </p:spPr>
        <p:txBody>
          <a:bodyPr/>
          <a:lstStyle/>
          <a:p>
            <a:pPr algn="ctr" eaLnBrk="1" hangingPunct="1"/>
            <a: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  <a:t>不要爱世界和世界上的事</a:t>
            </a:r>
            <a:b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</a:br>
            <a:r>
              <a:rPr lang="zh-CN" altLang="en-US" sz="3600" b="1">
                <a:latin typeface="Times New Roman" panose="02020603050405020304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600" b="1">
                <a:latin typeface="Times New Roman" panose="02020603050405020304" pitchFamily="18" charset="0"/>
                <a:ea typeface="黑体" panose="02010609060101010101" pitchFamily="49" charset="-122"/>
              </a:rPr>
              <a:t>2:15-17</a:t>
            </a:r>
            <a:endParaRPr lang="en-US" altLang="en-US" sz="36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CCB102C7-C8F3-4AE0-9626-90E0FB5AEE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686800" cy="4953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200">
                <a:ea typeface="宋体" panose="02010600030101010101" pitchFamily="2" charset="-122"/>
              </a:rPr>
              <a:t>2:15</a:t>
            </a:r>
            <a:r>
              <a:rPr lang="zh-CN" altLang="en-US" sz="3200">
                <a:ea typeface="宋体" panose="02010600030101010101" pitchFamily="2" charset="-122"/>
              </a:rPr>
              <a:t>不要爱世界和世界上的事；</a:t>
            </a:r>
          </a:p>
          <a:p>
            <a:pPr lvl="1" eaLnBrk="1" hangingPunct="1">
              <a:buClr>
                <a:srgbClr val="0000FF"/>
              </a:buClr>
              <a:buSzPct val="80000"/>
            </a:pPr>
            <a:r>
              <a:rPr lang="zh-CN" altLang="en-US" sz="3200">
                <a:ea typeface="宋体" panose="02010600030101010101" pitchFamily="2" charset="-122"/>
              </a:rPr>
              <a:t>人若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</a:rPr>
              <a:t>爱世界</a:t>
            </a:r>
            <a:r>
              <a:rPr lang="zh-CN" altLang="en-US" sz="3200"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solidFill>
                  <a:srgbClr val="0000FF"/>
                </a:solidFill>
                <a:ea typeface="黑体" panose="02010609060101010101" pitchFamily="49" charset="-122"/>
              </a:rPr>
              <a:t>爱父</a:t>
            </a:r>
            <a:r>
              <a:rPr lang="zh-CN" altLang="en-US" sz="3200">
                <a:ea typeface="宋体" panose="02010600030101010101" pitchFamily="2" charset="-122"/>
              </a:rPr>
              <a:t>的心就不在他里面了。</a:t>
            </a:r>
          </a:p>
          <a:p>
            <a:pPr lvl="1" eaLnBrk="1" hangingPunct="1">
              <a:buClr>
                <a:srgbClr val="0000FF"/>
              </a:buClr>
              <a:buSzPct val="80000"/>
            </a:pP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一个人不能事奉两个主；不是恶这个爱那个，就是重这个轻那个。你们不能又事奉神，又事奉玛门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/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财利。太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Matt 6:24</a:t>
            </a:r>
          </a:p>
          <a:p>
            <a:pPr lvl="1" eaLnBrk="1" hangingPunct="1">
              <a:buClr>
                <a:srgbClr val="0000FF"/>
              </a:buClr>
              <a:buSzPct val="80000"/>
            </a:pP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最爱只有一个：自己</a:t>
            </a:r>
            <a:r>
              <a:rPr lang="en-US" altLang="zh-CN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Self/God</a:t>
            </a:r>
            <a:r>
              <a:rPr lang="zh-CN" alt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上帝</a:t>
            </a:r>
            <a:endParaRPr lang="en-US" altLang="en-US" sz="3400" b="1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389AA00-ABCC-4688-8770-3FE10EC77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010400" cy="1527175"/>
          </a:xfrm>
        </p:spPr>
        <p:txBody>
          <a:bodyPr/>
          <a:lstStyle/>
          <a:p>
            <a:pPr algn="ctr" eaLnBrk="1" hangingPunct="1"/>
            <a: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  <a:t>不要爱世界和世界上的事</a:t>
            </a:r>
            <a:b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</a:rPr>
            </a:br>
            <a:r>
              <a:rPr lang="zh-CN" altLang="en-US" sz="3600" b="1">
                <a:latin typeface="Times New Roman" panose="02020603050405020304" pitchFamily="18" charset="0"/>
                <a:ea typeface="黑体" panose="02010609060101010101" pitchFamily="49" charset="-122"/>
              </a:rPr>
              <a:t>约一 </a:t>
            </a:r>
            <a:r>
              <a:rPr lang="en-US" altLang="zh-CN" sz="3600" b="1">
                <a:latin typeface="Times New Roman" panose="02020603050405020304" pitchFamily="18" charset="0"/>
                <a:ea typeface="黑体" panose="02010609060101010101" pitchFamily="49" charset="-122"/>
              </a:rPr>
              <a:t>2:15-17</a:t>
            </a:r>
            <a:endParaRPr lang="en-US" altLang="en-US" sz="36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66AADCA-F4AB-487F-8998-678D9020E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686800" cy="4953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200">
                <a:ea typeface="宋体" panose="02010600030101010101" pitchFamily="2" charset="-122"/>
              </a:rPr>
              <a:t>2:15</a:t>
            </a:r>
            <a:r>
              <a:rPr lang="zh-CN" altLang="en-US" sz="3200">
                <a:ea typeface="宋体" panose="02010600030101010101" pitchFamily="2" charset="-122"/>
              </a:rPr>
              <a:t>不要爱世界和世界上的事；</a:t>
            </a:r>
          </a:p>
          <a:p>
            <a:pPr lvl="1" eaLnBrk="1" hangingPunct="1"/>
            <a:r>
              <a:rPr lang="zh-CN" altLang="en-US" sz="3200">
                <a:ea typeface="宋体" panose="02010600030101010101" pitchFamily="2" charset="-122"/>
              </a:rPr>
              <a:t>人若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</a:rPr>
              <a:t>爱世界</a:t>
            </a:r>
            <a:r>
              <a:rPr lang="zh-CN" altLang="en-US" sz="3200"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solidFill>
                  <a:srgbClr val="0000FF"/>
                </a:solidFill>
                <a:ea typeface="黑体" panose="02010609060101010101" pitchFamily="49" charset="-122"/>
              </a:rPr>
              <a:t>爱父</a:t>
            </a:r>
            <a:r>
              <a:rPr lang="zh-CN" altLang="en-US" sz="3200">
                <a:ea typeface="宋体" panose="02010600030101010101" pitchFamily="2" charset="-122"/>
              </a:rPr>
              <a:t>的心就不在他里面了。</a:t>
            </a:r>
          </a:p>
          <a:p>
            <a:pPr lvl="1" eaLnBrk="1" hangingPunct="1"/>
            <a:r>
              <a:rPr lang="en-US" altLang="zh-CN" sz="3200">
                <a:ea typeface="宋体" panose="02010600030101010101" pitchFamily="2" charset="-122"/>
              </a:rPr>
              <a:t>2:16</a:t>
            </a:r>
            <a:r>
              <a:rPr lang="zh-CN" altLang="en-US" sz="3200">
                <a:ea typeface="宋体" panose="02010600030101010101" pitchFamily="2" charset="-122"/>
              </a:rPr>
              <a:t>因为凡世界上的事，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200">
                <a:ea typeface="宋体" panose="02010600030101010101" pitchFamily="2" charset="-122"/>
              </a:rPr>
              <a:t>	就象	</a:t>
            </a:r>
            <a:r>
              <a:rPr lang="zh-CN" altLang="en-US" sz="3200" b="1">
                <a:solidFill>
                  <a:srgbClr val="FF00FF"/>
                </a:solidFill>
                <a:ea typeface="黑体" panose="02010609060101010101" pitchFamily="49" charset="-122"/>
              </a:rPr>
              <a:t>肉体</a:t>
            </a:r>
            <a:r>
              <a:rPr lang="zh-CN" altLang="en-US" sz="3200">
                <a:ea typeface="宋体" panose="02010600030101010101" pitchFamily="2" charset="-122"/>
              </a:rPr>
              <a:t>的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</a:rPr>
              <a:t>欲望</a:t>
            </a:r>
            <a:r>
              <a:rPr lang="zh-CN" altLang="en-US" sz="32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200">
                <a:ea typeface="宋体" panose="02010600030101010101" pitchFamily="2" charset="-122"/>
              </a:rPr>
              <a:t>          	</a:t>
            </a:r>
            <a:r>
              <a:rPr lang="zh-CN" altLang="en-US" sz="3200" b="1">
                <a:solidFill>
                  <a:srgbClr val="FF00FF"/>
                </a:solidFill>
                <a:ea typeface="黑体" panose="02010609060101010101" pitchFamily="49" charset="-122"/>
              </a:rPr>
              <a:t>眼目</a:t>
            </a:r>
            <a:r>
              <a:rPr lang="zh-CN" altLang="en-US" sz="3200">
                <a:ea typeface="宋体" panose="02010600030101010101" pitchFamily="2" charset="-122"/>
              </a:rPr>
              <a:t>的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</a:rPr>
              <a:t>欲望</a:t>
            </a:r>
            <a:r>
              <a:rPr lang="zh-CN" altLang="en-US" sz="32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200">
                <a:ea typeface="宋体" panose="02010600030101010101" pitchFamily="2" charset="-122"/>
              </a:rPr>
              <a:t>	并    	</a:t>
            </a:r>
            <a:r>
              <a:rPr lang="zh-CN" altLang="en-US" sz="3200" b="1">
                <a:solidFill>
                  <a:srgbClr val="FF00FF"/>
                </a:solidFill>
                <a:ea typeface="黑体" panose="02010609060101010101" pitchFamily="49" charset="-122"/>
              </a:rPr>
              <a:t>今生</a:t>
            </a:r>
            <a:r>
              <a:rPr lang="zh-CN" altLang="en-US" sz="3200">
                <a:ea typeface="宋体" panose="02010600030101010101" pitchFamily="2" charset="-122"/>
              </a:rPr>
              <a:t>的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</a:rPr>
              <a:t>骄傲</a:t>
            </a:r>
            <a:r>
              <a:rPr lang="zh-CN" altLang="en-US" sz="3200">
                <a:ea typeface="宋体" panose="02010600030101010101" pitchFamily="2" charset="-122"/>
              </a:rPr>
              <a:t>，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zh-CN" altLang="en-US" sz="3200">
                <a:ea typeface="宋体" panose="02010600030101010101" pitchFamily="2" charset="-122"/>
              </a:rPr>
              <a:t>	都不是</a:t>
            </a:r>
            <a:r>
              <a:rPr lang="zh-CN" altLang="en-US" sz="3200" b="1">
                <a:solidFill>
                  <a:srgbClr val="0000FF"/>
                </a:solidFill>
                <a:ea typeface="黑体" panose="02010609060101010101" pitchFamily="49" charset="-122"/>
              </a:rPr>
              <a:t>从父来</a:t>
            </a:r>
            <a:r>
              <a:rPr lang="zh-CN" altLang="en-US" sz="3200">
                <a:ea typeface="宋体" panose="02010600030101010101" pitchFamily="2" charset="-122"/>
              </a:rPr>
              <a:t>的，乃是</a:t>
            </a:r>
            <a:r>
              <a:rPr lang="zh-CN" altLang="en-US" sz="3200" b="1">
                <a:solidFill>
                  <a:srgbClr val="FF0000"/>
                </a:solidFill>
                <a:ea typeface="黑体" panose="02010609060101010101" pitchFamily="49" charset="-122"/>
              </a:rPr>
              <a:t>从世界来</a:t>
            </a:r>
            <a:r>
              <a:rPr lang="zh-CN" altLang="en-US" sz="3200">
                <a:ea typeface="宋体" panose="02010600030101010101" pitchFamily="2" charset="-122"/>
              </a:rPr>
              <a:t>的。</a:t>
            </a:r>
            <a:endParaRPr lang="en-US" altLang="en-US" sz="32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id="{EADB2781-9BCF-4280-BC0A-912AE7935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971800"/>
            <a:ext cx="7010400" cy="2895600"/>
          </a:xfrm>
          <a:prstGeom prst="rect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0000"/>
              <a:buFont typeface="Wingdings" panose="05000000000000000000" pitchFamily="2" charset="2"/>
              <a:buChar char="¢"/>
              <a:defRPr sz="3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>
            <a:extLst>
              <a:ext uri="{FF2B5EF4-FFF2-40B4-BE49-F238E27FC236}">
                <a16:creationId xmlns:a16="http://schemas.microsoft.com/office/drawing/2014/main" id="{DAF4C0DC-CA64-49AE-A406-13C23EDFF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763000" cy="434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3300" b="1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肉体</a:t>
            </a:r>
            <a:r>
              <a:rPr lang="en-US" altLang="zh-CN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Flesh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：罪性</a:t>
            </a:r>
            <a:r>
              <a:rPr lang="en-US" altLang="zh-CN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Sinful Nature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、老我</a:t>
            </a:r>
            <a:endParaRPr lang="zh-CN" altLang="en-US" sz="33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自我中心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Self-Center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	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爱上帝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Pleasure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快乐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自我倚靠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Self-Dependence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 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倚靠上帝</a:t>
            </a:r>
          </a:p>
          <a:p>
            <a:pPr eaLnBrk="1" hangingPunct="1">
              <a:buFontTx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Perfectionist/Performance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把结果抓在自己手里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自我敬拜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Self-Worship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	 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敬拜上帝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Position/Possession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地位、职位、学位、财富</a:t>
            </a:r>
          </a:p>
        </p:txBody>
      </p:sp>
      <p:sp>
        <p:nvSpPr>
          <p:cNvPr id="18435" name="Line 4">
            <a:extLst>
              <a:ext uri="{FF2B5EF4-FFF2-40B4-BE49-F238E27FC236}">
                <a16:creationId xmlns:a16="http://schemas.microsoft.com/office/drawing/2014/main" id="{D84752FD-C0DA-48AA-A848-8FF9F28E7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5410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16913BBF-5BA8-4551-8EFE-1BBFD446A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4267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7" name="Line 4">
            <a:extLst>
              <a:ext uri="{FF2B5EF4-FFF2-40B4-BE49-F238E27FC236}">
                <a16:creationId xmlns:a16="http://schemas.microsoft.com/office/drawing/2014/main" id="{B49A4F40-A17F-4DB5-895F-5F6051003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124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8" name="Rectangle 8">
            <a:extLst>
              <a:ext uri="{FF2B5EF4-FFF2-40B4-BE49-F238E27FC236}">
                <a16:creationId xmlns:a16="http://schemas.microsoft.com/office/drawing/2014/main" id="{0C294B46-884C-44C5-AF84-EE96E299E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010400" cy="1450975"/>
          </a:xfrm>
          <a:noFill/>
        </p:spPr>
        <p:txBody>
          <a:bodyPr/>
          <a:lstStyle/>
          <a:p>
            <a:pPr eaLnBrk="1" hangingPunct="1"/>
            <a:r>
              <a:rPr lang="zh-CN" altLang="en-US" b="1">
                <a:ea typeface="宋体" panose="02010600030101010101" pitchFamily="2" charset="-122"/>
              </a:rPr>
              <a:t>不要爱世界和世界上的事</a:t>
            </a:r>
            <a:br>
              <a:rPr lang="zh-CN" altLang="en-US" b="1">
                <a:ea typeface="宋体" panose="02010600030101010101" pitchFamily="2" charset="-122"/>
              </a:rPr>
            </a:br>
            <a:r>
              <a:rPr lang="zh-CN" altLang="en-US" b="1">
                <a:ea typeface="宋体" panose="02010600030101010101" pitchFamily="2" charset="-122"/>
              </a:rPr>
              <a:t>约一 </a:t>
            </a:r>
            <a:r>
              <a:rPr lang="en-US" altLang="zh-CN" b="1">
                <a:ea typeface="宋体" panose="02010600030101010101" pitchFamily="2" charset="-122"/>
              </a:rPr>
              <a:t>2:15-17</a:t>
            </a:r>
            <a:endParaRPr lang="en-US" altLang="en-US" b="1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F9619E7C-E6EC-4894-83D3-279776A81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3300" b="1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肉体</a:t>
            </a:r>
            <a:r>
              <a:rPr lang="en-US" altLang="zh-CN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Flesh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：罪性</a:t>
            </a:r>
            <a:r>
              <a:rPr lang="en-US" altLang="zh-CN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Sinful Nature</a:t>
            </a:r>
            <a:r>
              <a:rPr lang="zh-CN" alt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、老我</a:t>
            </a:r>
            <a:endParaRPr lang="zh-CN" altLang="en-US" sz="33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自我中心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Self-Center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	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爱上帝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快乐        易怒、沮丧、抱怨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自我倚靠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Self-Dependence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 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倚靠上帝</a:t>
            </a:r>
          </a:p>
          <a:p>
            <a:pPr eaLnBrk="1" hangingPunct="1">
              <a:buFontTx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把结果抓在自己手里       紧张、焦虑、压力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Char char="L"/>
            </a:pPr>
            <a:r>
              <a:rPr lang="zh-CN" altLang="en-US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自我敬拜 </a:t>
            </a:r>
            <a:r>
              <a:rPr lang="en-US" altLang="zh-CN">
                <a:solidFill>
                  <a:srgbClr val="FF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Self-Worship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	 		</a:t>
            </a:r>
            <a:r>
              <a:rPr lang="zh-CN" altLang="en-US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敬拜上帝</a:t>
            </a:r>
          </a:p>
          <a:p>
            <a:pPr eaLnBrk="1" hangingPunct="1">
              <a:buClr>
                <a:schemeClr val="tx2"/>
              </a:buClr>
              <a:buSzPct val="95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地位、职位、学位、财富     自卑、自责、自怜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L"/>
            </a:pP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自义</a:t>
            </a:r>
            <a:r>
              <a:rPr lang="en-US" altLang="zh-CN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Self-Righteousness</a:t>
            </a:r>
            <a:r>
              <a:rPr lang="en-US" altLang="zh-CN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 </a:t>
            </a:r>
            <a:r>
              <a:rPr lang="zh-CN" altLang="en-US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自然而然、理所当然</a:t>
            </a:r>
          </a:p>
        </p:txBody>
      </p:sp>
      <p:sp>
        <p:nvSpPr>
          <p:cNvPr id="19459" name="Line 4">
            <a:extLst>
              <a:ext uri="{FF2B5EF4-FFF2-40B4-BE49-F238E27FC236}">
                <a16:creationId xmlns:a16="http://schemas.microsoft.com/office/drawing/2014/main" id="{D6A54A07-6DA3-439B-88B9-69497176C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51054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0" name="Line 4">
            <a:extLst>
              <a:ext uri="{FF2B5EF4-FFF2-40B4-BE49-F238E27FC236}">
                <a16:creationId xmlns:a16="http://schemas.microsoft.com/office/drawing/2014/main" id="{7F366F51-A772-4A54-A513-53F9444747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743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1" name="Line 4">
            <a:extLst>
              <a:ext uri="{FF2B5EF4-FFF2-40B4-BE49-F238E27FC236}">
                <a16:creationId xmlns:a16="http://schemas.microsoft.com/office/drawing/2014/main" id="{C8438A55-0C6F-4EE3-A881-05E23B236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886200"/>
            <a:ext cx="83820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2" name="Line 4">
            <a:extLst>
              <a:ext uri="{FF2B5EF4-FFF2-40B4-BE49-F238E27FC236}">
                <a16:creationId xmlns:a16="http://schemas.microsoft.com/office/drawing/2014/main" id="{95E87F3C-DE88-4A99-AF6E-2F8C8C6D72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276600"/>
            <a:ext cx="533400" cy="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3" name="Line 4">
            <a:extLst>
              <a:ext uri="{FF2B5EF4-FFF2-40B4-BE49-F238E27FC236}">
                <a16:creationId xmlns:a16="http://schemas.microsoft.com/office/drawing/2014/main" id="{B919D1EA-52A7-436F-8480-7787410E0D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5638800"/>
            <a:ext cx="533400" cy="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4" name="Line 4">
            <a:extLst>
              <a:ext uri="{FF2B5EF4-FFF2-40B4-BE49-F238E27FC236}">
                <a16:creationId xmlns:a16="http://schemas.microsoft.com/office/drawing/2014/main" id="{451BA1F6-1F89-46AD-A07D-885E4022D9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495800"/>
            <a:ext cx="533400" cy="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31AAD06B-8C68-4B91-8441-EF8912E71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010400" cy="1450975"/>
          </a:xfrm>
          <a:noFill/>
        </p:spPr>
        <p:txBody>
          <a:bodyPr/>
          <a:lstStyle/>
          <a:p>
            <a:pPr eaLnBrk="1" hangingPunct="1"/>
            <a:r>
              <a:rPr lang="zh-CN" altLang="en-US" b="1">
                <a:ea typeface="宋体" panose="02010600030101010101" pitchFamily="2" charset="-122"/>
              </a:rPr>
              <a:t>不要爱世界和世界上的事</a:t>
            </a:r>
            <a:br>
              <a:rPr lang="zh-CN" altLang="en-US" b="1">
                <a:ea typeface="宋体" panose="02010600030101010101" pitchFamily="2" charset="-122"/>
              </a:rPr>
            </a:br>
            <a:r>
              <a:rPr lang="zh-CN" altLang="en-US" b="1">
                <a:ea typeface="宋体" panose="02010600030101010101" pitchFamily="2" charset="-122"/>
              </a:rPr>
              <a:t>约一 </a:t>
            </a:r>
            <a:r>
              <a:rPr lang="en-US" altLang="zh-CN" b="1">
                <a:ea typeface="宋体" panose="02010600030101010101" pitchFamily="2" charset="-122"/>
              </a:rPr>
              <a:t>2:15-17</a:t>
            </a:r>
            <a:endParaRPr lang="en-US" altLang="en-US" b="1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52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1066</TotalTime>
  <Words>2214</Words>
  <Application>Microsoft Office PowerPoint</Application>
  <PresentationFormat>全屏显示(4:3)</PresentationFormat>
  <Paragraphs>150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24</vt:i4>
      </vt:variant>
    </vt:vector>
  </HeadingPairs>
  <TitlesOfParts>
    <vt:vector size="37" baseType="lpstr">
      <vt:lpstr>Arial</vt:lpstr>
      <vt:lpstr>Wingdings</vt:lpstr>
      <vt:lpstr>Tahoma</vt:lpstr>
      <vt:lpstr>Times New Roman</vt:lpstr>
      <vt:lpstr>黑体</vt:lpstr>
      <vt:lpstr>Times Roman</vt:lpstr>
      <vt:lpstr>宋体</vt:lpstr>
      <vt:lpstr>SimSun-ExtB</vt:lpstr>
      <vt:lpstr>Echo</vt:lpstr>
      <vt:lpstr>Default Design</vt:lpstr>
      <vt:lpstr>Ripple</vt:lpstr>
      <vt:lpstr>Curtain Call</vt:lpstr>
      <vt:lpstr>1_Default Design</vt:lpstr>
      <vt:lpstr>你们是世界的光</vt:lpstr>
      <vt:lpstr>世界/world/κόσμος, 186次</vt:lpstr>
      <vt:lpstr>世界/world/κόσμος, 186次</vt:lpstr>
      <vt:lpstr>世界/world/κόσμος, 186次</vt:lpstr>
      <vt:lpstr>世界/world/κόσμος, 186次</vt:lpstr>
      <vt:lpstr>不要爱世界和世界上的事 约一 2:15-17</vt:lpstr>
      <vt:lpstr>不要爱世界和世界上的事 约一 2:15-17</vt:lpstr>
      <vt:lpstr>不要爱世界和世界上的事 约一 2:15-17</vt:lpstr>
      <vt:lpstr>不要爱世界和世界上的事 约一 2:15-17</vt:lpstr>
      <vt:lpstr>不要爱世界和世界上的事 约一 2:15-17</vt:lpstr>
      <vt:lpstr>不要爱世界和世界上的事 约一 2:15-17</vt:lpstr>
      <vt:lpstr>不要爱世界和世界上的事 约一 2:15-17</vt:lpstr>
      <vt:lpstr>不要爱世界和世界上的事</vt:lpstr>
      <vt:lpstr>不要爱世界和世界上的事</vt:lpstr>
      <vt:lpstr>里面的世界，教会里的世界</vt:lpstr>
      <vt:lpstr>里面的世界，教会里的世界</vt:lpstr>
      <vt:lpstr>里面的世界，教会里的世界</vt:lpstr>
      <vt:lpstr>里面的世界、教会里的世界</vt:lpstr>
      <vt:lpstr>不要爱世界和世界上的事 约一 2:15-17</vt:lpstr>
      <vt:lpstr>天国的本质</vt:lpstr>
      <vt:lpstr>你们是世界的光</vt:lpstr>
      <vt:lpstr>你们是世界的光</vt:lpstr>
      <vt:lpstr>登山宝训</vt:lpstr>
      <vt:lpstr>你们是世界的光：圣经的标准</vt:lpstr>
    </vt:vector>
  </TitlesOfParts>
  <Company>For His Glory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不要爱世界和世界上的事</dc:title>
  <dc:creator>Malachi Zhou</dc:creator>
  <cp:lastModifiedBy>bdbible</cp:lastModifiedBy>
  <cp:revision>184</cp:revision>
  <dcterms:created xsi:type="dcterms:W3CDTF">2010-04-19T21:12:43Z</dcterms:created>
  <dcterms:modified xsi:type="dcterms:W3CDTF">2023-01-19T14:57:23Z</dcterms:modified>
</cp:coreProperties>
</file>