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1325" r:id="rId2"/>
    <p:sldId id="256" r:id="rId3"/>
    <p:sldId id="259" r:id="rId4"/>
    <p:sldId id="258" r:id="rId5"/>
    <p:sldId id="257" r:id="rId6"/>
    <p:sldId id="263" r:id="rId7"/>
    <p:sldId id="260" r:id="rId8"/>
    <p:sldId id="262" r:id="rId9"/>
    <p:sldId id="264" r:id="rId10"/>
    <p:sldId id="1324" r:id="rId11"/>
    <p:sldId id="275" r:id="rId12"/>
    <p:sldId id="266" r:id="rId13"/>
    <p:sldId id="132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3C4564-B6F8-489A-A04B-8C548BDE6463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79AAFE-D707-4AD9-912F-9AB8A7B971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54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0ECAE20D-C0F7-513A-0CD4-8CFBC41AA2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defTabSz="914400"/>
            <a:fld id="{AF7F77A9-E31E-4213-A505-8012905D4E48}" type="slidenum">
              <a:rPr lang="en-US" altLang="en-US">
                <a:solidFill>
                  <a:srgbClr val="000000"/>
                </a:solidFill>
              </a:rPr>
              <a:pPr algn="r" defTabSz="914400"/>
              <a:t>11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8BFE78F3-2657-698F-CD85-816A3AE5344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702675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63" tIns="46331" rIns="92663" bIns="46331" anchor="b"/>
          <a:lstStyle>
            <a:lvl1pPr algn="ctr" defTabSz="9255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4063" indent="-290513" algn="ctr" defTabSz="9255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58875" indent="-233363" algn="ctr" defTabSz="9255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22425" indent="-231775" algn="ctr" defTabSz="9255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84388" indent="-231775" algn="ctr" defTabSz="9255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41588" indent="-231775" algn="ctr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98788" indent="-231775" algn="ctr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55988" indent="-231775" algn="ctr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13188" indent="-231775" algn="ctr" defTabSz="9255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A7B33C6-F23B-4264-9063-FA7C96926905}" type="slidenum">
              <a:rPr lang="en-US" altLang="en-US" sz="1200">
                <a:solidFill>
                  <a:srgbClr val="000000"/>
                </a:solidFill>
                <a:ea typeface="MS PGothic" panose="020B0600070205080204" pitchFamily="34" charset="-128"/>
              </a:rPr>
              <a:pPr algn="r" eaLnBrk="1" hangingPunct="1"/>
              <a:t>11</a:t>
            </a:fld>
            <a:endParaRPr lang="en-US" altLang="en-US" sz="1200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7DC797C5-3BD1-FFB3-A9C8-744163154F0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8975"/>
            <a:ext cx="4572000" cy="3435350"/>
          </a:xfrm>
          <a:ln/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270B3EF0-B283-96F2-5F36-C981C2D150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51338"/>
            <a:ext cx="5029200" cy="4121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663" tIns="46331" rIns="92663" bIns="46331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93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56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6743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21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4948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750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78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33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98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24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2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20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723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78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4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986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364DC-C66B-4B8C-8851-D0BC37A9D5D1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FCAA21A-E55B-40F2-B96C-728987786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5972" y="971549"/>
            <a:ext cx="8292915" cy="1252315"/>
          </a:xfrm>
        </p:spPr>
        <p:txBody>
          <a:bodyPr>
            <a:noAutofit/>
          </a:bodyPr>
          <a:lstStyle/>
          <a:p>
            <a:r>
              <a:rPr lang="zh-CN" alt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得着那最宝贵的</a:t>
            </a:r>
            <a:endParaRPr lang="en-US" sz="7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1125" y="2543176"/>
            <a:ext cx="9293963" cy="3467100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出埃及记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CN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Exodus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n-US" altLang="zh-CN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4:21-26</a:t>
            </a:r>
            <a:endParaRPr lang="en-US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67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985" y="430839"/>
            <a:ext cx="10356113" cy="904876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怎样得着那最宝贵的：</a:t>
            </a:r>
            <a:r>
              <a:rPr lang="zh-CN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经历圣灵？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1335715"/>
            <a:ext cx="11115676" cy="5369885"/>
          </a:xfrm>
        </p:spPr>
        <p:txBody>
          <a:bodyPr>
            <a:noAutofit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神永恒的主权和奥秘：拣选、立约、应许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神在摩西身上的作为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呼召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857250" lvl="2" indent="0">
              <a:buNone/>
            </a:pP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他以为弟兄必明白神是借他的手搭救他们。他们却不明白。 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徒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Acts 7:25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熬炼、呼喊、呜呼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呼求、呼吸、人的杖成为神的杖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94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6611B467-3051-3387-B767-7563D9D90BC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057400" y="228600"/>
            <a:ext cx="7772400" cy="8382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zh-CN" altLang="en-US" sz="6000" b="1" dirty="0">
                <a:ea typeface="SimHei" panose="02010609060101010101" pitchFamily="49" charset="-122"/>
              </a:rPr>
              <a:t>全备的大使命</a:t>
            </a:r>
            <a:endParaRPr lang="en-US" altLang="zh-CN" sz="6000" b="1" dirty="0">
              <a:ea typeface="SimHei" panose="02010609060101010101" pitchFamily="49" charset="-122"/>
            </a:endParaRP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FF02965F-E499-4F50-F05B-9E75CF19AD7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04801" y="1143000"/>
            <a:ext cx="11610974" cy="5562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5000"/>
              </a:lnSpc>
              <a:buClr>
                <a:srgbClr val="0000FF"/>
              </a:buClr>
              <a:buSzPct val="140000"/>
              <a:buFont typeface="Wingdings" panose="05000000000000000000" pitchFamily="2" charset="2"/>
              <a:buChar char="§"/>
            </a:pP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去</a:t>
            </a:r>
            <a:r>
              <a:rPr lang="en-US" alt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Go</a:t>
            </a: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：</a:t>
            </a:r>
            <a:r>
              <a:rPr lang="zh-CN" altLang="en-US" sz="4000" dirty="0">
                <a:latin typeface="Times Roman" pitchFamily="18" charset="0"/>
                <a:ea typeface="SimSun" panose="02010600030101010101" pitchFamily="2" charset="-122"/>
              </a:rPr>
              <a:t>马太福音</a:t>
            </a:r>
            <a:r>
              <a:rPr lang="en-US" altLang="zh-CN" sz="4000" dirty="0">
                <a:latin typeface="Times Roman" pitchFamily="18" charset="0"/>
                <a:ea typeface="SimSun" panose="02010600030101010101" pitchFamily="2" charset="-122"/>
              </a:rPr>
              <a:t>28:18-20</a:t>
            </a:r>
          </a:p>
          <a:p>
            <a:pPr eaLnBrk="1" hangingPunct="1">
              <a:lnSpc>
                <a:spcPct val="105000"/>
              </a:lnSpc>
              <a:buClr>
                <a:srgbClr val="0000FF"/>
              </a:buClr>
              <a:buSzPct val="140000"/>
              <a:buFont typeface="Wingdings" panose="05000000000000000000" pitchFamily="2" charset="2"/>
              <a:buNone/>
            </a:pPr>
            <a:r>
              <a:rPr lang="zh-CN" altLang="en-US" sz="4000" dirty="0">
                <a:latin typeface="Times Roman" pitchFamily="18" charset="0"/>
                <a:ea typeface="SimSun" panose="02010600030101010101" pitchFamily="2" charset="-122"/>
              </a:rPr>
              <a:t>	</a:t>
            </a: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耶稣进前来，对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他们</a:t>
            </a: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讲话，说：天上地上所有的权柄都赐给我了。所以，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你们</a:t>
            </a: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要去，使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万国</a:t>
            </a: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作我的门徒，</a:t>
            </a:r>
            <a:r>
              <a:rPr lang="en-US" altLang="zh-CN" sz="4000" dirty="0">
                <a:latin typeface="Times Roman" pitchFamily="18" charset="0"/>
                <a:ea typeface="SimSun" panose="02010600030101010101" pitchFamily="2" charset="-122"/>
              </a:rPr>
              <a:t>…</a:t>
            </a:r>
          </a:p>
          <a:p>
            <a:pPr eaLnBrk="1" hangingPunct="1">
              <a:lnSpc>
                <a:spcPct val="105000"/>
              </a:lnSpc>
              <a:buClr>
                <a:srgbClr val="0000FF"/>
              </a:buClr>
              <a:buSzPct val="140000"/>
              <a:buFont typeface="Wingdings" panose="05000000000000000000" pitchFamily="2" charset="2"/>
              <a:buChar char="§"/>
            </a:pP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等</a:t>
            </a:r>
            <a:r>
              <a:rPr lang="en-US" alt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Wait</a:t>
            </a: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：</a:t>
            </a:r>
            <a:r>
              <a:rPr lang="zh-CN" altLang="en-US" sz="4000" dirty="0">
                <a:latin typeface="Times Roman" pitchFamily="18" charset="0"/>
                <a:ea typeface="SimSun" panose="02010600030101010101" pitchFamily="2" charset="-122"/>
              </a:rPr>
              <a:t>路加福音</a:t>
            </a:r>
            <a:r>
              <a:rPr lang="en-US" altLang="zh-CN" sz="4000" dirty="0">
                <a:latin typeface="Times Roman" pitchFamily="18" charset="0"/>
                <a:ea typeface="SimSun" panose="02010600030101010101" pitchFamily="2" charset="-122"/>
              </a:rPr>
              <a:t>24:49</a:t>
            </a:r>
          </a:p>
          <a:p>
            <a:pPr eaLnBrk="1" hangingPunct="1">
              <a:lnSpc>
                <a:spcPct val="105000"/>
              </a:lnSpc>
              <a:buClr>
                <a:srgbClr val="0000FF"/>
              </a:buClr>
              <a:buSzPct val="140000"/>
              <a:buFont typeface="Wingdings" panose="05000000000000000000" pitchFamily="2" charset="2"/>
              <a:buNone/>
            </a:pPr>
            <a:r>
              <a:rPr lang="zh-CN" altLang="en-US" sz="4000" dirty="0">
                <a:latin typeface="Times Roman" pitchFamily="18" charset="0"/>
                <a:ea typeface="SimSun" panose="02010600030101010101" pitchFamily="2" charset="-122"/>
              </a:rPr>
              <a:t>	</a:t>
            </a: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我要将我父所应许的降在你们身上。你们要在城里</a:t>
            </a:r>
            <a:r>
              <a:rPr lang="zh-CN" alt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等候</a:t>
            </a:r>
            <a:r>
              <a:rPr lang="zh-CN" alt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，直到你们领受从上头来的能力。徒1:4 </a:t>
            </a:r>
            <a:r>
              <a:rPr lang="zh-CN" alt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不要离开</a:t>
            </a:r>
            <a:r>
              <a:rPr lang="zh-CN" altLang="zh-CN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耶路撒冷，要</a:t>
            </a:r>
            <a:r>
              <a:rPr lang="zh-CN" alt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等候</a:t>
            </a:r>
            <a:r>
              <a:rPr lang="zh-CN" altLang="zh-CN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父所应许的，</a:t>
            </a:r>
            <a:r>
              <a:rPr lang="en-US" altLang="zh-CN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Roman" pitchFamily="18" charset="0"/>
                <a:ea typeface="SimHei" panose="02010609060101010101" pitchFamily="49" charset="-122"/>
              </a:rPr>
              <a:t>…</a:t>
            </a:r>
            <a:endParaRPr lang="zh-CN" altLang="en-US" sz="4000" b="1" dirty="0">
              <a:effectLst>
                <a:outerShdw blurRad="38100" dist="38100" dir="2700000" algn="tl">
                  <a:srgbClr val="C0C0C0"/>
                </a:outerShdw>
              </a:effectLst>
              <a:latin typeface="Times Roman" pitchFamily="18" charset="0"/>
              <a:ea typeface="SimHei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828" y="643490"/>
            <a:ext cx="10664456" cy="904876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得着那最宝贵的：</a:t>
            </a:r>
            <a:r>
              <a:rPr lang="zh-CN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经历圣灵的能力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874" y="1626780"/>
            <a:ext cx="11674549" cy="5071731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使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律法的义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成就在我们这</a:t>
            </a:r>
            <a:r>
              <a:rPr lang="zh-CN" altLang="en-US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不随从肉体、只随从圣灵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的人身上。罗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Rom. 8:4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4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24</a:t>
            </a:r>
            <a:r>
              <a:rPr lang="hr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摩西在路上住宿的地方，耶和华遇见他，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想要杀他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  <a:r>
              <a:rPr lang="en-US" altLang="zh-CN" sz="44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25</a:t>
            </a:r>
            <a:r>
              <a:rPr lang="hr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西坡拉就拿一块火石，割下他儿子的阳皮，丢在摩西脚前，说：你真是我的血郎了。 </a:t>
            </a:r>
            <a:r>
              <a:rPr lang="en-US" altLang="zh-CN" sz="4400" b="1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26</a:t>
            </a:r>
            <a:r>
              <a:rPr lang="hr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这样，耶和华才放了他。西坡拉说：你因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割礼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就是血郎了。出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Exod. 4:24-26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73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6" y="441472"/>
            <a:ext cx="10664456" cy="904876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得着那最宝贵的：</a:t>
            </a:r>
            <a:r>
              <a:rPr lang="zh-CN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经历圣灵的能力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651" y="1435396"/>
            <a:ext cx="11887199" cy="5263116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得着耶稣，就得着圣灵；得着圣灵，就得着耶稣。</a:t>
            </a:r>
            <a:endParaRPr lang="en-US" altLang="zh-CN" sz="4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若没有得着圣灵，就没有得着耶稣。</a:t>
            </a:r>
            <a:endParaRPr lang="en-US" altLang="zh-CN" sz="4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zh-CN" altLang="en-US" sz="4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耶稣离我们多远，圣灵就离我们多远。</a:t>
            </a:r>
            <a:endParaRPr lang="en-US" altLang="zh-CN" sz="4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圣灵离我们多远，耶稣就离我们多远；</a:t>
            </a:r>
            <a:endParaRPr lang="en-US" sz="4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kumimoji="0" lang="zh-CN" altLang="en-US" sz="4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称义的源头都在耶稣里，能力的源头都在圣灵里。</a:t>
            </a:r>
            <a:endParaRPr kumimoji="0" lang="en-US" altLang="zh-CN" sz="4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离了耶稣，绝无可能称义；</a:t>
            </a:r>
            <a:endParaRPr lang="en-US" altLang="zh-CN" sz="4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zh-CN" sz="4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zh-CN" altLang="en-US" sz="4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离了圣灵，绝对无能为力。</a:t>
            </a:r>
            <a:endParaRPr lang="en-US" altLang="zh-CN" sz="4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364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7200" y="971549"/>
            <a:ext cx="8911687" cy="1252315"/>
          </a:xfrm>
        </p:spPr>
        <p:txBody>
          <a:bodyPr>
            <a:noAutofit/>
          </a:bodyPr>
          <a:lstStyle/>
          <a:p>
            <a:r>
              <a:rPr lang="zh-CN" alt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得着那最宝贵的</a:t>
            </a:r>
            <a:endParaRPr lang="en-US" sz="7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1125" y="2509284"/>
            <a:ext cx="10448925" cy="350099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Font typeface="+mj-lt"/>
              <a:buAutoNum type="arabicParenR"/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什么是</a:t>
            </a:r>
            <a:r>
              <a:rPr lang="zh-CN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最宝贵</a:t>
            </a: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的？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+mj-lt"/>
              <a:buAutoNum type="arabicParenR"/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什么是</a:t>
            </a:r>
            <a:r>
              <a:rPr lang="zh-CN" altLang="en-US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真的最宝贵</a:t>
            </a: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的？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+mj-lt"/>
              <a:buAutoNum type="arabicParenR"/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什么对我</a:t>
            </a:r>
            <a:r>
              <a:rPr lang="zh-CN" altLang="en-US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真的</a:t>
            </a: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是</a:t>
            </a:r>
            <a:r>
              <a:rPr lang="zh-CN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最宝贵</a:t>
            </a: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的？</a:t>
            </a:r>
            <a:endParaRPr lang="en-US" altLang="zh-CN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+mj-lt"/>
              <a:buAutoNum type="arabicParenR"/>
            </a:pP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如何知道我</a:t>
            </a:r>
            <a:r>
              <a:rPr lang="zh-CN" altLang="en-US" sz="6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真得着了</a:t>
            </a:r>
            <a:r>
              <a:rPr lang="zh-CN" altLang="en-US" sz="6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最宝贵</a:t>
            </a:r>
            <a:r>
              <a:rPr lang="zh-CN" altLang="en-US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的？</a:t>
            </a:r>
            <a:endParaRPr lang="en-US" sz="6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000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262" y="409574"/>
            <a:ext cx="6923613" cy="904876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得着那最宝贵的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49" y="1414130"/>
            <a:ext cx="11191875" cy="5215271"/>
          </a:xfrm>
        </p:spPr>
        <p:txBody>
          <a:bodyPr>
            <a:noAutofit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16</a:t>
            </a:r>
            <a:r>
              <a:rPr lang="en-US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…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有一个财主，田产丰盛。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17</a:t>
            </a:r>
            <a:r>
              <a:rPr lang="hr" altLang="zh-CN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自己心里思想说：我的出产没有地方收藏，怎么办呢？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18</a:t>
            </a:r>
            <a:r>
              <a:rPr lang="hr" altLang="zh-CN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又说：我要这么办。要把我的仓房拆了，另盖更大的。在那里好收藏我一切的粮食和财物。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hr" altLang="zh-CN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然后要对我的灵魂说：灵魂哪！你有许多财物积存，可作多年的费用，只管安安逸逸的吃喝快乐吧！</a:t>
            </a:r>
          </a:p>
          <a:p>
            <a:pPr algn="l" rtl="0">
              <a:buFont typeface="Wingdings" panose="05000000000000000000" pitchFamily="2" charset="2"/>
              <a:buChar char="q"/>
            </a:pPr>
            <a:r>
              <a:rPr lang="zh-CN" altLang="en-US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40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hr" altLang="zh-CN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神却对他说：无知的人哪！</a:t>
            </a:r>
            <a:r>
              <a:rPr lang="zh-CN" altLang="en-US" sz="40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今夜必要你的灵魂。你所预备的，要归谁呢？</a:t>
            </a:r>
            <a:r>
              <a:rPr lang="zh-CN" altLang="en-US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路</a:t>
            </a:r>
            <a:r>
              <a:rPr lang="en-US" altLang="zh-CN" sz="40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Lk. 12:16-20</a:t>
            </a:r>
            <a:endParaRPr lang="en-US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229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62250" y="971549"/>
            <a:ext cx="6991350" cy="1252315"/>
          </a:xfrm>
        </p:spPr>
        <p:txBody>
          <a:bodyPr>
            <a:noAutofit/>
          </a:bodyPr>
          <a:lstStyle/>
          <a:p>
            <a:r>
              <a:rPr lang="zh-CN" altLang="en-US" sz="7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得着那最宝贵的</a:t>
            </a:r>
            <a:endParaRPr lang="en-US" sz="7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525" y="2457450"/>
            <a:ext cx="10791825" cy="355282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zh-CN" altLang="en-US" sz="58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人若赚得全世界，</a:t>
            </a:r>
            <a:r>
              <a:rPr lang="zh-CN" altLang="en-US" sz="5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却</a:t>
            </a:r>
            <a:r>
              <a:rPr lang="zh-CN" altLang="en-US" sz="58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赔上自己的生命，有什么益处呢？</a:t>
            </a:r>
            <a:r>
              <a:rPr lang="zh-CN" altLang="en-US" sz="5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人还能拿什么换生命呢？</a:t>
            </a:r>
            <a:r>
              <a:rPr lang="zh-CN" altLang="en-US" sz="58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5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太</a:t>
            </a:r>
            <a:r>
              <a:rPr lang="en-US" altLang="zh-CN" sz="58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Matt. 16:26</a:t>
            </a:r>
            <a:endParaRPr lang="en-US" sz="5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893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262" y="409574"/>
            <a:ext cx="6923613" cy="904876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Sun-ExtB" panose="02010609060101010101" pitchFamily="49" charset="-122"/>
                <a:ea typeface="SimSun-ExtB" panose="02010609060101010101" pitchFamily="49" charset="-122"/>
              </a:rPr>
              <a:t>得着那最宝贵的</a:t>
            </a:r>
            <a:endParaRPr lang="en-US" sz="5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Sun-ExtB" panose="02010609060101010101" pitchFamily="49" charset="-122"/>
              <a:ea typeface="SimSun-ExtB" panose="02010609060101010101" pitchFamily="49" charset="-122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1392866"/>
            <a:ext cx="11115676" cy="5236536"/>
          </a:xfrm>
        </p:spPr>
        <p:txBody>
          <a:bodyPr>
            <a:noAutofit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en-US" sz="36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19</a:t>
            </a:r>
            <a:r>
              <a:rPr 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耶和华在米甸对摩西说：你要回埃及去，因为寻索你命的人都死了。</a:t>
            </a:r>
            <a:r>
              <a:rPr lang="en-US" altLang="zh-CN" sz="36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20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摩西就带着妻子和两个儿子，叫他们骑上驴，回埃及地去。摩西手里拿着</a:t>
            </a:r>
            <a:r>
              <a:rPr lang="zh-CN" altLang="en-US" sz="3600" b="1" i="0" u="none" strike="noStrike" baseline="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神的杖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</a:t>
            </a:r>
          </a:p>
          <a:p>
            <a:pPr algn="l" rtl="0">
              <a:buFont typeface="Wingdings" panose="05000000000000000000" pitchFamily="2" charset="2"/>
              <a:buChar char="q"/>
            </a:pPr>
            <a:r>
              <a:rPr lang="zh-CN" alt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36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21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耶和华对摩西说：你回到埃及的时候，要留意将我指示你的一切奇事行在法老面前。但我要使他的心刚硬，他必不容百姓去。</a:t>
            </a:r>
            <a:r>
              <a:rPr lang="en-US" sz="36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22</a:t>
            </a:r>
            <a:r>
              <a:rPr 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你要对法老说：耶和华这样说，以色列是我的儿子，我的长子。 </a:t>
            </a:r>
            <a:r>
              <a:rPr lang="en-US" altLang="zh-CN" sz="3600" b="1" i="0" u="none" strike="noStrik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23</a:t>
            </a:r>
            <a:r>
              <a:rPr lang="en-US" altLang="zh-CN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我对你说过，容我的儿子去，好事奉我。你还是不肯容他去。看哪！我要杀你的长子。</a:t>
            </a:r>
            <a:r>
              <a:rPr lang="zh-CN" altLang="en-US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出</a:t>
            </a:r>
            <a:r>
              <a:rPr lang="en-US" sz="3600" b="1" i="0" u="none" strike="noStrike" baseline="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Exod. 4:19-23</a:t>
            </a:r>
            <a:endParaRPr lang="en-US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0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262" y="409574"/>
            <a:ext cx="7780863" cy="904876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得着那最宝贵的：</a:t>
            </a:r>
            <a:r>
              <a:rPr lang="zh-CN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杖</a:t>
            </a:r>
            <a:r>
              <a:rPr lang="en-US" altLang="zh-CN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Staff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95" y="1447800"/>
            <a:ext cx="11355572" cy="5257800"/>
          </a:xfrm>
        </p:spPr>
        <p:txBody>
          <a:bodyPr>
            <a:noAutofit/>
          </a:bodyPr>
          <a:lstStyle/>
          <a:p>
            <a:pPr marL="742950" indent="-742950" algn="l" rtl="0">
              <a:lnSpc>
                <a:spcPct val="110000"/>
              </a:lnSpc>
              <a:buFont typeface="+mj-lt"/>
              <a:buAutoNum type="arabicParenR"/>
            </a:pP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</a:t>
            </a:r>
            <a:r>
              <a:rPr lang="zh-CN" altLang="en-US" sz="5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r>
              <a:rPr lang="en-US" altLang="zh-CN" sz="5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Power</a:t>
            </a:r>
          </a:p>
          <a:p>
            <a:pPr marL="742950" indent="-742950" algn="l" rtl="0">
              <a:lnSpc>
                <a:spcPct val="110000"/>
              </a:lnSpc>
              <a:buFont typeface="+mj-lt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临到我的身上</a:t>
            </a:r>
            <a:endParaRPr lang="en-US" altLang="zh-CN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algn="l" rtl="0">
              <a:lnSpc>
                <a:spcPct val="110000"/>
              </a:lnSpc>
              <a:buFont typeface="+mj-lt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在我身上彰显</a:t>
            </a:r>
            <a:endParaRPr lang="en-US" altLang="zh-CN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800100" lvl="2" indent="0">
              <a:lnSpc>
                <a:spcPct val="110000"/>
              </a:lnSpc>
              <a:buNone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上帝的国度不在于言语，</a:t>
            </a:r>
            <a:endParaRPr lang="en-US" altLang="zh-CN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800100" lvl="2" indent="0">
              <a:lnSpc>
                <a:spcPct val="110000"/>
              </a:lnSpc>
              <a:buNone/>
            </a:pP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                 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而在于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。林前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4:20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032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903" y="409574"/>
            <a:ext cx="9303488" cy="904876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怎样得着那最宝贵的：</a:t>
            </a:r>
            <a:r>
              <a:rPr lang="zh-CN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杖</a:t>
            </a:r>
            <a:r>
              <a:rPr lang="en-US" altLang="zh-CN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Staff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1314450"/>
            <a:ext cx="11115676" cy="5391150"/>
          </a:xfrm>
        </p:spPr>
        <p:txBody>
          <a:bodyPr>
            <a:noAutofit/>
          </a:bodyPr>
          <a:lstStyle/>
          <a:p>
            <a:pPr algn="l" rtl="0">
              <a:buFont typeface="Wingdings" panose="05000000000000000000" pitchFamily="2" charset="2"/>
              <a:buChar char="q"/>
            </a:pP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神永恒的主权和奥秘：拣选、立约、应许</a:t>
            </a:r>
            <a:endParaRPr lang="en-US" altLang="zh-CN" sz="4400" b="1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algn="l" rtl="0"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神在摩西身上的作为</a:t>
            </a:r>
            <a:endParaRPr lang="en-US" altLang="zh-CN" sz="4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呼召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857250" lvl="2" indent="0">
              <a:buNone/>
            </a:pPr>
            <a:r>
              <a:rPr lang="zh-CN" altLang="en-US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他以为弟兄必明白神是借他的手搭救他们。他们却不明白。 </a:t>
            </a:r>
            <a:r>
              <a:rPr lang="zh-CN" altLang="en-US" sz="4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徒</a:t>
            </a:r>
            <a:r>
              <a:rPr lang="en-US" altLang="zh-CN" sz="4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Acts 7:25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熬炼、呼喊、呜呼</a:t>
            </a:r>
            <a:endParaRPr lang="en-US" altLang="zh-CN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zh-CN" altLang="en-US" sz="4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呼求、呼吸、人的杖成为神的杖</a:t>
            </a:r>
            <a:endParaRPr lang="en-US" sz="4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28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262" y="409574"/>
            <a:ext cx="7780863" cy="904876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得着那最宝贵的：</a:t>
            </a:r>
            <a:r>
              <a:rPr lang="zh-CN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杖</a:t>
            </a:r>
            <a:r>
              <a:rPr lang="en-US" altLang="zh-CN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Staff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93" y="1403498"/>
            <a:ext cx="11313041" cy="530210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但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圣灵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降临在你们身上，你们就必得着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能力，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并要在耶路撒冷、犹太全地和撒玛利亚，直到地极，作我的见证人。 徒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Acts 1:8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耶稣和他们聚集的时候，嘱咐他们说：</a:t>
            </a:r>
            <a:r>
              <a:rPr lang="zh-CN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不要离开耶路撒冷，要等候父所应许的</a:t>
            </a:r>
            <a:r>
              <a:rPr lang="zh-CN" altLang="en-US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，就是你们听见我说过的。约翰是用水施洗。但不多几日，你们要受圣灵的洗。 徒</a:t>
            </a:r>
            <a:r>
              <a:rPr lang="en-US" altLang="zh-CN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Acts 1:4-5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225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B27169A-C633-C84C-1F2A-ADBEB2DD9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3262" y="409574"/>
            <a:ext cx="7780863" cy="904876"/>
          </a:xfrm>
        </p:spPr>
        <p:txBody>
          <a:bodyPr>
            <a:noAutofit/>
          </a:bodyPr>
          <a:lstStyle/>
          <a:p>
            <a:pPr algn="ctr"/>
            <a:r>
              <a:rPr lang="zh-CN" altLang="en-US" sz="5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得着那最宝贵的：</a:t>
            </a:r>
            <a:r>
              <a:rPr lang="zh-CN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杖</a:t>
            </a:r>
            <a:r>
              <a:rPr lang="en-US" altLang="zh-CN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Staff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2CAD839-A846-BCEC-C7C0-16C605BDA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995" y="1447800"/>
            <a:ext cx="11355572" cy="5257800"/>
          </a:xfrm>
        </p:spPr>
        <p:txBody>
          <a:bodyPr>
            <a:noAutofit/>
          </a:bodyPr>
          <a:lstStyle/>
          <a:p>
            <a:pPr marL="742950" indent="-742950" algn="l" rtl="0">
              <a:lnSpc>
                <a:spcPct val="110000"/>
              </a:lnSpc>
              <a:buFont typeface="+mj-lt"/>
              <a:buAutoNum type="arabicParenR"/>
            </a:pPr>
            <a:r>
              <a:rPr lang="zh-CN" altLang="en-US" sz="5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</a:t>
            </a:r>
            <a:r>
              <a:rPr lang="zh-CN" altLang="en-US" sz="5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r>
              <a:rPr lang="en-US" altLang="zh-CN" sz="5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Power</a:t>
            </a:r>
            <a:r>
              <a:rPr lang="zh-CN" altLang="en-US" sz="5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：</a:t>
            </a:r>
            <a:r>
              <a:rPr lang="en-US" altLang="zh-CN" sz="5400" b="1" i="0" u="none" strike="noStrike" baseline="0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					</a:t>
            </a:r>
            <a:r>
              <a:rPr lang="zh-CN" altLang="en-US" sz="5400" b="1" i="0" u="none" strike="noStrike" baseline="0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圣灵</a:t>
            </a:r>
            <a:endParaRPr lang="en-US" altLang="zh-CN" sz="5400" b="1" i="0" u="none" strike="noStrike" baseline="0" dirty="0">
              <a:solidFill>
                <a:srgbClr val="7030A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algn="l" rtl="0">
              <a:lnSpc>
                <a:spcPct val="110000"/>
              </a:lnSpc>
              <a:buFont typeface="+mj-lt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临到我的身上：</a:t>
            </a:r>
            <a:r>
              <a:rPr lang="zh-CN" altLang="en-US" sz="54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圣灵内驻</a:t>
            </a:r>
            <a:endParaRPr lang="en-US" altLang="zh-CN" sz="5400" b="1" dirty="0">
              <a:solidFill>
                <a:srgbClr val="7030A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742950" indent="-742950" algn="l" rtl="0">
              <a:lnSpc>
                <a:spcPct val="110000"/>
              </a:lnSpc>
              <a:buFont typeface="+mj-lt"/>
              <a:buAutoNum type="arabicParenR"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神的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在我身上彰显：</a:t>
            </a:r>
            <a:r>
              <a:rPr lang="zh-CN" altLang="en-US" sz="5400" b="1" dirty="0">
                <a:solidFill>
                  <a:srgbClr val="7030A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经历圣灵</a:t>
            </a:r>
            <a:endParaRPr lang="en-US" altLang="zh-CN" sz="5400" b="1" dirty="0">
              <a:solidFill>
                <a:srgbClr val="7030A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800100" lvl="2" indent="0">
              <a:lnSpc>
                <a:spcPct val="110000"/>
              </a:lnSpc>
              <a:buNone/>
            </a:pP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上帝的国度不在于言语，</a:t>
            </a:r>
            <a:endParaRPr lang="en-US" altLang="zh-CN" sz="5400" b="1" dirty="0">
              <a:solidFill>
                <a:schemeClr val="tx1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  <a:p>
            <a:pPr marL="800100" lvl="2" indent="0">
              <a:lnSpc>
                <a:spcPct val="110000"/>
              </a:lnSpc>
              <a:buNone/>
            </a:pP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                    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而在于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能力</a:t>
            </a:r>
            <a:r>
              <a:rPr lang="zh-CN" altLang="en-US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。林前</a:t>
            </a:r>
            <a:r>
              <a:rPr lang="en-US" altLang="zh-CN" sz="5400" b="1" dirty="0">
                <a:solidFill>
                  <a:schemeClr val="tx1"/>
                </a:solidFill>
                <a:latin typeface="Times New Roman" panose="02020603050405020304" pitchFamily="18" charset="0"/>
                <a:ea typeface="SimSun-ExtB" panose="02010609060101010101" pitchFamily="49" charset="-122"/>
                <a:cs typeface="Times New Roman" panose="02020603050405020304" pitchFamily="18" charset="0"/>
              </a:rPr>
              <a:t>4:20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ea typeface="SimSun-ExtB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468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129</TotalTime>
  <Words>1348</Words>
  <Application>Microsoft Office PowerPoint</Application>
  <PresentationFormat>Widescreen</PresentationFormat>
  <Paragraphs>64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SimSun-ExtB</vt:lpstr>
      <vt:lpstr>Arial</vt:lpstr>
      <vt:lpstr>Calibri</vt:lpstr>
      <vt:lpstr>Century Gothic</vt:lpstr>
      <vt:lpstr>Times New Roman</vt:lpstr>
      <vt:lpstr>Times Roman</vt:lpstr>
      <vt:lpstr>Wingdings</vt:lpstr>
      <vt:lpstr>Wingdings 3</vt:lpstr>
      <vt:lpstr>Wisp</vt:lpstr>
      <vt:lpstr>得着那最宝贵的</vt:lpstr>
      <vt:lpstr>得着那最宝贵的</vt:lpstr>
      <vt:lpstr>得着那最宝贵的</vt:lpstr>
      <vt:lpstr>得着那最宝贵的</vt:lpstr>
      <vt:lpstr>得着那最宝贵的</vt:lpstr>
      <vt:lpstr>得着那最宝贵的：杖Staff</vt:lpstr>
      <vt:lpstr>怎样得着那最宝贵的：杖Staff</vt:lpstr>
      <vt:lpstr>得着那最宝贵的：杖Staff</vt:lpstr>
      <vt:lpstr>得着那最宝贵的：杖Staff</vt:lpstr>
      <vt:lpstr>怎样得着那最宝贵的：经历圣灵？</vt:lpstr>
      <vt:lpstr>全备的大使命</vt:lpstr>
      <vt:lpstr>得着那最宝贵的：经历圣灵的能力</vt:lpstr>
      <vt:lpstr>得着那最宝贵的：经历圣灵的能力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malac</dc:creator>
  <cp:lastModifiedBy>malac</cp:lastModifiedBy>
  <cp:revision>31</cp:revision>
  <dcterms:created xsi:type="dcterms:W3CDTF">2023-04-02T01:19:48Z</dcterms:created>
  <dcterms:modified xsi:type="dcterms:W3CDTF">2023-04-20T11:07:35Z</dcterms:modified>
</cp:coreProperties>
</file>