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1208" r:id="rId10"/>
    <p:sldId id="265" r:id="rId11"/>
    <p:sldId id="264" r:id="rId12"/>
    <p:sldId id="266" r:id="rId13"/>
    <p:sldId id="267" r:id="rId14"/>
    <p:sldId id="1210" r:id="rId15"/>
    <p:sldId id="269" r:id="rId16"/>
    <p:sldId id="1207" r:id="rId17"/>
    <p:sldId id="268" r:id="rId18"/>
    <p:sldId id="1209" r:id="rId19"/>
  </p:sldIdLst>
  <p:sldSz cx="12192000" cy="6858000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82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178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50002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0305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24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95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9378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111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17792-4519-4501-7CB7-1F4B3D66B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600FE-E19A-53E0-DBBA-6F64F6B54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096AA-DB5C-77E7-12A3-90E88EB45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3E27E-B6B3-816E-6A50-98AAFA949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569AC-A11F-29DC-D31A-086FD38E9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873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34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68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46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049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452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372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402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820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EDE61F2-BFA7-4DC8-A492-9A9281B7DB60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C6C9047-250D-4B1A-B905-D681A9B10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739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D6776F-15C6-C3B3-D8CD-3E2FBEDB5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983" y="1478327"/>
            <a:ext cx="10364451" cy="1596177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光鲜的背后，无解的人生</a:t>
            </a:r>
            <a:endParaRPr lang="en-US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D4AF33-827A-345A-E4DF-61026F9CB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4" y="3081130"/>
            <a:ext cx="9691277" cy="27100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4400" b="1" i="0" dirty="0">
              <a:solidFill>
                <a:srgbClr val="00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       </a:t>
            </a:r>
            <a:r>
              <a:rPr lang="zh-CN" altLang="en-US" sz="4400" b="1" i="0" dirty="0">
                <a:solidFill>
                  <a:srgbClr val="0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撒母耳记下</a:t>
            </a:r>
            <a:r>
              <a:rPr lang="en-US" altLang="zh-CN" sz="4400" b="1" i="0" dirty="0">
                <a:solidFill>
                  <a:srgbClr val="0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14:25-28; 18:9-18</a:t>
            </a:r>
            <a:endParaRPr lang="en-US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284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8E66-9C07-7375-4F97-F7BC427C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681" y="685803"/>
            <a:ext cx="10364451" cy="1033668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为何踏上不归路？</a:t>
            </a:r>
            <a:endParaRPr lang="en-US" sz="5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F6D21-08B1-3141-6ECA-7BB3B77BE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61" y="1878496"/>
            <a:ext cx="11072191" cy="459188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无解</a:t>
            </a:r>
            <a:endParaRPr lang="en-US" altLang="zh-CN" sz="4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强解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刚献完燔祭，撒母耳就到了。</a:t>
            </a:r>
            <a:r>
              <a:rPr lang="en-US" altLang="zh-CN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撒母耳说：你做的是什么事呢？扫罗说：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因为我见百姓离开我散去，你也不照所定的日期来到，而且非利士人聚集在密抹。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所以我心里说：恐怕我没有祷告耶和华。非利士人下到吉甲攻击我，我就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勉强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献上燔祭。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撒上</a:t>
            </a:r>
            <a:r>
              <a:rPr 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Sam. 13:10-12</a:t>
            </a:r>
            <a:endParaRPr lang="en-US" altLang="zh-CN" sz="4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27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8E66-9C07-7375-4F97-F7BC427C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620" y="546653"/>
            <a:ext cx="10364451" cy="1192695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为何踏上不归路？</a:t>
            </a:r>
            <a:endParaRPr lang="en-US" sz="5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F6D21-08B1-3141-6ECA-7BB3B77BE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261" y="1739348"/>
            <a:ext cx="11449877" cy="486023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无解</a:t>
            </a:r>
            <a:endParaRPr lang="en-US" altLang="zh-CN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强解</a:t>
            </a:r>
            <a:endParaRPr lang="en-US" altLang="zh-CN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自己解决！</a:t>
            </a:r>
            <a:endParaRPr lang="en-US" altLang="zh-CN" sz="44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0000"/>
              </a:lnSpc>
              <a:buNone/>
            </a:pPr>
            <a:r>
              <a:rPr lang="zh-CN" altLang="en-US" sz="44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人若娶他的姐妹，无论是异母同父的，是异父同母的，彼此见了下体，这是可耻的事，他们必在本民的眼前被剪除。 利</a:t>
            </a:r>
            <a:r>
              <a:rPr lang="en-US" altLang="zh-CN" sz="44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Lev. 20:17</a:t>
            </a:r>
            <a:endParaRPr lang="en-US" altLang="zh-CN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338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8E66-9C07-7375-4F97-F7BC427C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8617" y="725558"/>
            <a:ext cx="8567531" cy="1033668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无解的人生，无言的结局</a:t>
            </a:r>
            <a:endParaRPr lang="en-US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F6D21-08B1-3141-6ECA-7BB3B77BE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618" y="1828800"/>
            <a:ext cx="10729514" cy="4442790"/>
          </a:xfrm>
        </p:spPr>
        <p:txBody>
          <a:bodyPr>
            <a:noAutofit/>
          </a:bodyPr>
          <a:lstStyle/>
          <a:p>
            <a:pPr algn="l" rtl="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押沙龙骑着骡子，从大橡树密枝底下经过，他的头发被树枝绕住，就悬挂起来，所骑的骡子便离他去了。</a:t>
            </a:r>
            <a:r>
              <a:rPr lang="en-US" altLang="zh-CN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</a:t>
            </a:r>
          </a:p>
          <a:p>
            <a:pPr algn="l" rtl="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约押手拿三杆短枪，趁押沙龙在橡树上还活着，就刺透他的心。给约押拿兵器的十个少年人围绕押沙龙，将他杀死。 </a:t>
            </a:r>
            <a:endParaRPr lang="en-US" altLang="zh-CN" sz="4000" b="1" i="0" u="none" strike="noStrike" baseline="0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Clr>
                <a:srgbClr val="FF0000"/>
              </a:buClr>
              <a:buNone/>
            </a:pPr>
            <a:r>
              <a:rPr lang="en-US" altLang="zh-CN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撒下</a:t>
            </a:r>
            <a:r>
              <a:rPr 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2 Sam. 18:9-15</a:t>
            </a:r>
            <a:endParaRPr lang="en-US" altLang="zh-CN" sz="4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759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8E66-9C07-7375-4F97-F7BC427C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296" y="636105"/>
            <a:ext cx="10715008" cy="1033668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无解的人生，无言的结局</a:t>
            </a:r>
            <a:endParaRPr lang="en-US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F6D21-08B1-3141-6ECA-7BB3B77BE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935" y="1789043"/>
            <a:ext cx="11082130" cy="4721088"/>
          </a:xfrm>
        </p:spPr>
        <p:txBody>
          <a:bodyPr>
            <a:noAutofit/>
          </a:bodyPr>
          <a:lstStyle/>
          <a:p>
            <a:pPr algn="l" rtl="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他们将押沙龙丢在林中一个大坑里，上头堆起一大堆石头。以色列众人都逃跑，各回各家去了。</a:t>
            </a:r>
          </a:p>
          <a:p>
            <a:pPr algn="l" rtl="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押沙龙活着的时候，在王谷立了一根石柱，因他说：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我没有儿子为我留名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。他就以自己的名称那石柱叫押沙龙柱，直到今日。</a:t>
            </a:r>
          </a:p>
          <a:p>
            <a:pPr marL="0" indent="0" algn="l" rtl="0">
              <a:buClr>
                <a:srgbClr val="FF0000"/>
              </a:buClr>
              <a:buNone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撒下</a:t>
            </a:r>
            <a:r>
              <a:rPr 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2 Sam. 18:17-18</a:t>
            </a:r>
            <a:endParaRPr lang="en-US" altLang="zh-CN" sz="4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330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8E66-9C07-7375-4F97-F7BC427C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620" y="516837"/>
            <a:ext cx="10364451" cy="914399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为何踏上不归路？</a:t>
            </a:r>
            <a:endParaRPr lang="en-US" sz="5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F6D21-08B1-3141-6ECA-7BB3B77BE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4" y="1560443"/>
            <a:ext cx="10724947" cy="503914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最敬重的人</a:t>
            </a:r>
            <a:r>
              <a:rPr lang="zh-CN" alt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崩塌了：  </a:t>
            </a:r>
            <a:r>
              <a:rPr lang="en-US" altLang="zh-CN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上帝</a:t>
            </a:r>
            <a:r>
              <a:rPr lang="zh-CN" alt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何在？</a:t>
            </a:r>
            <a:endParaRPr lang="en-US" altLang="zh-CN" sz="36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我最爱的人</a:t>
            </a:r>
            <a:r>
              <a:rPr lang="zh-CN" alt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无辜受害：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公义</a:t>
            </a:r>
            <a:r>
              <a:rPr lang="zh-CN" alt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何在？</a:t>
            </a:r>
            <a:endParaRPr lang="en-US" altLang="zh-CN" sz="36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最爱我的人</a:t>
            </a:r>
            <a:r>
              <a:rPr lang="zh-CN" alt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不接纳我：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慈爱</a:t>
            </a:r>
            <a:r>
              <a:rPr lang="zh-CN" alt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何在？</a:t>
            </a:r>
            <a:endParaRPr lang="en-US" altLang="zh-CN" sz="36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我是天下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最不幸</a:t>
            </a:r>
            <a:r>
              <a:rPr lang="zh-CN" alt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的人：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盼望</a:t>
            </a:r>
            <a:r>
              <a:rPr lang="zh-CN" alt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何在？</a:t>
            </a:r>
            <a:endParaRPr lang="en-US" altLang="zh-CN" sz="36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亚撒登基作犹大王</a:t>
            </a:r>
            <a:r>
              <a:rPr lang="en-US" altLang="zh-CN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他祖母名叫玛迦，是押沙龙的女儿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altLang="zh-CN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他贬了他祖母玛迦太后的位，因她造了可憎的偶像亚舍拉。</a:t>
            </a:r>
            <a:r>
              <a:rPr lang="zh-CN" alt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王上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Ki. 15:9-13</a:t>
            </a:r>
            <a:endParaRPr lang="en-US" altLang="zh-CN" sz="36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131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8E66-9C07-7375-4F97-F7BC427C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57" y="616227"/>
            <a:ext cx="10364451" cy="1033668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基督徒的无解</a:t>
            </a:r>
            <a:endParaRPr lang="en-US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F6D21-08B1-3141-6ECA-7BB3B77BE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935" y="1749287"/>
            <a:ext cx="11082130" cy="4760844"/>
          </a:xfrm>
        </p:spPr>
        <p:txBody>
          <a:bodyPr>
            <a:noAutofit/>
          </a:bodyPr>
          <a:lstStyle/>
          <a:p>
            <a:pPr algn="l" rtl="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人生是不完美的</a:t>
            </a:r>
            <a:endParaRPr lang="en-US" altLang="zh-CN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我们一生的年日是七十岁，</a:t>
            </a:r>
          </a:p>
          <a:p>
            <a:pPr>
              <a:lnSpc>
                <a:spcPct val="100000"/>
              </a:lnSpc>
              <a:buNone/>
            </a:pPr>
            <a:r>
              <a:rPr lang="zh-CN" alt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若是强壮可到八十岁；</a:t>
            </a:r>
          </a:p>
          <a:p>
            <a:pPr>
              <a:lnSpc>
                <a:spcPct val="100000"/>
              </a:lnSpc>
              <a:buNone/>
            </a:pPr>
            <a:r>
              <a:rPr lang="zh-CN" alt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但其中所矜夸的，</a:t>
            </a:r>
          </a:p>
          <a:p>
            <a:pPr>
              <a:lnSpc>
                <a:spcPct val="100000"/>
              </a:lnSpc>
              <a:buNone/>
            </a:pPr>
            <a:r>
              <a:rPr lang="zh-CN" alt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不过是劳苦愁烦，转眼成空，</a:t>
            </a:r>
          </a:p>
          <a:p>
            <a:pPr>
              <a:lnSpc>
                <a:spcPct val="100000"/>
              </a:lnSpc>
              <a:buNone/>
            </a:pPr>
            <a:r>
              <a:rPr lang="zh-CN" alt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我们便如飞而去。诗篇</a:t>
            </a:r>
            <a:r>
              <a:rPr lang="en-US" altLang="zh-CN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Ps.</a:t>
            </a:r>
            <a:r>
              <a:rPr lang="zh-CN" alt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90:10</a:t>
            </a:r>
          </a:p>
        </p:txBody>
      </p:sp>
    </p:spTree>
    <p:extLst>
      <p:ext uri="{BB962C8B-B14F-4D97-AF65-F5344CB8AC3E}">
        <p14:creationId xmlns:p14="http://schemas.microsoft.com/office/powerpoint/2010/main" val="2657084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8E66-9C07-7375-4F97-F7BC427C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931" y="1143000"/>
            <a:ext cx="10364451" cy="1033668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基督徒的无解</a:t>
            </a:r>
            <a:endParaRPr lang="en-US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F6D21-08B1-3141-6ECA-7BB3B77BE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935" y="2445026"/>
            <a:ext cx="11082130" cy="3588028"/>
          </a:xfrm>
        </p:spPr>
        <p:txBody>
          <a:bodyPr>
            <a:noAutofit/>
          </a:bodyPr>
          <a:lstStyle/>
          <a:p>
            <a:pPr algn="l" rtl="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人生是不完美的</a:t>
            </a:r>
            <a:endParaRPr lang="en-US" altLang="zh-CN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不是为</a:t>
            </a: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过去的事</a:t>
            </a:r>
            <a:r>
              <a:rPr lang="zh-CN" alt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活着，而是为</a:t>
            </a: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将来的事</a:t>
            </a:r>
            <a:r>
              <a:rPr lang="zh-CN" alt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活着</a:t>
            </a:r>
            <a:endParaRPr lang="en-US" altLang="zh-CN" sz="4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不是为</a:t>
            </a: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死去的人</a:t>
            </a:r>
            <a:r>
              <a:rPr lang="zh-CN" alt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活着，而是为</a:t>
            </a: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活着的人</a:t>
            </a:r>
            <a:r>
              <a:rPr lang="zh-CN" alt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活着</a:t>
            </a:r>
            <a:endParaRPr lang="en-US" altLang="zh-CN" sz="4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不是为</a:t>
            </a: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无解的事</a:t>
            </a:r>
            <a:r>
              <a:rPr lang="zh-CN" alt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活着，而是为</a:t>
            </a: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有解的事</a:t>
            </a:r>
            <a:r>
              <a:rPr lang="zh-CN" alt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活着</a:t>
            </a:r>
            <a:endParaRPr lang="en-US" altLang="zh-CN" sz="4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161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8E66-9C07-7375-4F97-F7BC427C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69" y="566532"/>
            <a:ext cx="10364451" cy="1033668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基督徒的无解</a:t>
            </a:r>
            <a:endParaRPr lang="en-US" sz="5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F6D21-08B1-3141-6ECA-7BB3B77BE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935" y="1600200"/>
            <a:ext cx="11082130" cy="4909931"/>
          </a:xfrm>
        </p:spPr>
        <p:txBody>
          <a:bodyPr>
            <a:noAutofit/>
          </a:bodyPr>
          <a:lstStyle/>
          <a:p>
            <a:pPr algn="l" rtl="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4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生老病死，不完美的人生</a:t>
            </a:r>
            <a:endParaRPr lang="en-US" altLang="zh-CN" sz="4400" b="1" i="0" u="none" strike="noStrike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灵命不好</a:t>
            </a:r>
            <a:endParaRPr lang="en-US" altLang="zh-CN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成长缓慢</a:t>
            </a:r>
            <a:endParaRPr lang="en-US" altLang="zh-CN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起伏反复</a:t>
            </a:r>
            <a:endParaRPr lang="en-US" altLang="zh-CN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外界环境</a:t>
            </a:r>
            <a:endParaRPr lang="en-US" altLang="zh-CN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内部争战</a:t>
            </a:r>
            <a:endParaRPr lang="en-US" altLang="zh-CN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342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8E66-9C07-7375-4F97-F7BC427C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626" y="347869"/>
            <a:ext cx="10364451" cy="1033668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基督徒的无解和有解</a:t>
            </a:r>
            <a:endParaRPr lang="en-US" sz="5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F6D21-08B1-3141-6ECA-7BB3B77BE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935" y="1282148"/>
            <a:ext cx="11082130" cy="544664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7030A0"/>
              </a:buClr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信靠上帝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：押沙龙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约拿单</a:t>
            </a:r>
            <a:endParaRPr lang="en-US" altLang="zh-C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大卫的犯罪</a:t>
            </a:r>
            <a:endParaRPr lang="en-US" altLang="zh-C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上帝的审判</a:t>
            </a:r>
            <a:endParaRPr lang="en-US" altLang="zh-C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属灵的争战</a:t>
            </a:r>
            <a:endParaRPr lang="en-US" altLang="zh-C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人生的不幸</a:t>
            </a:r>
            <a:endParaRPr lang="en-US" altLang="zh-C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小人的挑拨</a:t>
            </a:r>
            <a:endParaRPr lang="en-US" altLang="zh-C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自己的问题</a:t>
            </a:r>
            <a:endParaRPr lang="en-US" altLang="zh-CN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lnSpc>
                <a:spcPct val="100000"/>
              </a:lnSpc>
              <a:buClr>
                <a:srgbClr val="7030A0"/>
              </a:buClr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亲近上帝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，上帝就必亲近你们。雅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4:8</a:t>
            </a:r>
          </a:p>
        </p:txBody>
      </p:sp>
    </p:spTree>
    <p:extLst>
      <p:ext uri="{BB962C8B-B14F-4D97-AF65-F5344CB8AC3E}">
        <p14:creationId xmlns:p14="http://schemas.microsoft.com/office/powerpoint/2010/main" val="266594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EAABD-1FDE-D2BD-54F3-3B58F4F89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4" y="1331843"/>
            <a:ext cx="10814399" cy="4750905"/>
          </a:xfrm>
        </p:spPr>
        <p:txBody>
          <a:bodyPr>
            <a:noAutofit/>
          </a:bodyPr>
          <a:lstStyle/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i="0" u="none" strike="noStrike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25</a:t>
            </a:r>
            <a:r>
              <a:rPr lang="en-US" altLang="zh-CN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以色列全地之中，</a:t>
            </a:r>
            <a:r>
              <a:rPr lang="zh-CN" altLang="en-US" sz="4000" b="1" i="0" u="none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无人像押沙龙那样俊美，得人的称赞，从脚底到头顶毫无瑕疵。</a:t>
            </a: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i="0" u="none" strike="noStrike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26</a:t>
            </a:r>
            <a:r>
              <a:rPr lang="en-US" altLang="zh-CN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他的头发甚重，每到年底剪发一次。所剪下来的，按王的平称一称，重二百舍客勒。</a:t>
            </a: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i="0" u="none" strike="noStrike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27</a:t>
            </a:r>
            <a:r>
              <a:rPr lang="en-US" altLang="zh-CN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押沙龙生了三个儿子，一个女儿。女儿名叫他玛，是个容貌俊美的女子。</a:t>
            </a:r>
            <a:endParaRPr lang="en-US" altLang="zh-CN" sz="4000" b="1" i="0" u="none" strike="noStrike" baseline="0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altLang="zh-CN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撒下</a:t>
            </a:r>
            <a:r>
              <a:rPr 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Sam. 14:25-27</a:t>
            </a:r>
            <a:endParaRPr lang="en-US" sz="4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205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8E66-9C07-7375-4F97-F7BC427C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620" y="695740"/>
            <a:ext cx="10364451" cy="1192695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光鲜的背后，无解的人生</a:t>
            </a:r>
            <a:endParaRPr lang="en-US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F6D21-08B1-3141-6ECA-7BB3B77BE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2087218"/>
            <a:ext cx="10364452" cy="43434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最敬重的人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崩塌了</a:t>
            </a:r>
            <a:endParaRPr lang="en-US" altLang="zh-CN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基督徒还这样？</a:t>
            </a:r>
            <a:endParaRPr lang="en-US" altLang="zh-CN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老基督徒还这样？</a:t>
            </a:r>
            <a:endParaRPr lang="en-US" altLang="zh-CN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服事的人还这样？</a:t>
            </a:r>
            <a:endParaRPr lang="en-US" altLang="zh-CN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传道牧师还这样？</a:t>
            </a:r>
            <a:endParaRPr lang="en-US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402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8E66-9C07-7375-4F97-F7BC427C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620" y="695740"/>
            <a:ext cx="10364451" cy="1192695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光鲜的背后，无解的人生</a:t>
            </a:r>
            <a:endParaRPr lang="en-US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F6D21-08B1-3141-6ECA-7BB3B77BE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2067339"/>
            <a:ext cx="10553296" cy="4452731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最敬重的人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崩塌了</a:t>
            </a:r>
            <a:endParaRPr lang="en-US" altLang="zh-CN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我最爱的人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无辜受害，无处伸冤</a:t>
            </a:r>
            <a:endParaRPr lang="en-US" altLang="zh-CN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最爱我的人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不接纳我</a:t>
            </a:r>
            <a:endParaRPr lang="en-US" altLang="zh-CN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44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押沙龙住在耶路撒冷</a:t>
            </a:r>
            <a:r>
              <a:rPr lang="zh-CN" altLang="en-US" sz="4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足有二年</a:t>
            </a:r>
            <a:r>
              <a:rPr lang="zh-CN" altLang="en-US" sz="44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，没有见王的面。 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撒下</a:t>
            </a:r>
            <a:r>
              <a:rPr lang="en-US" altLang="zh-CN" sz="44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Sam. 14:28</a:t>
            </a:r>
            <a:endParaRPr lang="en-US" altLang="zh-CN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645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EAABD-1FDE-D2BD-54F3-3B58F4F89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383" y="238539"/>
            <a:ext cx="11300791" cy="6341165"/>
          </a:xfrm>
        </p:spPr>
        <p:txBody>
          <a:bodyPr>
            <a:noAutofit/>
          </a:bodyPr>
          <a:lstStyle/>
          <a:p>
            <a:pPr algn="l" rtl="0">
              <a:lnSpc>
                <a:spcPct val="100000"/>
              </a:lnSpc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撒下</a:t>
            </a:r>
            <a:r>
              <a:rPr lang="en-US" altLang="zh-CN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Sam 15</a:t>
            </a:r>
            <a:r>
              <a:rPr lang="en-US" altLang="zh-CN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:1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此后，押沙龙为自己预备车马，又派五十人在他前头奔走。</a:t>
            </a:r>
          </a:p>
          <a:p>
            <a:pPr algn="l" rtl="0">
              <a:lnSpc>
                <a:spcPct val="100000"/>
              </a:lnSpc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hr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押沙龙常常早晨起来，站在城门的道旁，凡有争讼要去求王判断的，押沙龙就叫他过来，问他说</a:t>
            </a:r>
            <a:r>
              <a:rPr lang="zh-CN" alt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你是哪一城的人。回答说：仆人是以色列某支派的人。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hr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押沙龙对他说：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你的事有情有理，无奈王没有委人听你伸诉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hr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押沙龙又说：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恨不得我作国中的士师。凡有争讼求审判的到我这里来，我必秉公判断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hr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若有人近前来要拜押沙龙，押沙龙就伸手拉住他，与他亲嘴。</a:t>
            </a:r>
          </a:p>
          <a:p>
            <a:pPr algn="l" rtl="0">
              <a:lnSpc>
                <a:spcPct val="100000"/>
              </a:lnSpc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hr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以色列人中，凡去见王求判断的，押沙龙都是如此待他们。这样，押沙龙暗中得</a:t>
            </a:r>
            <a:r>
              <a:rPr lang="en-US" altLang="zh-CN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偷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了以色列人的心</a:t>
            </a:r>
            <a:endParaRPr lang="en-US" sz="36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948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8E66-9C07-7375-4F97-F7BC427C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620" y="854766"/>
            <a:ext cx="10364451" cy="1192695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为何踏上不归路？</a:t>
            </a:r>
            <a:endParaRPr lang="en-US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F6D21-08B1-3141-6ECA-7BB3B77BE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2365513"/>
            <a:ext cx="10553296" cy="4154557"/>
          </a:xfrm>
        </p:spPr>
        <p:txBody>
          <a:bodyPr>
            <a:noAutofit/>
          </a:bodyPr>
          <a:lstStyle/>
          <a:p>
            <a:pPr marL="1143000" indent="-1143000">
              <a:buFont typeface="+mj-lt"/>
              <a:buAutoNum type="arabicParenR"/>
            </a:pPr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对权力的追求</a:t>
            </a:r>
            <a:endParaRPr lang="en-US" altLang="zh-CN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1143000" indent="-1143000">
              <a:buFont typeface="+mj-lt"/>
              <a:buAutoNum type="arabicParenR"/>
            </a:pPr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对现实的不满</a:t>
            </a:r>
            <a:endParaRPr lang="en-US" altLang="zh-CN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1143000" indent="-1143000">
              <a:buFont typeface="+mj-lt"/>
              <a:buAutoNum type="arabicParenR"/>
            </a:pPr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对空虚的填补</a:t>
            </a:r>
            <a:endParaRPr lang="en-US" altLang="zh-CN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982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8E66-9C07-7375-4F97-F7BC427C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620" y="695740"/>
            <a:ext cx="10364451" cy="1192695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为何踏上不归路？</a:t>
            </a:r>
            <a:endParaRPr lang="en-US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F6D21-08B1-3141-6ECA-7BB3B77BE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2067339"/>
            <a:ext cx="10553296" cy="4452731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最敬重的人</a:t>
            </a:r>
            <a:r>
              <a:rPr lang="zh-CN" altLang="en-US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崩塌了：  </a:t>
            </a:r>
            <a:r>
              <a:rPr lang="en-US" altLang="zh-CN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上帝</a:t>
            </a:r>
            <a:r>
              <a:rPr lang="zh-CN" altLang="en-US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何在？</a:t>
            </a:r>
            <a:endParaRPr lang="en-US" altLang="zh-CN" sz="48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我最爱的人</a:t>
            </a:r>
            <a:r>
              <a:rPr lang="zh-CN" altLang="en-US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无辜受害：</a:t>
            </a:r>
            <a:r>
              <a:rPr lang="zh-CN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公义</a:t>
            </a:r>
            <a:r>
              <a:rPr lang="zh-CN" altLang="en-US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何在？</a:t>
            </a:r>
            <a:endParaRPr lang="en-US" altLang="zh-CN" sz="48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最爱我的人</a:t>
            </a:r>
            <a:r>
              <a:rPr lang="zh-CN" altLang="en-US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不接纳我：</a:t>
            </a:r>
            <a:r>
              <a:rPr lang="zh-CN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慈爱</a:t>
            </a:r>
            <a:r>
              <a:rPr lang="zh-CN" altLang="en-US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何在？</a:t>
            </a:r>
            <a:endParaRPr lang="en-US" altLang="zh-CN" sz="48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失望、绝望、失落、空虚、迷失</a:t>
            </a:r>
            <a:r>
              <a:rPr lang="en-US" altLang="zh-CN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386923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8E66-9C07-7375-4F97-F7BC427C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620" y="755374"/>
            <a:ext cx="10364451" cy="1023727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为何踏上不归路？</a:t>
            </a:r>
            <a:endParaRPr lang="en-US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F6D21-08B1-3141-6ECA-7BB3B77BE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977887"/>
            <a:ext cx="11473069" cy="432352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认识了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别人的罪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，却没有认识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罪</a:t>
            </a:r>
            <a:endParaRPr lang="en-US" altLang="zh-CN" sz="44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认识了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别人的罪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，却没有认识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自己的罪</a:t>
            </a:r>
            <a:endParaRPr lang="en-US" altLang="zh-CN" sz="44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认识了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别人的罪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，却没有认识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别人的神</a:t>
            </a:r>
            <a:endParaRPr lang="en-US" altLang="zh-CN" sz="44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Clr>
                <a:srgbClr val="7030A0"/>
              </a:buClr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基督耶稣降世，为要拯救罪人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 提前</a:t>
            </a:r>
            <a:r>
              <a:rPr lang="en-US" altLang="zh-CN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1:15</a:t>
            </a:r>
            <a:endParaRPr lang="en-US" altLang="zh-CN" sz="44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认识了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自己的能力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，却没有认识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神的大能</a:t>
            </a:r>
            <a:endParaRPr lang="en-US" altLang="zh-CN" sz="44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89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8E66-9C07-7375-4F97-F7BC427C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620" y="556590"/>
            <a:ext cx="10364451" cy="1192695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人生的背后，上帝的主权</a:t>
            </a:r>
            <a:endParaRPr lang="en-US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F6D21-08B1-3141-6ECA-7BB3B77BE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1749285"/>
            <a:ext cx="11062252" cy="480060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押沙龙和以色列众人说：亚基人户筛的计谋比亚希多弗的计谋更好。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这是因耶和华定意破坏亚希多弗的良谋，为要降祸与押沙龙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。撒下</a:t>
            </a: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Sam. 17:14</a:t>
            </a:r>
          </a:p>
          <a:p>
            <a:pPr>
              <a:lnSpc>
                <a:spcPct val="10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亚希多弗见不依从他的计谋，就备上驴，归回本城。到了家，留下遗言，便吊死了。撒下</a:t>
            </a: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Sam. 17:23</a:t>
            </a:r>
          </a:p>
          <a:p>
            <a:pPr>
              <a:lnSpc>
                <a:spcPct val="10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快跑的未必能赢，力战的未必得胜，智慧的未必得粮食，明哲的未必得赀财，灵巧的未必得喜悦。所临到众人的，是在乎当时的机会。传</a:t>
            </a: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Eccl. 9:11</a:t>
            </a:r>
          </a:p>
        </p:txBody>
      </p:sp>
    </p:spTree>
    <p:extLst>
      <p:ext uri="{BB962C8B-B14F-4D97-AF65-F5344CB8AC3E}">
        <p14:creationId xmlns:p14="http://schemas.microsoft.com/office/powerpoint/2010/main" val="105725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328</TotalTime>
  <Words>1670</Words>
  <Application>Microsoft Office PowerPoint</Application>
  <PresentationFormat>Widescreen</PresentationFormat>
  <Paragraphs>90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Times New Roman</vt:lpstr>
      <vt:lpstr>Tw Cen MT</vt:lpstr>
      <vt:lpstr>Wingdings</vt:lpstr>
      <vt:lpstr>Droplet</vt:lpstr>
      <vt:lpstr>光鲜的背后，无解的人生</vt:lpstr>
      <vt:lpstr>PowerPoint Presentation</vt:lpstr>
      <vt:lpstr>光鲜的背后，无解的人生</vt:lpstr>
      <vt:lpstr>光鲜的背后，无解的人生</vt:lpstr>
      <vt:lpstr>PowerPoint Presentation</vt:lpstr>
      <vt:lpstr>为何踏上不归路？</vt:lpstr>
      <vt:lpstr>为何踏上不归路？</vt:lpstr>
      <vt:lpstr>为何踏上不归路？</vt:lpstr>
      <vt:lpstr>人生的背后，上帝的主权</vt:lpstr>
      <vt:lpstr>为何踏上不归路？</vt:lpstr>
      <vt:lpstr>为何踏上不归路？</vt:lpstr>
      <vt:lpstr>无解的人生，无言的结局</vt:lpstr>
      <vt:lpstr>无解的人生，无言的结局</vt:lpstr>
      <vt:lpstr>为何踏上不归路？</vt:lpstr>
      <vt:lpstr>基督徒的无解</vt:lpstr>
      <vt:lpstr>基督徒的无解</vt:lpstr>
      <vt:lpstr>基督徒的无解</vt:lpstr>
      <vt:lpstr>基督徒的无解和有解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光鲜的背后，无解的人生</dc:title>
  <dc:creator>Vine Mu</dc:creator>
  <cp:lastModifiedBy>Vine Mu</cp:lastModifiedBy>
  <cp:revision>34</cp:revision>
  <cp:lastPrinted>2023-10-01T01:19:59Z</cp:lastPrinted>
  <dcterms:created xsi:type="dcterms:W3CDTF">2023-09-30T20:13:28Z</dcterms:created>
  <dcterms:modified xsi:type="dcterms:W3CDTF">2023-10-18T21:38:42Z</dcterms:modified>
</cp:coreProperties>
</file>