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12192000" cy="68580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63C64BC-B5FB-4922-82B1-A16A8306790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C0B31B9-DF8A-46F5-A56C-177386FDCF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19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64BC-B5FB-4922-82B1-A16A8306790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31B9-DF8A-46F5-A56C-177386FDC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3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64BC-B5FB-4922-82B1-A16A8306790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31B9-DF8A-46F5-A56C-177386FDCF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134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64BC-B5FB-4922-82B1-A16A8306790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31B9-DF8A-46F5-A56C-177386FDCFE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336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64BC-B5FB-4922-82B1-A16A8306790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31B9-DF8A-46F5-A56C-177386FDC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53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64BC-B5FB-4922-82B1-A16A8306790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31B9-DF8A-46F5-A56C-177386FDCF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552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64BC-B5FB-4922-82B1-A16A8306790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31B9-DF8A-46F5-A56C-177386FDCF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145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64BC-B5FB-4922-82B1-A16A8306790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31B9-DF8A-46F5-A56C-177386FDCFE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80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64BC-B5FB-4922-82B1-A16A8306790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31B9-DF8A-46F5-A56C-177386FDCFE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29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64BC-B5FB-4922-82B1-A16A8306790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31B9-DF8A-46F5-A56C-177386FDC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8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64BC-B5FB-4922-82B1-A16A8306790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31B9-DF8A-46F5-A56C-177386FDCFE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505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64BC-B5FB-4922-82B1-A16A8306790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31B9-DF8A-46F5-A56C-177386FDC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9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64BC-B5FB-4922-82B1-A16A8306790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31B9-DF8A-46F5-A56C-177386FDCFE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67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64BC-B5FB-4922-82B1-A16A8306790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31B9-DF8A-46F5-A56C-177386FDCFE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07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64BC-B5FB-4922-82B1-A16A8306790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31B9-DF8A-46F5-A56C-177386FDC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0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64BC-B5FB-4922-82B1-A16A8306790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31B9-DF8A-46F5-A56C-177386FDCFE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184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64BC-B5FB-4922-82B1-A16A8306790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31B9-DF8A-46F5-A56C-177386FDC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3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3C64BC-B5FB-4922-82B1-A16A8306790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0B31B9-DF8A-46F5-A56C-177386FDC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3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2BE190-10A2-610B-BFC3-A2C6907E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anose="02010609060101010101" pitchFamily="49" charset="-122"/>
                <a:ea typeface="SimSun-ExtB" panose="02010609060101010101" pitchFamily="49" charset="-122"/>
              </a:rPr>
              <a:t>“不再后悔”的信心</a:t>
            </a:r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Not Regret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B09BA9-BE56-A4DA-7714-FAF90413C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8875"/>
            <a:ext cx="9601196" cy="3733801"/>
          </a:xfrm>
        </p:spPr>
        <p:txBody>
          <a:bodyPr>
            <a:noAutofit/>
          </a:bodyPr>
          <a:lstStyle/>
          <a:p>
            <a:pPr marL="5715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现在我喜乐，不是因为你们忧愁，而是因为你们</a:t>
            </a:r>
            <a:r>
              <a:rPr 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忧愁，以致悔改</a:t>
            </a:r>
            <a:r>
              <a:rPr 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。你们</a:t>
            </a:r>
            <a:r>
              <a:rPr 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按照上帝的旨意忧愁</a:t>
            </a:r>
            <a:r>
              <a:rPr 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，凡事就不会因我们而受亏损，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  <a:p>
            <a:pPr marL="5715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因为按照上帝的旨意忧愁，就生出</a:t>
            </a:r>
            <a:r>
              <a:rPr lang="zh-C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没有</a:t>
            </a:r>
            <a:r>
              <a:rPr lang="zh-CN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后</a:t>
            </a:r>
            <a:r>
              <a:rPr lang="zh-C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悔的悔改，以致得救</a:t>
            </a:r>
            <a:r>
              <a:rPr 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，但属世界的忧愁却生出死亡。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林后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2 Cor 7:9-10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21927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2BE190-10A2-610B-BFC3-A2C6907E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anose="02010609060101010101" pitchFamily="49" charset="-122"/>
                <a:ea typeface="SimSun-ExtB" panose="02010609060101010101" pitchFamily="49" charset="-122"/>
              </a:rPr>
              <a:t>“不再后悔”的信心</a:t>
            </a:r>
            <a:r>
              <a:rPr kumimoji="0" lang="en-US" altLang="zh-CN" sz="6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Not Regret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B09BA9-BE56-A4DA-7714-FAF90413C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524125"/>
            <a:ext cx="11134725" cy="3638551"/>
          </a:xfrm>
        </p:spPr>
        <p:txBody>
          <a:bodyPr>
            <a:noAutofit/>
          </a:bodyPr>
          <a:lstStyle/>
          <a:p>
            <a:pPr marL="5715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我们的软弱彰显神的刚强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Our weakness/God’s power </a:t>
            </a:r>
          </a:p>
          <a:p>
            <a:pPr marL="0" indent="0" algn="l" rtl="0">
              <a:buClr>
                <a:srgbClr val="7030A0"/>
              </a:buClr>
              <a:buNone/>
            </a:pPr>
            <a:r>
              <a:rPr lang="zh-CN" altLang="en-US" sz="36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他对我说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36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我的恩典够你用的，因为我的能力，是在人的软弱上显得完全</a:t>
            </a:r>
            <a:r>
              <a:rPr lang="zh-CN" altLang="en-US" sz="36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。所以我更喜欢夸自己的软弱，好叫基督的能力覆庇我。我为基督的缘故，就以软弱，凌辱，急难，逼迫，困苦，为可喜乐的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36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因我什么时候软弱，什么时候就刚强了。</a:t>
            </a:r>
            <a:r>
              <a:rPr lang="zh-CN" altLang="en-US" sz="36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林后</a:t>
            </a:r>
            <a:r>
              <a:rPr lang="en-US" sz="36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2 Cor 12:9-10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10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2BE190-10A2-610B-BFC3-A2C6907E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anose="02010609060101010101" pitchFamily="49" charset="-122"/>
                <a:ea typeface="SimSun-ExtB" panose="02010609060101010101" pitchFamily="49" charset="-122"/>
              </a:rPr>
              <a:t>“不再后悔”的信心</a:t>
            </a:r>
            <a:r>
              <a:rPr lang="en-US" altLang="zh-CN" sz="60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Not Regret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B09BA9-BE56-A4DA-7714-FAF90413C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2428875"/>
            <a:ext cx="11172825" cy="3733801"/>
          </a:xfrm>
        </p:spPr>
        <p:txBody>
          <a:bodyPr>
            <a:noAutofit/>
          </a:bodyPr>
          <a:lstStyle/>
          <a:p>
            <a:pPr marL="5715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我们的罪让我们更深经历基督的爱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Our sin/God’s love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zh-CN" altLang="en-US" sz="36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只是罪在哪里显多，恩典就更显多了。罗</a:t>
            </a:r>
            <a:r>
              <a:rPr lang="en-US" altLang="zh-CN" sz="36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Rom 5:20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zh-CN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我来本不是召义人悔改。乃是召罪人悔改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。路 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5:32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耶稣说：一个债主，有两个人欠他的债。一个欠五十两银子，一个欠五两银子。因为他们无力偿还，债主就开恩免了他们两个人的债。</a:t>
            </a:r>
            <a:r>
              <a:rPr lang="zh-CN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这两个人哪一个更爱他呢？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路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Lk 7:41-42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2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2BE190-10A2-610B-BFC3-A2C6907E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anose="02010609060101010101" pitchFamily="49" charset="-122"/>
                <a:ea typeface="SimSun-ExtB" panose="02010609060101010101" pitchFamily="49" charset="-122"/>
              </a:rPr>
              <a:t>“不再后悔”的信心</a:t>
            </a:r>
            <a:r>
              <a:rPr lang="en-US" altLang="zh-CN" sz="60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Not Regret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B09BA9-BE56-A4DA-7714-FAF90413C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1" y="2505075"/>
            <a:ext cx="11191874" cy="3657601"/>
          </a:xfrm>
        </p:spPr>
        <p:txBody>
          <a:bodyPr>
            <a:noAutofit/>
          </a:bodyPr>
          <a:lstStyle/>
          <a:p>
            <a:pPr marL="5715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Pct val="115000"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我们的错误成就神的旨意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Our mistakes/God’s will </a:t>
            </a:r>
          </a:p>
          <a:p>
            <a:pPr marL="5715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Pct val="115000"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我们的软弱彰显神的刚强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Our weakness/God’s power</a:t>
            </a:r>
          </a:p>
          <a:p>
            <a:pPr marL="5715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Pct val="115000"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我们的罪让我们更深经历基督的爱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Our sin/God’s love</a:t>
            </a:r>
            <a:endParaRPr lang="en-US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  <a:p>
            <a:pPr marL="57150" marR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zh-CN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只有主耶稣的宝血能洗净我们的错</a:t>
            </a:r>
            <a:r>
              <a:rPr lang="en-US" altLang="zh-CN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Blood of Jesus</a:t>
            </a:r>
          </a:p>
          <a:p>
            <a:pPr marL="57150" marR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zh-CN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只有神的恩典能</a:t>
            </a:r>
            <a:r>
              <a:rPr lang="en-US" altLang="zh-CN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redeem</a:t>
            </a:r>
            <a:r>
              <a:rPr lang="zh-CN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我们的过去</a:t>
            </a:r>
            <a:r>
              <a:rPr lang="en-US" altLang="zh-CN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Grace of God</a:t>
            </a:r>
          </a:p>
          <a:p>
            <a:pPr marL="57150" marR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zh-CN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只有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没有后悔的悔改</a:t>
            </a:r>
            <a:r>
              <a:rPr lang="zh-CN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是我们的出路</a:t>
            </a:r>
            <a:r>
              <a:rPr lang="en-US" altLang="zh-CN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Repent, not regret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88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2BE190-10A2-610B-BFC3-A2C6907E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anose="02010609060101010101" pitchFamily="49" charset="-122"/>
                <a:ea typeface="SimSun-ExtB" panose="02010609060101010101" pitchFamily="49" charset="-122"/>
              </a:rPr>
              <a:t>神的后悔</a:t>
            </a:r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God regret?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B09BA9-BE56-A4DA-7714-FAF90413C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8875"/>
            <a:ext cx="9601196" cy="3733801"/>
          </a:xfrm>
        </p:spPr>
        <p:txBody>
          <a:bodyPr>
            <a:noAutofit/>
          </a:bodyPr>
          <a:lstStyle/>
          <a:p>
            <a:pPr marL="5715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 耶和华就</a:t>
            </a:r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后悔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造人在地上，</a:t>
            </a:r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心中忧伤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marL="5715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 耶和华说：我要将所造的人和走兽，并昆虫，以及空中的飞鸟，都从地上除灭，因为我造他们</a:t>
            </a:r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后悔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了。创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Gen 6:6-7</a:t>
            </a:r>
          </a:p>
          <a:p>
            <a:pPr marL="5715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于是耶和华</a:t>
            </a:r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后悔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，不把所说的祸降与他的百姓。出</a:t>
            </a:r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Exod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 32:14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17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2BE190-10A2-610B-BFC3-A2C6907E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anose="02010609060101010101" pitchFamily="49" charset="-122"/>
                <a:ea typeface="SimSun-ExtB" panose="02010609060101010101" pitchFamily="49" charset="-122"/>
              </a:rPr>
              <a:t>神的不后悔</a:t>
            </a:r>
            <a:r>
              <a:rPr kumimoji="0" lang="en-US" altLang="zh-CN" sz="6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God regret?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B09BA9-BE56-A4DA-7714-FAF90413C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8875"/>
            <a:ext cx="10106024" cy="3733801"/>
          </a:xfrm>
        </p:spPr>
        <p:txBody>
          <a:bodyPr>
            <a:noAutofit/>
          </a:bodyPr>
          <a:lstStyle/>
          <a:p>
            <a:pPr marL="5715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我立扫罗为王，我</a:t>
            </a:r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后悔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了。因为他转去不跟从我，不遵守我的命令。撒上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15:11</a:t>
            </a:r>
          </a:p>
          <a:p>
            <a:pPr marL="5715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40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40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以色列的大能者必不至说谎，也</a:t>
            </a:r>
            <a:r>
              <a:rPr lang="zh-CN" altLang="en-US" sz="40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不至后悔</a:t>
            </a:r>
            <a:r>
              <a:rPr lang="zh-CN" altLang="en-US" sz="40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。因为他迥非世人，</a:t>
            </a:r>
            <a:r>
              <a:rPr lang="zh-CN" altLang="en-US" sz="40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决不后悔</a:t>
            </a:r>
            <a:r>
              <a:rPr lang="zh-CN" altLang="en-US" sz="40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。撒上</a:t>
            </a:r>
            <a:r>
              <a:rPr lang="en-US" altLang="zh-CN" sz="40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15:29</a:t>
            </a:r>
          </a:p>
          <a:p>
            <a:pPr marL="5715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但撒母耳为扫罗悲伤，是因耶和华</a:t>
            </a:r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后悔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立他为以色列的王。撒上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1 Sam 15:35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450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2BE190-10A2-610B-BFC3-A2C6907E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anose="02010609060101010101" pitchFamily="49" charset="-122"/>
                <a:ea typeface="SimSun-ExtB" panose="02010609060101010101" pitchFamily="49" charset="-122"/>
              </a:rPr>
              <a:t>神的不后悔</a:t>
            </a:r>
            <a:r>
              <a:rPr kumimoji="0" lang="en-US" altLang="zh-CN" sz="6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God regret?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B09BA9-BE56-A4DA-7714-FAF90413C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74" y="2571750"/>
            <a:ext cx="10734675" cy="3590926"/>
          </a:xfrm>
        </p:spPr>
        <p:txBody>
          <a:bodyPr>
            <a:noAutofit/>
          </a:bodyPr>
          <a:lstStyle/>
          <a:p>
            <a:pPr marL="5715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万军之耶和华如此说：你们列祖惹我发怒的时候，我怎样定意降祸，并</a:t>
            </a:r>
            <a:r>
              <a:rPr lang="zh-CN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不后悔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。亚</a:t>
            </a:r>
            <a:r>
              <a:rPr lang="en-US" altLang="zh-C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Zech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 8:14</a:t>
            </a:r>
          </a:p>
          <a:p>
            <a:pPr marL="5715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神说：在我眼前绝无后悔之事。 何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Hos 13:1</a:t>
            </a:r>
          </a:p>
          <a:p>
            <a:pPr marL="5715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zh-CN" altLang="en-US" sz="36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耶和华起了誓，</a:t>
            </a:r>
            <a:r>
              <a:rPr lang="zh-CN" altLang="en-US" sz="36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决不后悔</a:t>
            </a:r>
            <a:r>
              <a:rPr lang="zh-CN" altLang="en-US" sz="36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，说，你是照着麦基洗德的等次，永远为祭司。诗</a:t>
            </a:r>
            <a:r>
              <a:rPr lang="en-US" altLang="zh-CN" sz="36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Ps 110:4</a:t>
            </a:r>
          </a:p>
          <a:p>
            <a:pPr marL="5715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zh-CN" altLang="en-US" sz="36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神的恩赐和选召是</a:t>
            </a:r>
            <a:r>
              <a:rPr lang="zh-CN" altLang="en-US" sz="36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没有后悔</a:t>
            </a:r>
            <a:r>
              <a:rPr lang="zh-CN" altLang="en-US" sz="36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的。罗</a:t>
            </a:r>
            <a:r>
              <a:rPr lang="en-US" altLang="zh-CN" sz="36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Rom 11:29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915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2BE190-10A2-610B-BFC3-A2C6907E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anose="02010609060101010101" pitchFamily="49" charset="-122"/>
                <a:ea typeface="SimSun-ExtB" panose="02010609060101010101" pitchFamily="49" charset="-122"/>
              </a:rPr>
              <a:t>神的后悔与不后悔</a:t>
            </a:r>
            <a:r>
              <a:rPr kumimoji="0" lang="en-US" altLang="zh-CN" sz="6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God regret?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B09BA9-BE56-A4DA-7714-FAF90413C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74" y="2476500"/>
            <a:ext cx="10734675" cy="3686176"/>
          </a:xfrm>
        </p:spPr>
        <p:txBody>
          <a:bodyPr>
            <a:noAutofit/>
          </a:bodyPr>
          <a:lstStyle/>
          <a:p>
            <a:pPr indent="-5715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神与人互动</a:t>
            </a: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神的临近：神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后悔</a:t>
            </a:r>
            <a:endParaRPr lang="en-US" altLang="zh-C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  <a:p>
            <a:pPr indent="-5715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神的主权    </a:t>
            </a: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神的超越：神</a:t>
            </a:r>
            <a:r>
              <a:rPr lang="zh-CN" alt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不后悔</a:t>
            </a:r>
            <a:endParaRPr lang="en-US" altLang="zh-CN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  <a:p>
            <a:pPr indent="-5715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神的属性</a:t>
            </a: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Divine Attributes</a:t>
            </a:r>
          </a:p>
          <a:p>
            <a:pPr lvl="1" indent="-57150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慈爱、拯救</a:t>
            </a: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Love and Save</a:t>
            </a:r>
          </a:p>
          <a:p>
            <a:pPr lvl="1" indent="-57150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公义、审判</a:t>
            </a: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Justice and Judge</a:t>
            </a:r>
          </a:p>
        </p:txBody>
      </p:sp>
    </p:spTree>
    <p:extLst>
      <p:ext uri="{BB962C8B-B14F-4D97-AF65-F5344CB8AC3E}">
        <p14:creationId xmlns:p14="http://schemas.microsoft.com/office/powerpoint/2010/main" val="42762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2BE190-10A2-610B-BFC3-A2C6907E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anose="02010609060101010101" pitchFamily="49" charset="-122"/>
                <a:ea typeface="SimSun-ExtB" panose="02010609060101010101" pitchFamily="49" charset="-122"/>
              </a:rPr>
              <a:t>人的后悔</a:t>
            </a:r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We regret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B09BA9-BE56-A4DA-7714-FAF90413C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74" y="2409825"/>
            <a:ext cx="10734675" cy="3752851"/>
          </a:xfrm>
        </p:spPr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zh-CN" altLang="en-US" sz="36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这时候，卖耶稣的犹大，看见耶稣已经定了罪，就</a:t>
            </a:r>
            <a:r>
              <a:rPr lang="zh-CN" altLang="en-US" sz="3600" b="1" i="0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后悔</a:t>
            </a:r>
            <a:r>
              <a:rPr lang="zh-CN" altLang="en-US" sz="36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，把那三十块钱，拿回来给祭司长和长老说：</a:t>
            </a:r>
            <a:endParaRPr lang="en-US" altLang="zh-CN" sz="3600" b="1" i="0" u="none" strike="noStrike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zh-CN" altLang="en-US" sz="3600" b="1" i="0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我卖了无辜之人的血</a:t>
            </a:r>
            <a:r>
              <a:rPr lang="zh-CN" altLang="en-US" sz="36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，是有罪了。他们说，那与我们有什么相干？你自己承当吧。</a:t>
            </a:r>
            <a:endParaRPr lang="en-US" altLang="zh-CN" sz="3600" b="1" i="0" u="none" strike="noStrike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zh-CN" altLang="en-US" sz="36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犹大就把那银钱丢在殿里，出去</a:t>
            </a:r>
            <a:r>
              <a:rPr lang="zh-CN" altLang="en-US" sz="3600" b="1" i="0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吊死</a:t>
            </a:r>
            <a:r>
              <a:rPr lang="zh-CN" altLang="en-US" sz="36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太</a:t>
            </a:r>
            <a:r>
              <a:rPr lang="en-US" altLang="zh-CN" sz="36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Matt 27:3-5</a:t>
            </a:r>
            <a:endParaRPr lang="en-US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390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2BE190-10A2-610B-BFC3-A2C6907E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anose="02010609060101010101" pitchFamily="49" charset="-122"/>
                <a:ea typeface="SimSun-ExtB" panose="02010609060101010101" pitchFamily="49" charset="-122"/>
              </a:rPr>
              <a:t>后悔与悔改</a:t>
            </a:r>
            <a:r>
              <a:rPr lang="en-US" altLang="zh-CN" sz="60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kumimoji="0" lang="en-US" altLang="zh-CN" sz="6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egret/Repent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B09BA9-BE56-A4DA-7714-FAF90413C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8875"/>
            <a:ext cx="9601196" cy="3733801"/>
          </a:xfrm>
        </p:spPr>
        <p:txBody>
          <a:bodyPr>
            <a:noAutofit/>
          </a:bodyPr>
          <a:lstStyle/>
          <a:p>
            <a:pPr marL="5715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现在我喜乐，不是因为你们忧愁，而是因为你们</a:t>
            </a:r>
            <a:r>
              <a:rPr 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忧愁，以致悔改</a:t>
            </a:r>
            <a:r>
              <a:rPr 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。你们</a:t>
            </a:r>
            <a:r>
              <a:rPr 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按照上帝的旨意忧愁</a:t>
            </a:r>
            <a:r>
              <a:rPr 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，凡事就不会因我们而受亏损，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  <a:p>
            <a:pPr marL="5715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因为按照上帝的旨意忧愁，就生出</a:t>
            </a:r>
            <a:r>
              <a:rPr lang="zh-C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没有</a:t>
            </a:r>
            <a:r>
              <a:rPr lang="zh-CN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后</a:t>
            </a:r>
            <a:r>
              <a:rPr lang="zh-C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悔的悔改，以致得救</a:t>
            </a:r>
            <a:r>
              <a:rPr 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，但属世界的忧愁却生出死亡。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林后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2 Cor 7:9-10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97711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2BE190-10A2-610B-BFC3-A2C6907E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anose="02010609060101010101" pitchFamily="49" charset="-122"/>
                <a:ea typeface="SimSun-ExtB" panose="02010609060101010101" pitchFamily="49" charset="-122"/>
              </a:rPr>
              <a:t>后悔与</a:t>
            </a:r>
            <a:r>
              <a:rPr lang="zh-CN" alt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anose="02010609060101010101" pitchFamily="49" charset="-122"/>
                <a:ea typeface="SimSun-ExtB" panose="02010609060101010101" pitchFamily="49" charset="-122"/>
              </a:rPr>
              <a:t>悔改</a:t>
            </a:r>
            <a:r>
              <a:rPr lang="en-US" altLang="zh-CN" sz="60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Regret/Repent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B09BA9-BE56-A4DA-7714-FAF90413C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8875"/>
            <a:ext cx="9601196" cy="3733801"/>
          </a:xfrm>
        </p:spPr>
        <p:txBody>
          <a:bodyPr>
            <a:noAutofit/>
          </a:bodyPr>
          <a:lstStyle/>
          <a:p>
            <a:pPr marL="5715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自己、利益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Self/</a:t>
            </a:r>
            <a:r>
              <a:rPr lang="en-US" altLang="zh-C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God	</a:t>
            </a:r>
            <a:r>
              <a:rPr lang="zh-CN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上帝、公义</a:t>
            </a:r>
            <a:endParaRPr lang="en-US" altLang="zh-CN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  <a:p>
            <a:pPr marL="5715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过去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Past/      </a:t>
            </a:r>
            <a:r>
              <a:rPr lang="en-US" altLang="zh-C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Present	</a:t>
            </a:r>
            <a:r>
              <a:rPr lang="zh-CN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现在</a:t>
            </a:r>
            <a:endParaRPr lang="en-US" altLang="zh-CN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  <a:p>
            <a:pPr marL="5715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沮丧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Anxiety/</a:t>
            </a:r>
            <a:r>
              <a:rPr lang="en-US" altLang="zh-C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Peace	</a:t>
            </a:r>
            <a:r>
              <a:rPr lang="zh-CN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平安</a:t>
            </a:r>
            <a:endParaRPr lang="en-US" altLang="zh-CN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  <a:p>
            <a:pPr marL="5715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绝望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Despair/</a:t>
            </a:r>
            <a:r>
              <a:rPr lang="en-US" altLang="zh-C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Hope		</a:t>
            </a:r>
            <a:r>
              <a:rPr lang="zh-CN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盼望</a:t>
            </a:r>
            <a:endParaRPr lang="en-US" altLang="zh-CN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  <a:p>
            <a:pPr marL="5715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重复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Repeat/</a:t>
            </a:r>
            <a:r>
              <a:rPr lang="en-US" altLang="zh-C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Repent	</a:t>
            </a:r>
            <a:r>
              <a:rPr lang="zh-CN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改正</a:t>
            </a:r>
            <a:endParaRPr lang="en-US" altLang="zh-CN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  <a:p>
            <a:pPr marL="5715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行为、不信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Legalism/</a:t>
            </a:r>
            <a:r>
              <a:rPr lang="en-US" altLang="zh-C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Grace</a:t>
            </a:r>
            <a:r>
              <a:rPr lang="zh-CN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信心、恩典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7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2BE190-10A2-610B-BFC3-A2C6907E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anose="02010609060101010101" pitchFamily="49" charset="-122"/>
                <a:ea typeface="SimSun-ExtB" panose="02010609060101010101" pitchFamily="49" charset="-122"/>
              </a:rPr>
              <a:t>“不再后悔”的信心</a:t>
            </a:r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Not Regret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B09BA9-BE56-A4DA-7714-FAF90413C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524125"/>
            <a:ext cx="11382374" cy="3638552"/>
          </a:xfrm>
        </p:spPr>
        <p:txBody>
          <a:bodyPr>
            <a:noAutofit/>
          </a:bodyPr>
          <a:lstStyle/>
          <a:p>
            <a:pPr marL="5715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zh-CN" alt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我们的错误成就神的旨意</a:t>
            </a:r>
            <a:r>
              <a:rPr lang="en-US" altLang="zh-CN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Our mistakes/God’s will</a:t>
            </a:r>
          </a:p>
          <a:p>
            <a:pPr algn="l" rtl="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zh-CN" altLang="en-US" sz="35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这样看来，差我到这里来的不是你们，乃是神。创</a:t>
            </a:r>
            <a:r>
              <a:rPr lang="en-US" altLang="zh-CN" sz="35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45:8</a:t>
            </a:r>
            <a:endParaRPr lang="en-US" altLang="zh-CN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  <a:p>
            <a:pPr algn="l" rtl="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zh-CN" altLang="en-US" sz="35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当存感恩的心，接受所发生在你身上的任何一件事情都是好的，因为若没有神的许可，任何一件事情都不可能发生。</a:t>
            </a:r>
            <a:r>
              <a:rPr lang="en-US" altLang="zh-CN" sz="32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Welcome whatever happens to you as good, knowing that nothing occurs apart from God. Didache 3:10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26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224</TotalTime>
  <Words>1296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SimSun-ExtB</vt:lpstr>
      <vt:lpstr>Arial</vt:lpstr>
      <vt:lpstr>Courier New</vt:lpstr>
      <vt:lpstr>Garamond</vt:lpstr>
      <vt:lpstr>Times New Roman</vt:lpstr>
      <vt:lpstr>Wingdings</vt:lpstr>
      <vt:lpstr>Organic</vt:lpstr>
      <vt:lpstr>“不再后悔”的信心Not Regret</vt:lpstr>
      <vt:lpstr>神的后悔God regret?</vt:lpstr>
      <vt:lpstr>神的不后悔God regret?</vt:lpstr>
      <vt:lpstr>神的不后悔God regret?</vt:lpstr>
      <vt:lpstr>神的后悔与不后悔God regret?</vt:lpstr>
      <vt:lpstr>人的后悔We regret</vt:lpstr>
      <vt:lpstr>后悔与悔改Regret/Repent</vt:lpstr>
      <vt:lpstr>后悔与悔改Regret/Repent</vt:lpstr>
      <vt:lpstr>“不再后悔”的信心Not Regret</vt:lpstr>
      <vt:lpstr>“不再后悔”的信心Not Regret</vt:lpstr>
      <vt:lpstr>“不再后悔”的信心Not Regret</vt:lpstr>
      <vt:lpstr>“不再后悔”的信心Not Regret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走出后悔</dc:title>
  <dc:creator>malac</dc:creator>
  <cp:lastModifiedBy>malac</cp:lastModifiedBy>
  <cp:revision>24</cp:revision>
  <cp:lastPrinted>2022-10-23T02:14:58Z</cp:lastPrinted>
  <dcterms:created xsi:type="dcterms:W3CDTF">2022-10-22T23:57:15Z</dcterms:created>
  <dcterms:modified xsi:type="dcterms:W3CDTF">2022-10-27T01:12:46Z</dcterms:modified>
</cp:coreProperties>
</file>