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notesMasterIdLst>
    <p:notesMasterId r:id="rId20"/>
  </p:notesMasterIdLst>
  <p:sldIdLst>
    <p:sldId id="1244" r:id="rId2"/>
    <p:sldId id="1245" r:id="rId3"/>
    <p:sldId id="1246" r:id="rId4"/>
    <p:sldId id="1247" r:id="rId5"/>
    <p:sldId id="1248" r:id="rId6"/>
    <p:sldId id="1249" r:id="rId7"/>
    <p:sldId id="1250" r:id="rId8"/>
    <p:sldId id="1251" r:id="rId9"/>
    <p:sldId id="1252" r:id="rId10"/>
    <p:sldId id="1253" r:id="rId11"/>
    <p:sldId id="1254" r:id="rId12"/>
    <p:sldId id="1136" r:id="rId13"/>
    <p:sldId id="1137" r:id="rId14"/>
    <p:sldId id="1242" r:id="rId15"/>
    <p:sldId id="1241" r:id="rId16"/>
    <p:sldId id="1243" r:id="rId17"/>
    <p:sldId id="1225" r:id="rId18"/>
    <p:sldId id="279"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D11BF"/>
    <a:srgbClr val="1B0A42"/>
    <a:srgbClr val="33CC33"/>
    <a:srgbClr val="1E86A2"/>
    <a:srgbClr val="348C6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3792" autoAdjust="0"/>
  </p:normalViewPr>
  <p:slideViewPr>
    <p:cSldViewPr snapToGrid="0">
      <p:cViewPr varScale="1">
        <p:scale>
          <a:sx n="62" d="100"/>
          <a:sy n="62" d="100"/>
        </p:scale>
        <p:origin x="828" y="44"/>
      </p:cViewPr>
      <p:guideLst/>
    </p:cSldViewPr>
  </p:slideViewPr>
  <p:notesTextViewPr>
    <p:cViewPr>
      <p:scale>
        <a:sx n="1" d="1"/>
        <a:sy n="1" d="1"/>
      </p:scale>
      <p:origin x="0" y="0"/>
    </p:cViewPr>
  </p:notesTextViewPr>
  <p:sorterViewPr>
    <p:cViewPr>
      <p:scale>
        <a:sx n="100" d="100"/>
        <a:sy n="100" d="100"/>
      </p:scale>
      <p:origin x="0" y="-274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BCD343-8412-4DE5-9E0E-1B3A544DF160}" type="datetimeFigureOut">
              <a:rPr lang="en-US" smtClean="0"/>
              <a:t>8/15/2022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C8C3B8-42FC-412F-A486-067B38858512}" type="slidenum">
              <a:rPr lang="en-US" smtClean="0"/>
              <a:t>‹#›</a:t>
            </a:fld>
            <a:endParaRPr lang="en-US"/>
          </a:p>
        </p:txBody>
      </p:sp>
    </p:spTree>
    <p:extLst>
      <p:ext uri="{BB962C8B-B14F-4D97-AF65-F5344CB8AC3E}">
        <p14:creationId xmlns:p14="http://schemas.microsoft.com/office/powerpoint/2010/main" val="4935594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7C519F27-066D-9CC0-ECC6-E4A9A58FAB4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anose="02020404030301010803" pitchFamily="18" charset="0"/>
                <a:cs typeface="Arial" panose="020B0604020202020204" pitchFamily="34" charset="0"/>
              </a:defRPr>
            </a:lvl1pPr>
            <a:lvl2pPr marL="742950" indent="-285750">
              <a:defRPr>
                <a:solidFill>
                  <a:schemeClr val="tx1"/>
                </a:solidFill>
                <a:latin typeface="Garamond" panose="02020404030301010803" pitchFamily="18" charset="0"/>
                <a:cs typeface="Arial" panose="020B0604020202020204" pitchFamily="34" charset="0"/>
              </a:defRPr>
            </a:lvl2pPr>
            <a:lvl3pPr marL="1143000" indent="-228600">
              <a:defRPr>
                <a:solidFill>
                  <a:schemeClr val="tx1"/>
                </a:solidFill>
                <a:latin typeface="Garamond" panose="02020404030301010803" pitchFamily="18" charset="0"/>
                <a:cs typeface="Arial" panose="020B0604020202020204" pitchFamily="34" charset="0"/>
              </a:defRPr>
            </a:lvl3pPr>
            <a:lvl4pPr marL="1600200" indent="-228600">
              <a:defRPr>
                <a:solidFill>
                  <a:schemeClr val="tx1"/>
                </a:solidFill>
                <a:latin typeface="Garamond" panose="02020404030301010803" pitchFamily="18" charset="0"/>
                <a:cs typeface="Arial" panose="020B0604020202020204" pitchFamily="34" charset="0"/>
              </a:defRPr>
            </a:lvl4pPr>
            <a:lvl5pPr marL="2057400" indent="-228600">
              <a:defRPr>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fld id="{3C9084D2-B2A3-4A24-BB77-8449232FDB5D}" type="slidenum">
              <a:rPr lang="en-US" altLang="en-US"/>
              <a:pPr/>
              <a:t>18</a:t>
            </a:fld>
            <a:endParaRPr lang="en-US" altLang="en-US"/>
          </a:p>
        </p:txBody>
      </p:sp>
      <p:sp>
        <p:nvSpPr>
          <p:cNvPr id="26627" name="Rectangle 2">
            <a:extLst>
              <a:ext uri="{FF2B5EF4-FFF2-40B4-BE49-F238E27FC236}">
                <a16:creationId xmlns:a16="http://schemas.microsoft.com/office/drawing/2014/main" id="{0069FC26-DC74-C897-88A1-21FC47B7EFCD}"/>
              </a:ext>
            </a:extLst>
          </p:cNvPr>
          <p:cNvSpPr>
            <a:spLocks noGrp="1" noRot="1" noChangeAspect="1" noChangeArrowheads="1" noTextEdit="1"/>
          </p:cNvSpPr>
          <p:nvPr>
            <p:ph type="sldImg"/>
          </p:nvPr>
        </p:nvSpPr>
        <p:spPr bwMode="auto">
          <a:xfrm>
            <a:off x="381000" y="684213"/>
            <a:ext cx="6097588" cy="343058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8" name="Rectangle 3">
            <a:extLst>
              <a:ext uri="{FF2B5EF4-FFF2-40B4-BE49-F238E27FC236}">
                <a16:creationId xmlns:a16="http://schemas.microsoft.com/office/drawing/2014/main" id="{E9F9785B-3F36-ECC3-C3F1-BC31D2D53E7F}"/>
              </a:ext>
            </a:extLst>
          </p:cNvPr>
          <p:cNvSpPr>
            <a:spLocks noGrp="1" noChangeArrowheads="1"/>
          </p:cNvSpPr>
          <p:nvPr>
            <p:ph type="body" idx="1"/>
          </p:nvPr>
        </p:nvSpPr>
        <p:spPr bwMode="auto">
          <a:xfrm>
            <a:off x="915988" y="4343400"/>
            <a:ext cx="5026025" cy="41163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19" tIns="45710" rIns="91419" bIns="45710" numCol="1" anchor="t" anchorCtr="0" compatLnSpc="1">
            <a:prstTxWarp prst="textNoShape">
              <a:avLst/>
            </a:prstTxWarp>
          </a:bodyPr>
          <a:lstStyle/>
          <a:p>
            <a:pPr>
              <a:spcBef>
                <a:spcPct val="0"/>
              </a:spcBef>
            </a:pPr>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8/15/2022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8/15/2022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8/15/2022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8/15/2022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8/15/2022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8/15/2022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8/15/2022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8/15/2022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8/15/2022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8/15/2022</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8/15/2022</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8/15/2022</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36577-9B8C-151C-10BD-FEA7E3C12EFD}"/>
              </a:ext>
            </a:extLst>
          </p:cNvPr>
          <p:cNvSpPr>
            <a:spLocks noGrp="1"/>
          </p:cNvSpPr>
          <p:nvPr>
            <p:ph type="ctrTitle"/>
          </p:nvPr>
        </p:nvSpPr>
        <p:spPr>
          <a:xfrm>
            <a:off x="1600200" y="246078"/>
            <a:ext cx="8991600" cy="1182027"/>
          </a:xfrm>
        </p:spPr>
        <p:txBody>
          <a:bodyPr>
            <a:noAutofit/>
          </a:bodyPr>
          <a:lstStyle/>
          <a:p>
            <a:r>
              <a:rPr lang="zh-CN" altLang="en-US" sz="7200" b="1" dirty="0">
                <a:solidFill>
                  <a:srgbClr val="1D11BF"/>
                </a:solidFill>
                <a:latin typeface="SimSun-ExtB" panose="02010609060101010101" pitchFamily="49" charset="-122"/>
                <a:ea typeface="SimSun-ExtB" panose="02010609060101010101" pitchFamily="49" charset="-122"/>
              </a:rPr>
              <a:t>到底是谁的错？</a:t>
            </a:r>
            <a:endParaRPr lang="en-US" sz="7200" b="1" dirty="0">
              <a:solidFill>
                <a:srgbClr val="1D11BF"/>
              </a:solidFill>
              <a:latin typeface="SimSun-ExtB" panose="02010609060101010101" pitchFamily="49" charset="-122"/>
              <a:ea typeface="SimSun-ExtB" panose="02010609060101010101" pitchFamily="49" charset="-122"/>
            </a:endParaRPr>
          </a:p>
        </p:txBody>
      </p:sp>
      <p:sp>
        <p:nvSpPr>
          <p:cNvPr id="3" name="Subtitle 2">
            <a:extLst>
              <a:ext uri="{FF2B5EF4-FFF2-40B4-BE49-F238E27FC236}">
                <a16:creationId xmlns:a16="http://schemas.microsoft.com/office/drawing/2014/main" id="{D04D761E-D8D7-56A9-B1FA-281BA24D1D50}"/>
              </a:ext>
            </a:extLst>
          </p:cNvPr>
          <p:cNvSpPr>
            <a:spLocks noGrp="1"/>
          </p:cNvSpPr>
          <p:nvPr>
            <p:ph type="subTitle" idx="1"/>
          </p:nvPr>
        </p:nvSpPr>
        <p:spPr>
          <a:xfrm>
            <a:off x="314325" y="1510301"/>
            <a:ext cx="11544300" cy="5266005"/>
          </a:xfrm>
        </p:spPr>
        <p:txBody>
          <a:bodyPr>
            <a:noAutofit/>
          </a:bodyPr>
          <a:lstStyle/>
          <a:p>
            <a:pPr marL="571500" indent="-571500" algn="l">
              <a:lnSpc>
                <a:spcPct val="110000"/>
              </a:lnSpc>
              <a:buClr>
                <a:srgbClr val="C00000"/>
              </a:buClr>
              <a:buFont typeface="Wingdings" panose="05000000000000000000" pitchFamily="2" charset="2"/>
              <a:buChar char="Ø"/>
            </a:pPr>
            <a:r>
              <a:rPr lang="zh-CN" altLang="en-US" sz="9600" b="1" dirty="0">
                <a:solidFill>
                  <a:srgbClr val="7030A0"/>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背景</a:t>
            </a:r>
            <a:r>
              <a:rPr lang="en-US" altLang="zh-CN" sz="9600" b="1" dirty="0">
                <a:solidFill>
                  <a:srgbClr val="7030A0"/>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Context</a:t>
            </a:r>
          </a:p>
          <a:p>
            <a:pPr marL="571500" indent="-571500" algn="l">
              <a:lnSpc>
                <a:spcPct val="110000"/>
              </a:lnSpc>
              <a:buClr>
                <a:srgbClr val="C00000"/>
              </a:buClr>
              <a:buFont typeface="Wingdings" panose="05000000000000000000" pitchFamily="2" charset="2"/>
              <a:buChar char="Ø"/>
            </a:pPr>
            <a:r>
              <a:rPr lang="zh-CN" altLang="en-US" sz="9600" b="1" dirty="0">
                <a:solidFill>
                  <a:srgbClr val="7030A0"/>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经文</a:t>
            </a:r>
            <a:r>
              <a:rPr lang="en-US" altLang="zh-CN" sz="9600" b="1" dirty="0">
                <a:solidFill>
                  <a:srgbClr val="7030A0"/>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Text</a:t>
            </a:r>
          </a:p>
          <a:p>
            <a:pPr marL="571500" indent="-571500" algn="l">
              <a:lnSpc>
                <a:spcPct val="110000"/>
              </a:lnSpc>
              <a:buClr>
                <a:srgbClr val="C00000"/>
              </a:buClr>
              <a:buFont typeface="Wingdings" panose="05000000000000000000" pitchFamily="2" charset="2"/>
              <a:buChar char="Ø"/>
            </a:pPr>
            <a:r>
              <a:rPr lang="zh-CN" altLang="en-US" sz="9600" b="1" dirty="0">
                <a:solidFill>
                  <a:srgbClr val="7030A0"/>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应用</a:t>
            </a:r>
            <a:r>
              <a:rPr lang="en-US" altLang="zh-CN" sz="9600" b="1" dirty="0">
                <a:solidFill>
                  <a:srgbClr val="7030A0"/>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Application</a:t>
            </a:r>
          </a:p>
        </p:txBody>
      </p:sp>
    </p:spTree>
    <p:extLst>
      <p:ext uri="{BB962C8B-B14F-4D97-AF65-F5344CB8AC3E}">
        <p14:creationId xmlns:p14="http://schemas.microsoft.com/office/powerpoint/2010/main" val="3259933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36577-9B8C-151C-10BD-FEA7E3C12EFD}"/>
              </a:ext>
            </a:extLst>
          </p:cNvPr>
          <p:cNvSpPr>
            <a:spLocks noGrp="1"/>
          </p:cNvSpPr>
          <p:nvPr>
            <p:ph type="ctrTitle"/>
          </p:nvPr>
        </p:nvSpPr>
        <p:spPr>
          <a:xfrm>
            <a:off x="1600200" y="81694"/>
            <a:ext cx="8991600" cy="870806"/>
          </a:xfrm>
        </p:spPr>
        <p:txBody>
          <a:bodyPr>
            <a:noAutofit/>
          </a:bodyPr>
          <a:lstStyle/>
          <a:p>
            <a:r>
              <a:rPr lang="zh-CN" altLang="en-US" sz="5400" b="1" dirty="0">
                <a:solidFill>
                  <a:srgbClr val="1D11BF"/>
                </a:solidFill>
                <a:latin typeface="SimSun-ExtB" panose="02010609060101010101" pitchFamily="49" charset="-122"/>
                <a:ea typeface="SimSun-ExtB" panose="02010609060101010101" pitchFamily="49" charset="-122"/>
              </a:rPr>
              <a:t>到底是谁的错？</a:t>
            </a:r>
            <a:endParaRPr lang="en-US" sz="5400" b="1" dirty="0">
              <a:solidFill>
                <a:srgbClr val="1D11BF"/>
              </a:solidFill>
              <a:latin typeface="SimSun-ExtB" panose="02010609060101010101" pitchFamily="49" charset="-122"/>
              <a:ea typeface="SimSun-ExtB" panose="02010609060101010101" pitchFamily="49" charset="-122"/>
            </a:endParaRPr>
          </a:p>
        </p:txBody>
      </p:sp>
      <p:sp>
        <p:nvSpPr>
          <p:cNvPr id="3" name="Subtitle 2">
            <a:extLst>
              <a:ext uri="{FF2B5EF4-FFF2-40B4-BE49-F238E27FC236}">
                <a16:creationId xmlns:a16="http://schemas.microsoft.com/office/drawing/2014/main" id="{D04D761E-D8D7-56A9-B1FA-281BA24D1D50}"/>
              </a:ext>
            </a:extLst>
          </p:cNvPr>
          <p:cNvSpPr>
            <a:spLocks noGrp="1"/>
          </p:cNvSpPr>
          <p:nvPr>
            <p:ph type="subTitle" idx="1"/>
          </p:nvPr>
        </p:nvSpPr>
        <p:spPr>
          <a:xfrm>
            <a:off x="314325" y="1076325"/>
            <a:ext cx="11544300" cy="5699981"/>
          </a:xfrm>
        </p:spPr>
        <p:txBody>
          <a:bodyPr>
            <a:noAutofit/>
          </a:bodyPr>
          <a:lstStyle/>
          <a:p>
            <a:pPr marL="571500" indent="-571500" algn="l">
              <a:buClr>
                <a:srgbClr val="C00000"/>
              </a:buClr>
              <a:buFont typeface="Wingdings" panose="05000000000000000000" pitchFamily="2" charset="2"/>
              <a:buChar char="Ø"/>
            </a:pPr>
            <a:r>
              <a:rPr lang="zh-CN" altLang="en-US" sz="5400" b="1" dirty="0">
                <a:solidFill>
                  <a:srgbClr val="7030A0"/>
                </a:solidFill>
                <a:effectLst>
                  <a:outerShdw blurRad="38100" dist="38100" dir="2700000" algn="tl">
                    <a:srgbClr val="000000">
                      <a:alpha val="43137"/>
                    </a:srgbClr>
                  </a:outerShdw>
                </a:effectLst>
                <a:latin typeface="SimSun-ExtB" panose="02010609060101010101" pitchFamily="49" charset="-122"/>
                <a:ea typeface="SimSun-ExtB" panose="02010609060101010101" pitchFamily="49" charset="-122"/>
              </a:rPr>
              <a:t>越属灵越警醒</a:t>
            </a:r>
            <a:endParaRPr lang="en-US" altLang="zh-CN" sz="5400" b="1" dirty="0">
              <a:solidFill>
                <a:srgbClr val="7030A0"/>
              </a:solidFill>
              <a:effectLst>
                <a:outerShdw blurRad="38100" dist="38100" dir="2700000" algn="tl">
                  <a:srgbClr val="000000">
                    <a:alpha val="43137"/>
                  </a:srgbClr>
                </a:outerShdw>
              </a:effectLst>
              <a:latin typeface="SimSun-ExtB" panose="02010609060101010101" pitchFamily="49" charset="-122"/>
              <a:ea typeface="SimSun-ExtB" panose="02010609060101010101" pitchFamily="49" charset="-122"/>
            </a:endParaRPr>
          </a:p>
          <a:p>
            <a:pPr marL="571500" indent="-571500" algn="l">
              <a:buClr>
                <a:srgbClr val="C00000"/>
              </a:buClr>
              <a:buFont typeface="Wingdings" panose="05000000000000000000" pitchFamily="2" charset="2"/>
              <a:buChar char="Ø"/>
            </a:pPr>
            <a:r>
              <a:rPr lang="zh-CN" altLang="en-US" sz="5400" b="1" dirty="0">
                <a:solidFill>
                  <a:srgbClr val="7030A0"/>
                </a:solidFill>
                <a:effectLst>
                  <a:outerShdw blurRad="38100" dist="38100" dir="2700000" algn="tl">
                    <a:srgbClr val="000000">
                      <a:alpha val="43137"/>
                    </a:srgbClr>
                  </a:outerShdw>
                </a:effectLst>
                <a:latin typeface="SimSun-ExtB" panose="02010609060101010101" pitchFamily="49" charset="-122"/>
                <a:ea typeface="SimSun-ExtB" panose="02010609060101010101" pitchFamily="49" charset="-122"/>
              </a:rPr>
              <a:t>越亲密越注意</a:t>
            </a:r>
            <a:endParaRPr lang="en-US" altLang="zh-CN" sz="5400" b="1" dirty="0">
              <a:solidFill>
                <a:srgbClr val="7030A0"/>
              </a:solidFill>
              <a:effectLst>
                <a:outerShdw blurRad="38100" dist="38100" dir="2700000" algn="tl">
                  <a:srgbClr val="000000">
                    <a:alpha val="43137"/>
                  </a:srgbClr>
                </a:outerShdw>
              </a:effectLst>
              <a:latin typeface="SimSun-ExtB" panose="02010609060101010101" pitchFamily="49" charset="-122"/>
              <a:ea typeface="SimSun-ExtB" panose="02010609060101010101" pitchFamily="49" charset="-122"/>
            </a:endParaRPr>
          </a:p>
        </p:txBody>
      </p:sp>
    </p:spTree>
    <p:extLst>
      <p:ext uri="{BB962C8B-B14F-4D97-AF65-F5344CB8AC3E}">
        <p14:creationId xmlns:p14="http://schemas.microsoft.com/office/powerpoint/2010/main" val="7635297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36577-9B8C-151C-10BD-FEA7E3C12EFD}"/>
              </a:ext>
            </a:extLst>
          </p:cNvPr>
          <p:cNvSpPr>
            <a:spLocks noGrp="1"/>
          </p:cNvSpPr>
          <p:nvPr>
            <p:ph type="ctrTitle"/>
          </p:nvPr>
        </p:nvSpPr>
        <p:spPr>
          <a:xfrm>
            <a:off x="1600200" y="276902"/>
            <a:ext cx="8991600" cy="1182027"/>
          </a:xfrm>
        </p:spPr>
        <p:txBody>
          <a:bodyPr>
            <a:noAutofit/>
          </a:bodyPr>
          <a:lstStyle/>
          <a:p>
            <a:pPr marR="0" lvl="0" algn="l" defTabSz="914400" rtl="0" eaLnBrk="1" fontAlgn="auto" latinLnBrk="0" hangingPunct="1">
              <a:lnSpc>
                <a:spcPct val="110000"/>
              </a:lnSpc>
              <a:spcBef>
                <a:spcPts val="1000"/>
              </a:spcBef>
              <a:spcAft>
                <a:spcPts val="0"/>
              </a:spcAft>
              <a:buClr>
                <a:srgbClr val="C00000"/>
              </a:buClr>
              <a:buSzTx/>
              <a:tabLst/>
              <a:defRPr/>
            </a:pPr>
            <a:r>
              <a:rPr kumimoji="0" lang="zh-CN" altLang="en-US" sz="6600" b="1" i="0" u="none" strike="noStrike" kern="1200" cap="none" spc="0" normalizeH="0" baseline="0" noProof="0" dirty="0">
                <a:ln>
                  <a:noFill/>
                </a:ln>
                <a:solidFill>
                  <a:srgbClr val="7030A0"/>
                </a:solidFill>
                <a:effectLst>
                  <a:outerShdw blurRad="38100" dist="38100" dir="2700000" algn="tl">
                    <a:srgbClr val="000000">
                      <a:alpha val="43137"/>
                    </a:srgbClr>
                  </a:outerShdw>
                </a:effectLst>
                <a:uLnTx/>
                <a:uFillTx/>
                <a:latin typeface="Times New Roman" panose="02020603050405020304" pitchFamily="18" charset="0"/>
                <a:ea typeface="SimSun-ExtB" panose="02010609060101010101" pitchFamily="49" charset="-122"/>
                <a:cs typeface="Times New Roman" panose="02020603050405020304" pitchFamily="18" charset="0"/>
              </a:rPr>
              <a:t>背景</a:t>
            </a:r>
            <a:r>
              <a:rPr kumimoji="0" lang="en-US" altLang="zh-CN" sz="6600" b="1" i="0" u="none" strike="noStrike" kern="1200" cap="none" spc="0" normalizeH="0" baseline="0" noProof="0" dirty="0">
                <a:ln>
                  <a:noFill/>
                </a:ln>
                <a:solidFill>
                  <a:srgbClr val="7030A0"/>
                </a:solidFill>
                <a:effectLst>
                  <a:outerShdw blurRad="38100" dist="38100" dir="2700000" algn="tl">
                    <a:srgbClr val="000000">
                      <a:alpha val="43137"/>
                    </a:srgbClr>
                  </a:outerShdw>
                </a:effectLst>
                <a:uLnTx/>
                <a:uFillTx/>
                <a:latin typeface="Times New Roman" panose="02020603050405020304" pitchFamily="18" charset="0"/>
                <a:ea typeface="SimSun-ExtB" panose="02010609060101010101" pitchFamily="49" charset="-122"/>
                <a:cs typeface="Times New Roman" panose="02020603050405020304" pitchFamily="18" charset="0"/>
              </a:rPr>
              <a:t>Context</a:t>
            </a:r>
          </a:p>
        </p:txBody>
      </p:sp>
      <p:sp>
        <p:nvSpPr>
          <p:cNvPr id="3" name="Subtitle 2">
            <a:extLst>
              <a:ext uri="{FF2B5EF4-FFF2-40B4-BE49-F238E27FC236}">
                <a16:creationId xmlns:a16="http://schemas.microsoft.com/office/drawing/2014/main" id="{D04D761E-D8D7-56A9-B1FA-281BA24D1D50}"/>
              </a:ext>
            </a:extLst>
          </p:cNvPr>
          <p:cNvSpPr>
            <a:spLocks noGrp="1"/>
          </p:cNvSpPr>
          <p:nvPr>
            <p:ph type="subTitle" idx="1"/>
          </p:nvPr>
        </p:nvSpPr>
        <p:spPr>
          <a:xfrm>
            <a:off x="-71919" y="1777429"/>
            <a:ext cx="12020763" cy="4803668"/>
          </a:xfrm>
        </p:spPr>
        <p:txBody>
          <a:bodyPr>
            <a:noAutofit/>
          </a:bodyPr>
          <a:lstStyle/>
          <a:p>
            <a:pPr marL="571500" indent="-571500" algn="l" rtl="0">
              <a:buClr>
                <a:srgbClr val="C00000"/>
              </a:buClr>
              <a:buSzPct val="119000"/>
              <a:buFont typeface="Wingdings" panose="05000000000000000000" pitchFamily="2" charset="2"/>
              <a:buChar char="Ø"/>
            </a:pPr>
            <a:r>
              <a:rPr lang="zh-CN" altLang="en-US" sz="5400" b="1" i="0" u="none" strike="noStrike" baseline="0"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保罗</a:t>
            </a:r>
            <a:endParaRPr lang="en-US" altLang="zh-CN" sz="5400" b="1" i="0" u="none" strike="noStrike" baseline="0"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endParaRPr>
          </a:p>
          <a:p>
            <a:pPr marL="571500" indent="-571500" algn="l" rtl="0">
              <a:buClr>
                <a:srgbClr val="C00000"/>
              </a:buClr>
              <a:buSzPct val="119000"/>
              <a:buFont typeface="Wingdings" panose="05000000000000000000" pitchFamily="2" charset="2"/>
              <a:buChar char="Ø"/>
            </a:pPr>
            <a:r>
              <a:rPr lang="zh-CN" altLang="en-US" sz="5400" b="1"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巴拿巴</a:t>
            </a:r>
            <a:endParaRPr lang="en-US" altLang="zh-CN" sz="5400" b="1"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endParaRPr>
          </a:p>
          <a:p>
            <a:pPr marL="571500" indent="-571500" algn="l" rtl="0">
              <a:buClr>
                <a:srgbClr val="C00000"/>
              </a:buClr>
              <a:buSzPct val="119000"/>
              <a:buFont typeface="Wingdings" panose="05000000000000000000" pitchFamily="2" charset="2"/>
              <a:buChar char="Ø"/>
            </a:pPr>
            <a:r>
              <a:rPr lang="zh-CN" altLang="en-US" sz="5400" b="1" i="0" u="none" strike="noStrike" baseline="0"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马可</a:t>
            </a:r>
            <a:endParaRPr lang="en-US" altLang="zh-CN" sz="5400" b="1" i="0" u="none" strike="noStrike" baseline="0"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endParaRPr>
          </a:p>
          <a:p>
            <a:pPr marL="571500" indent="-571500" algn="l" rtl="0">
              <a:buClr>
                <a:srgbClr val="C00000"/>
              </a:buClr>
              <a:buSzPct val="119000"/>
              <a:buFont typeface="Wingdings" panose="05000000000000000000" pitchFamily="2" charset="2"/>
              <a:buChar char="Ø"/>
            </a:pPr>
            <a:r>
              <a:rPr lang="zh-CN" altLang="en-US" sz="5400" b="1" dirty="0">
                <a:solidFill>
                  <a:srgbClr val="1D11BF"/>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第一次宣教</a:t>
            </a:r>
            <a:endParaRPr lang="en-US" altLang="zh-CN" sz="5400" b="1" dirty="0">
              <a:solidFill>
                <a:srgbClr val="1D11BF"/>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endParaRPr>
          </a:p>
          <a:p>
            <a:pPr marL="571500" indent="-571500" algn="l" rtl="0">
              <a:buClr>
                <a:srgbClr val="C00000"/>
              </a:buClr>
              <a:buSzPct val="119000"/>
              <a:buFont typeface="Wingdings" panose="05000000000000000000" pitchFamily="2" charset="2"/>
              <a:buChar char="Ø"/>
            </a:pPr>
            <a:r>
              <a:rPr lang="zh-CN" altLang="en-US" sz="5400" b="1" i="0" u="none" strike="noStrike" baseline="0" dirty="0">
                <a:solidFill>
                  <a:srgbClr val="1D11BF"/>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耶路撒冷大会</a:t>
            </a:r>
            <a:endParaRPr lang="en-US" altLang="zh-CN" sz="5400" b="1" i="0" u="none" strike="noStrike" baseline="0" dirty="0">
              <a:solidFill>
                <a:srgbClr val="1D11BF"/>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6985090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6323" name="Rectangle 3">
            <a:extLst>
              <a:ext uri="{FF2B5EF4-FFF2-40B4-BE49-F238E27FC236}">
                <a16:creationId xmlns:a16="http://schemas.microsoft.com/office/drawing/2014/main" id="{8579C138-1894-73B5-D023-B07EFBC783BF}"/>
              </a:ext>
            </a:extLst>
          </p:cNvPr>
          <p:cNvSpPr>
            <a:spLocks noGrp="1"/>
          </p:cNvSpPr>
          <p:nvPr>
            <p:ph type="body" idx="1"/>
          </p:nvPr>
        </p:nvSpPr>
        <p:spPr>
          <a:xfrm>
            <a:off x="497840" y="436880"/>
            <a:ext cx="11440160" cy="6268720"/>
          </a:xfrm>
          <a:solidFill>
            <a:schemeClr val="accent4">
              <a:lumMod val="40000"/>
              <a:lumOff val="60000"/>
            </a:schemeClr>
          </a:solidFill>
        </p:spPr>
        <p:txBody>
          <a:bodyPr>
            <a:noAutofit/>
          </a:bodyPr>
          <a:lstStyle/>
          <a:p>
            <a:pPr>
              <a:buClr>
                <a:srgbClr val="FF0000"/>
              </a:buClr>
              <a:buSzPct val="140000"/>
              <a:buFont typeface="Wingdings" panose="05000000000000000000" pitchFamily="2" charset="2"/>
              <a:buChar char="§"/>
            </a:pPr>
            <a:r>
              <a:rPr lang="zh-CN" altLang="en-US" sz="4000" b="1" dirty="0">
                <a:solidFill>
                  <a:srgbClr val="C00000"/>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神的儿女们某些最可悲的失败就是发生在属灵的高峰之后。正是在这些属灵的高峰之后，神的儿女们最容易受攻击</a:t>
            </a:r>
            <a:r>
              <a:rPr lang="en-US" altLang="zh-CN" sz="4000" b="1" dirty="0">
                <a:solidFill>
                  <a:srgbClr val="C00000"/>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(vulnerable)</a:t>
            </a:r>
            <a:r>
              <a:rPr lang="zh-CN" altLang="en-US" sz="4000" b="1" dirty="0">
                <a:solidFill>
                  <a:srgbClr val="C00000"/>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，最容易骄傲</a:t>
            </a:r>
            <a:r>
              <a:rPr lang="zh-CN" altLang="en-US" sz="4000" b="1" dirty="0">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a:t>
            </a:r>
            <a:endParaRPr lang="en-US" altLang="zh-CN" sz="4000" b="1" dirty="0">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endParaRPr>
          </a:p>
          <a:p>
            <a:pPr>
              <a:buClr>
                <a:srgbClr val="FF0000"/>
              </a:buClr>
              <a:buSzPct val="140000"/>
              <a:buFont typeface="Wingdings" panose="05000000000000000000" pitchFamily="2" charset="2"/>
              <a:buChar char="§"/>
            </a:pPr>
            <a:r>
              <a:rPr lang="en-US" altLang="zh-CN" sz="4000" b="1" dirty="0">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Some of the Lord‘s people’s saddest departure have immediately followed seasons of the most endeared and holy fellowship with their God and Father.  It is after such periods that the believer is most exposed to a spirit of self-complacency. Octavius Winslow, </a:t>
            </a:r>
            <a:r>
              <a:rPr lang="en-US" altLang="zh-CN" sz="4000" b="1" i="1" dirty="0">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Personal Declension and Revival of Religion in the Soul, </a:t>
            </a:r>
            <a:r>
              <a:rPr lang="en-US" altLang="zh-CN" sz="4000" b="1" dirty="0">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Banner of Truth</a:t>
            </a:r>
            <a:endParaRPr lang="en-US" altLang="en-US" sz="4000" b="1" dirty="0">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7347" name="Rectangle 3">
            <a:extLst>
              <a:ext uri="{FF2B5EF4-FFF2-40B4-BE49-F238E27FC236}">
                <a16:creationId xmlns:a16="http://schemas.microsoft.com/office/drawing/2014/main" id="{4DDA9146-2609-7C49-93E5-99B8DE539850}"/>
              </a:ext>
            </a:extLst>
          </p:cNvPr>
          <p:cNvSpPr>
            <a:spLocks noGrp="1"/>
          </p:cNvSpPr>
          <p:nvPr>
            <p:ph type="body" idx="1"/>
          </p:nvPr>
        </p:nvSpPr>
        <p:spPr>
          <a:xfrm>
            <a:off x="304800" y="294640"/>
            <a:ext cx="11673840" cy="6441440"/>
          </a:xfrm>
        </p:spPr>
        <p:txBody>
          <a:bodyPr>
            <a:noAutofit/>
          </a:bodyPr>
          <a:lstStyle/>
          <a:p>
            <a:pPr>
              <a:buClr>
                <a:srgbClr val="FF0000"/>
              </a:buClr>
              <a:buFont typeface="Wingdings" panose="05000000000000000000" pitchFamily="2" charset="2"/>
              <a:buChar char="q"/>
            </a:pPr>
            <a:r>
              <a:rPr lang="zh-CN" altLang="en-US" sz="4000" b="1" dirty="0">
                <a:solidFill>
                  <a:srgbClr val="C00000"/>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属灵的争战是如此真实</a:t>
            </a:r>
            <a:r>
              <a:rPr lang="en-US" altLang="zh-CN" sz="4000" b="1" dirty="0">
                <a:solidFill>
                  <a:srgbClr val="C00000"/>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(Satan is too subtle)</a:t>
            </a:r>
            <a:r>
              <a:rPr lang="zh-CN" altLang="en-US" sz="4000" b="1" dirty="0">
                <a:solidFill>
                  <a:srgbClr val="C00000"/>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！人的骄傲是防不胜防</a:t>
            </a:r>
            <a:r>
              <a:rPr lang="en-US" altLang="zh-CN" sz="4000" b="1" dirty="0">
                <a:solidFill>
                  <a:srgbClr val="C00000"/>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(The heart is too deceitful)</a:t>
            </a:r>
            <a:r>
              <a:rPr lang="zh-CN" altLang="en-US" sz="4000" b="1" dirty="0">
                <a:solidFill>
                  <a:srgbClr val="C00000"/>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！在亨通的时候，人是何其难以警醒？ </a:t>
            </a:r>
          </a:p>
          <a:p>
            <a:pPr>
              <a:buClr>
                <a:srgbClr val="FF0000"/>
              </a:buClr>
              <a:buFont typeface="Wingdings" panose="05000000000000000000" pitchFamily="2" charset="2"/>
              <a:buChar char="q"/>
            </a:pPr>
            <a:r>
              <a:rPr lang="zh-CN" altLang="en-US" sz="4000" b="1" dirty="0">
                <a:solidFill>
                  <a:srgbClr val="C00000"/>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当神赐给我们祝福的时候，我们还需要神特别的祝福、另外的祝福、更多的祝福让我们不从已经领受的祝福里失落，不因已经领受的祝福而大意。</a:t>
            </a:r>
            <a:r>
              <a:rPr lang="en-US" altLang="zh-CN" sz="4000" b="1" dirty="0">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When the Lord imparts a blessing, we need special grace to keep us from falling through that very blessing. Octavius Winslow, </a:t>
            </a:r>
            <a:r>
              <a:rPr lang="en-US" altLang="zh-CN" sz="4000" b="1" i="1" dirty="0">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Personal Declension and Revival of Religion in the Soul, </a:t>
            </a:r>
            <a:r>
              <a:rPr lang="en-US" altLang="zh-CN" sz="4000" b="1" dirty="0">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Banner of Truth.</a:t>
            </a:r>
            <a:endParaRPr lang="en-US" altLang="en-US" sz="4000" b="1" dirty="0">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1337347">
                                            <p:txEl>
                                              <p:pRg st="1" end="1"/>
                                            </p:txEl>
                                          </p:spTgt>
                                        </p:tgtEl>
                                        <p:attrNameLst>
                                          <p:attrName>style.visibility</p:attrName>
                                        </p:attrNameLst>
                                      </p:cBhvr>
                                      <p:to>
                                        <p:strVal val="visible"/>
                                      </p:to>
                                    </p:set>
                                    <p:animEffect transition="in" filter="diamond(in)">
                                      <p:cBhvr>
                                        <p:cTn id="7" dur="500"/>
                                        <p:tgtEl>
                                          <p:spTgt spid="133734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36577-9B8C-151C-10BD-FEA7E3C12EFD}"/>
              </a:ext>
            </a:extLst>
          </p:cNvPr>
          <p:cNvSpPr>
            <a:spLocks noGrp="1"/>
          </p:cNvSpPr>
          <p:nvPr>
            <p:ph type="ctrTitle"/>
          </p:nvPr>
        </p:nvSpPr>
        <p:spPr>
          <a:xfrm>
            <a:off x="1600200" y="81694"/>
            <a:ext cx="8991600" cy="870806"/>
          </a:xfrm>
        </p:spPr>
        <p:txBody>
          <a:bodyPr>
            <a:noAutofit/>
          </a:bodyPr>
          <a:lstStyle/>
          <a:p>
            <a:r>
              <a:rPr lang="zh-CN" altLang="en-US" sz="5400" b="1" dirty="0">
                <a:solidFill>
                  <a:srgbClr val="1D11BF"/>
                </a:solidFill>
                <a:latin typeface="SimSun-ExtB" panose="02010609060101010101" pitchFamily="49" charset="-122"/>
                <a:ea typeface="SimSun-ExtB" panose="02010609060101010101" pitchFamily="49" charset="-122"/>
              </a:rPr>
              <a:t>到底是谁的错？</a:t>
            </a:r>
            <a:endParaRPr lang="en-US" sz="5400" b="1" dirty="0">
              <a:solidFill>
                <a:srgbClr val="1D11BF"/>
              </a:solidFill>
              <a:latin typeface="SimSun-ExtB" panose="02010609060101010101" pitchFamily="49" charset="-122"/>
              <a:ea typeface="SimSun-ExtB" panose="02010609060101010101" pitchFamily="49" charset="-122"/>
            </a:endParaRPr>
          </a:p>
        </p:txBody>
      </p:sp>
      <p:sp>
        <p:nvSpPr>
          <p:cNvPr id="3" name="Subtitle 2">
            <a:extLst>
              <a:ext uri="{FF2B5EF4-FFF2-40B4-BE49-F238E27FC236}">
                <a16:creationId xmlns:a16="http://schemas.microsoft.com/office/drawing/2014/main" id="{D04D761E-D8D7-56A9-B1FA-281BA24D1D50}"/>
              </a:ext>
            </a:extLst>
          </p:cNvPr>
          <p:cNvSpPr>
            <a:spLocks noGrp="1"/>
          </p:cNvSpPr>
          <p:nvPr>
            <p:ph type="subTitle" idx="1"/>
          </p:nvPr>
        </p:nvSpPr>
        <p:spPr>
          <a:xfrm>
            <a:off x="314325" y="1076325"/>
            <a:ext cx="11544300" cy="5699981"/>
          </a:xfrm>
        </p:spPr>
        <p:txBody>
          <a:bodyPr>
            <a:noAutofit/>
          </a:bodyPr>
          <a:lstStyle/>
          <a:p>
            <a:pPr marL="571500" indent="-571500" algn="l">
              <a:buClr>
                <a:srgbClr val="C00000"/>
              </a:buClr>
              <a:buFont typeface="Wingdings" panose="05000000000000000000" pitchFamily="2" charset="2"/>
              <a:buChar char="Ø"/>
            </a:pPr>
            <a:r>
              <a:rPr lang="zh-CN" altLang="en-US" sz="5400" b="1" dirty="0">
                <a:solidFill>
                  <a:srgbClr val="7030A0"/>
                </a:solidFill>
                <a:effectLst>
                  <a:outerShdw blurRad="38100" dist="38100" dir="2700000" algn="tl">
                    <a:srgbClr val="000000">
                      <a:alpha val="43137"/>
                    </a:srgbClr>
                  </a:outerShdw>
                </a:effectLst>
                <a:latin typeface="SimSun-ExtB" panose="02010609060101010101" pitchFamily="49" charset="-122"/>
                <a:ea typeface="SimSun-ExtB" panose="02010609060101010101" pitchFamily="49" charset="-122"/>
              </a:rPr>
              <a:t>越属灵越警醒</a:t>
            </a:r>
            <a:endParaRPr lang="en-US" altLang="zh-CN" sz="5400" b="1" dirty="0">
              <a:solidFill>
                <a:srgbClr val="7030A0"/>
              </a:solidFill>
              <a:effectLst>
                <a:outerShdw blurRad="38100" dist="38100" dir="2700000" algn="tl">
                  <a:srgbClr val="000000">
                    <a:alpha val="43137"/>
                  </a:srgbClr>
                </a:outerShdw>
              </a:effectLst>
              <a:latin typeface="SimSun-ExtB" panose="02010609060101010101" pitchFamily="49" charset="-122"/>
              <a:ea typeface="SimSun-ExtB" panose="02010609060101010101" pitchFamily="49" charset="-122"/>
            </a:endParaRPr>
          </a:p>
          <a:p>
            <a:pPr marL="571500" indent="-571500" algn="l">
              <a:buClr>
                <a:srgbClr val="C00000"/>
              </a:buClr>
              <a:buFont typeface="Wingdings" panose="05000000000000000000" pitchFamily="2" charset="2"/>
              <a:buChar char="Ø"/>
            </a:pPr>
            <a:r>
              <a:rPr lang="zh-CN" altLang="en-US" sz="5400" b="1" dirty="0">
                <a:solidFill>
                  <a:srgbClr val="7030A0"/>
                </a:solidFill>
                <a:effectLst>
                  <a:outerShdw blurRad="38100" dist="38100" dir="2700000" algn="tl">
                    <a:srgbClr val="000000">
                      <a:alpha val="43137"/>
                    </a:srgbClr>
                  </a:outerShdw>
                </a:effectLst>
                <a:latin typeface="SimSun-ExtB" panose="02010609060101010101" pitchFamily="49" charset="-122"/>
                <a:ea typeface="SimSun-ExtB" panose="02010609060101010101" pitchFamily="49" charset="-122"/>
              </a:rPr>
              <a:t>越亲密越注意</a:t>
            </a:r>
            <a:endParaRPr lang="en-US" altLang="zh-CN" sz="5400" b="1" dirty="0">
              <a:solidFill>
                <a:srgbClr val="7030A0"/>
              </a:solidFill>
              <a:effectLst>
                <a:outerShdw blurRad="38100" dist="38100" dir="2700000" algn="tl">
                  <a:srgbClr val="000000">
                    <a:alpha val="43137"/>
                  </a:srgbClr>
                </a:outerShdw>
              </a:effectLst>
              <a:latin typeface="SimSun-ExtB" panose="02010609060101010101" pitchFamily="49" charset="-122"/>
              <a:ea typeface="SimSun-ExtB" panose="02010609060101010101" pitchFamily="49" charset="-122"/>
            </a:endParaRPr>
          </a:p>
          <a:p>
            <a:pPr marL="571500" indent="-571500" algn="l">
              <a:buClr>
                <a:srgbClr val="C00000"/>
              </a:buClr>
              <a:buFont typeface="Wingdings" panose="05000000000000000000" pitchFamily="2" charset="2"/>
              <a:buChar char="Ø"/>
            </a:pPr>
            <a:r>
              <a:rPr lang="zh-CN" altLang="en-US" sz="5400" b="1" dirty="0">
                <a:solidFill>
                  <a:srgbClr val="FF0000"/>
                </a:solidFill>
                <a:effectLst>
                  <a:outerShdw blurRad="38100" dist="38100" dir="2700000" algn="tl">
                    <a:srgbClr val="000000">
                      <a:alpha val="43137"/>
                    </a:srgbClr>
                  </a:outerShdw>
                </a:effectLst>
                <a:latin typeface="SimSun-ExtB" panose="02010609060101010101" pitchFamily="49" charset="-122"/>
                <a:ea typeface="SimSun-ExtB" panose="02010609060101010101" pitchFamily="49" charset="-122"/>
              </a:rPr>
              <a:t>越小事越小心</a:t>
            </a:r>
            <a:endParaRPr lang="en-US" altLang="zh-CN" sz="5400" b="1" dirty="0">
              <a:solidFill>
                <a:srgbClr val="FF0000"/>
              </a:solidFill>
              <a:effectLst>
                <a:outerShdw blurRad="38100" dist="38100" dir="2700000" algn="tl">
                  <a:srgbClr val="000000">
                    <a:alpha val="43137"/>
                  </a:srgbClr>
                </a:outerShdw>
              </a:effectLst>
              <a:latin typeface="SimSun-ExtB" panose="02010609060101010101" pitchFamily="49" charset="-122"/>
              <a:ea typeface="SimSun-ExtB" panose="02010609060101010101" pitchFamily="49" charset="-122"/>
            </a:endParaRPr>
          </a:p>
          <a:p>
            <a:pPr marL="571500" indent="-571500" algn="l">
              <a:buClr>
                <a:srgbClr val="C00000"/>
              </a:buClr>
              <a:buFont typeface="Wingdings" panose="05000000000000000000" pitchFamily="2" charset="2"/>
              <a:buChar char="Ø"/>
            </a:pPr>
            <a:r>
              <a:rPr lang="zh-CN" altLang="en-US" sz="5400" b="1" dirty="0">
                <a:solidFill>
                  <a:srgbClr val="FF0000"/>
                </a:solidFill>
                <a:effectLst>
                  <a:outerShdw blurRad="38100" dist="38100" dir="2700000" algn="tl">
                    <a:srgbClr val="000000">
                      <a:alpha val="43137"/>
                    </a:srgbClr>
                  </a:outerShdw>
                </a:effectLst>
                <a:latin typeface="SimSun-ExtB" panose="02010609060101010101" pitchFamily="49" charset="-122"/>
                <a:ea typeface="SimSun-ExtB" panose="02010609060101010101" pitchFamily="49" charset="-122"/>
              </a:rPr>
              <a:t>越顺利越谨慎</a:t>
            </a:r>
            <a:endParaRPr lang="en-US" altLang="zh-CN" sz="5400" b="1" dirty="0">
              <a:solidFill>
                <a:srgbClr val="FF0000"/>
              </a:solidFill>
              <a:effectLst>
                <a:outerShdw blurRad="38100" dist="38100" dir="2700000" algn="tl">
                  <a:srgbClr val="000000">
                    <a:alpha val="43137"/>
                  </a:srgbClr>
                </a:outerShdw>
              </a:effectLst>
              <a:latin typeface="SimSun-ExtB" panose="02010609060101010101" pitchFamily="49" charset="-122"/>
              <a:ea typeface="SimSun-ExtB" panose="02010609060101010101" pitchFamily="49" charset="-122"/>
            </a:endParaRPr>
          </a:p>
        </p:txBody>
      </p:sp>
    </p:spTree>
    <p:extLst>
      <p:ext uri="{BB962C8B-B14F-4D97-AF65-F5344CB8AC3E}">
        <p14:creationId xmlns:p14="http://schemas.microsoft.com/office/powerpoint/2010/main" val="32432214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04D761E-D8D7-56A9-B1FA-281BA24D1D50}"/>
              </a:ext>
            </a:extLst>
          </p:cNvPr>
          <p:cNvSpPr>
            <a:spLocks noGrp="1"/>
          </p:cNvSpPr>
          <p:nvPr>
            <p:ph type="subTitle" idx="1"/>
          </p:nvPr>
        </p:nvSpPr>
        <p:spPr>
          <a:xfrm>
            <a:off x="152400" y="345440"/>
            <a:ext cx="11592559" cy="6430866"/>
          </a:xfrm>
        </p:spPr>
        <p:txBody>
          <a:bodyPr>
            <a:noAutofit/>
          </a:bodyPr>
          <a:lstStyle/>
          <a:p>
            <a:pPr marL="571500" marR="0" indent="-571500" algn="l">
              <a:spcBef>
                <a:spcPts val="0"/>
              </a:spcBef>
              <a:spcAft>
                <a:spcPts val="0"/>
              </a:spcAft>
              <a:buClr>
                <a:srgbClr val="C00000"/>
              </a:buClr>
              <a:buFont typeface="Wingdings" panose="05000000000000000000" pitchFamily="2" charset="2"/>
              <a:buChar char="q"/>
            </a:pPr>
            <a:r>
              <a:rPr lang="zh-CN" altLang="en-US" sz="4000" b="1"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徒</a:t>
            </a:r>
            <a:r>
              <a:rPr lang="en-US" altLang="zh-CN" sz="4000" b="1"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Acts 15 </a:t>
            </a:r>
            <a:r>
              <a:rPr lang="zh-CN" sz="4000" b="1" baseline="30000"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36</a:t>
            </a:r>
            <a:r>
              <a:rPr lang="zh-CN" sz="4000" b="1"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 过了一些日子，</a:t>
            </a:r>
            <a:r>
              <a:rPr lang="zh-CN" sz="4000" b="1" dirty="0">
                <a:solidFill>
                  <a:srgbClr val="1D11BF"/>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保罗向巴拿巴说</a:t>
            </a:r>
            <a:r>
              <a:rPr lang="zh-CN" sz="4000" b="1"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：“我们现在当回到从前传扬主的道的各城，看望我们的弟兄们，好知道他们景况如何。”</a:t>
            </a:r>
            <a:endParaRPr lang="en-US" sz="4000" b="1"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endParaRPr>
          </a:p>
          <a:p>
            <a:pPr marL="571500" marR="0" indent="-571500" algn="l">
              <a:spcBef>
                <a:spcPts val="0"/>
              </a:spcBef>
              <a:spcAft>
                <a:spcPts val="0"/>
              </a:spcAft>
              <a:buClr>
                <a:srgbClr val="C00000"/>
              </a:buClr>
              <a:buFont typeface="Wingdings" panose="05000000000000000000" pitchFamily="2" charset="2"/>
              <a:buChar char="q"/>
            </a:pPr>
            <a:r>
              <a:rPr lang="en-US" sz="4000" b="1"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 </a:t>
            </a:r>
            <a:r>
              <a:rPr lang="zh-CN" sz="4000" b="1" baseline="30000"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37</a:t>
            </a:r>
            <a:r>
              <a:rPr lang="zh-CN" sz="4000" b="1"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 巴拿巴</a:t>
            </a:r>
            <a:r>
              <a:rPr lang="zh-CN" sz="4000" b="1" dirty="0">
                <a:solidFill>
                  <a:srgbClr val="C00000"/>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决定</a:t>
            </a:r>
            <a:r>
              <a:rPr lang="zh-CN" sz="4000" b="1"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要带那称为马可的约翰同去，</a:t>
            </a:r>
            <a:r>
              <a:rPr lang="zh-CN" sz="4000" b="1" baseline="30000"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38</a:t>
            </a:r>
            <a:r>
              <a:rPr lang="zh-CN" sz="4000" b="1"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 但保罗因为马可从前在旁非利亚离开他们，不和他们同去</a:t>
            </a:r>
            <a:r>
              <a:rPr lang="zh-CN" sz="4000" b="1" dirty="0">
                <a:solidFill>
                  <a:srgbClr val="C00000"/>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作工</a:t>
            </a:r>
            <a:r>
              <a:rPr lang="zh-CN" sz="4000" b="1"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，就</a:t>
            </a:r>
            <a:r>
              <a:rPr lang="zh-CN" sz="4000" b="1" dirty="0">
                <a:solidFill>
                  <a:srgbClr val="C00000"/>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坚持认为</a:t>
            </a:r>
            <a:r>
              <a:rPr lang="zh-CN" sz="4000" b="1" dirty="0">
                <a:solidFill>
                  <a:srgbClr val="7030A0"/>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不值得</a:t>
            </a:r>
            <a:r>
              <a:rPr lang="zh-CN" sz="4000" b="1"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带这人同去。</a:t>
            </a:r>
            <a:endParaRPr lang="en-US" sz="4000" b="1"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endParaRPr>
          </a:p>
          <a:p>
            <a:pPr marL="571500" marR="0" indent="-571500" algn="l">
              <a:spcBef>
                <a:spcPts val="0"/>
              </a:spcBef>
              <a:spcAft>
                <a:spcPts val="0"/>
              </a:spcAft>
              <a:buClr>
                <a:srgbClr val="C00000"/>
              </a:buClr>
              <a:buFont typeface="Wingdings" panose="05000000000000000000" pitchFamily="2" charset="2"/>
              <a:buChar char="q"/>
            </a:pPr>
            <a:r>
              <a:rPr lang="en-US" sz="4000" b="1"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 </a:t>
            </a:r>
            <a:r>
              <a:rPr lang="zh-CN" sz="4000" b="1" baseline="30000"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39</a:t>
            </a:r>
            <a:r>
              <a:rPr lang="zh-CN" sz="4000" b="1"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 于是，二人</a:t>
            </a:r>
            <a:r>
              <a:rPr lang="zh-CN" sz="4000" b="1" dirty="0">
                <a:solidFill>
                  <a:srgbClr val="7030A0"/>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着急发怒</a:t>
            </a:r>
            <a:r>
              <a:rPr lang="zh-CN" sz="4000" b="1"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，以致彼此</a:t>
            </a:r>
            <a:r>
              <a:rPr lang="zh-CN" sz="4000" b="1" dirty="0">
                <a:solidFill>
                  <a:srgbClr val="1D11BF"/>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分开</a:t>
            </a:r>
            <a:r>
              <a:rPr lang="zh-CN" sz="4000" b="1"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a:t>
            </a:r>
            <a:r>
              <a:rPr lang="zh-CN" sz="4000" b="1" dirty="0">
                <a:solidFill>
                  <a:srgbClr val="C00000"/>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巴拿巴就带着马可，坐船离开往塞浦路斯去了</a:t>
            </a:r>
            <a:r>
              <a:rPr lang="zh-CN" sz="4000" b="1"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a:t>
            </a:r>
            <a:r>
              <a:rPr lang="zh-CN" sz="4000" b="1" baseline="30000"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40</a:t>
            </a:r>
            <a:r>
              <a:rPr lang="zh-CN" sz="4000" b="1"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 但保罗选了西拉，蒙弟兄们交于上帝的恩典，也出去了。</a:t>
            </a:r>
            <a:r>
              <a:rPr lang="zh-CN" sz="4000" b="1" baseline="30000"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41</a:t>
            </a:r>
            <a:r>
              <a:rPr lang="zh-CN" sz="4000" b="1"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 他就走遍叙利亚和基利家，坚固众教会。</a:t>
            </a:r>
            <a:endParaRPr lang="en-US" sz="4000" b="1"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0055163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36577-9B8C-151C-10BD-FEA7E3C12EFD}"/>
              </a:ext>
            </a:extLst>
          </p:cNvPr>
          <p:cNvSpPr>
            <a:spLocks noGrp="1"/>
          </p:cNvSpPr>
          <p:nvPr>
            <p:ph type="ctrTitle"/>
          </p:nvPr>
        </p:nvSpPr>
        <p:spPr>
          <a:xfrm>
            <a:off x="1600200" y="81694"/>
            <a:ext cx="8991600" cy="1066386"/>
          </a:xfrm>
        </p:spPr>
        <p:txBody>
          <a:bodyPr>
            <a:noAutofit/>
          </a:bodyPr>
          <a:lstStyle/>
          <a:p>
            <a:r>
              <a:rPr lang="zh-CN" altLang="en-US" sz="5400" b="1" dirty="0">
                <a:solidFill>
                  <a:srgbClr val="1D11BF"/>
                </a:solidFill>
                <a:latin typeface="SimSun-ExtB" panose="02010609060101010101" pitchFamily="49" charset="-122"/>
                <a:ea typeface="SimSun-ExtB" panose="02010609060101010101" pitchFamily="49" charset="-122"/>
              </a:rPr>
              <a:t>到底是谁的错？</a:t>
            </a:r>
            <a:endParaRPr lang="en-US" sz="5400" b="1" dirty="0">
              <a:solidFill>
                <a:srgbClr val="1D11BF"/>
              </a:solidFill>
              <a:latin typeface="SimSun-ExtB" panose="02010609060101010101" pitchFamily="49" charset="-122"/>
              <a:ea typeface="SimSun-ExtB" panose="02010609060101010101" pitchFamily="49" charset="-122"/>
            </a:endParaRPr>
          </a:p>
        </p:txBody>
      </p:sp>
      <p:sp>
        <p:nvSpPr>
          <p:cNvPr id="3" name="Subtitle 2">
            <a:extLst>
              <a:ext uri="{FF2B5EF4-FFF2-40B4-BE49-F238E27FC236}">
                <a16:creationId xmlns:a16="http://schemas.microsoft.com/office/drawing/2014/main" id="{D04D761E-D8D7-56A9-B1FA-281BA24D1D50}"/>
              </a:ext>
            </a:extLst>
          </p:cNvPr>
          <p:cNvSpPr>
            <a:spLocks noGrp="1"/>
          </p:cNvSpPr>
          <p:nvPr>
            <p:ph type="subTitle" idx="1"/>
          </p:nvPr>
        </p:nvSpPr>
        <p:spPr>
          <a:xfrm>
            <a:off x="314325" y="1068512"/>
            <a:ext cx="11544300" cy="5789487"/>
          </a:xfrm>
        </p:spPr>
        <p:txBody>
          <a:bodyPr>
            <a:noAutofit/>
          </a:bodyPr>
          <a:lstStyle/>
          <a:p>
            <a:pPr marL="571500" indent="-571500" algn="l">
              <a:buClr>
                <a:srgbClr val="C00000"/>
              </a:buClr>
              <a:buFont typeface="Wingdings" panose="05000000000000000000" pitchFamily="2" charset="2"/>
              <a:buChar char="Ø"/>
            </a:pPr>
            <a:r>
              <a:rPr lang="zh-CN" altLang="en-US" sz="4000" b="1" dirty="0">
                <a:solidFill>
                  <a:srgbClr val="FF0000"/>
                </a:solidFill>
                <a:effectLst>
                  <a:outerShdw blurRad="38100" dist="38100" dir="2700000" algn="tl">
                    <a:srgbClr val="000000">
                      <a:alpha val="43137"/>
                    </a:srgbClr>
                  </a:outerShdw>
                </a:effectLst>
                <a:latin typeface="SimSun-ExtB" panose="02010609060101010101" pitchFamily="49" charset="-122"/>
                <a:ea typeface="SimSun-ExtB" panose="02010609060101010101" pitchFamily="49" charset="-122"/>
              </a:rPr>
              <a:t>越属灵越警醒</a:t>
            </a:r>
            <a:endParaRPr lang="en-US" altLang="zh-CN" sz="4000" b="1" dirty="0">
              <a:solidFill>
                <a:srgbClr val="FF0000"/>
              </a:solidFill>
              <a:effectLst>
                <a:outerShdw blurRad="38100" dist="38100" dir="2700000" algn="tl">
                  <a:srgbClr val="000000">
                    <a:alpha val="43137"/>
                  </a:srgbClr>
                </a:outerShdw>
              </a:effectLst>
              <a:latin typeface="SimSun-ExtB" panose="02010609060101010101" pitchFamily="49" charset="-122"/>
              <a:ea typeface="SimSun-ExtB" panose="02010609060101010101" pitchFamily="49" charset="-122"/>
            </a:endParaRPr>
          </a:p>
          <a:p>
            <a:pPr marL="571500" indent="-571500" algn="l">
              <a:buClr>
                <a:srgbClr val="C00000"/>
              </a:buClr>
              <a:buFont typeface="Wingdings" panose="05000000000000000000" pitchFamily="2" charset="2"/>
              <a:buChar char="Ø"/>
            </a:pPr>
            <a:r>
              <a:rPr lang="zh-CN" altLang="en-US" sz="4000" b="1" dirty="0">
                <a:solidFill>
                  <a:srgbClr val="FF0000"/>
                </a:solidFill>
                <a:effectLst>
                  <a:outerShdw blurRad="38100" dist="38100" dir="2700000" algn="tl">
                    <a:srgbClr val="000000">
                      <a:alpha val="43137"/>
                    </a:srgbClr>
                  </a:outerShdw>
                </a:effectLst>
                <a:latin typeface="SimSun-ExtB" panose="02010609060101010101" pitchFamily="49" charset="-122"/>
                <a:ea typeface="SimSun-ExtB" panose="02010609060101010101" pitchFamily="49" charset="-122"/>
              </a:rPr>
              <a:t>越亲密越注意</a:t>
            </a:r>
            <a:endParaRPr lang="en-US" altLang="zh-CN" sz="4000" b="1" dirty="0">
              <a:solidFill>
                <a:srgbClr val="FF0000"/>
              </a:solidFill>
              <a:effectLst>
                <a:outerShdw blurRad="38100" dist="38100" dir="2700000" algn="tl">
                  <a:srgbClr val="000000">
                    <a:alpha val="43137"/>
                  </a:srgbClr>
                </a:outerShdw>
              </a:effectLst>
              <a:latin typeface="SimSun-ExtB" panose="02010609060101010101" pitchFamily="49" charset="-122"/>
              <a:ea typeface="SimSun-ExtB" panose="02010609060101010101" pitchFamily="49" charset="-122"/>
            </a:endParaRPr>
          </a:p>
          <a:p>
            <a:pPr marL="571500" indent="-571500" algn="l">
              <a:buClr>
                <a:srgbClr val="C00000"/>
              </a:buClr>
              <a:buFont typeface="Wingdings" panose="05000000000000000000" pitchFamily="2" charset="2"/>
              <a:buChar char="Ø"/>
            </a:pPr>
            <a:r>
              <a:rPr lang="zh-CN" altLang="en-US" sz="4000" b="1" dirty="0">
                <a:solidFill>
                  <a:srgbClr val="7030A0"/>
                </a:solidFill>
                <a:effectLst>
                  <a:outerShdw blurRad="38100" dist="38100" dir="2700000" algn="tl">
                    <a:srgbClr val="000000">
                      <a:alpha val="43137"/>
                    </a:srgbClr>
                  </a:outerShdw>
                </a:effectLst>
                <a:latin typeface="SimSun-ExtB" panose="02010609060101010101" pitchFamily="49" charset="-122"/>
                <a:ea typeface="SimSun-ExtB" panose="02010609060101010101" pitchFamily="49" charset="-122"/>
              </a:rPr>
              <a:t>越小事越小心</a:t>
            </a:r>
            <a:endParaRPr lang="en-US" altLang="zh-CN" sz="4000" b="1" dirty="0">
              <a:solidFill>
                <a:srgbClr val="7030A0"/>
              </a:solidFill>
              <a:effectLst>
                <a:outerShdw blurRad="38100" dist="38100" dir="2700000" algn="tl">
                  <a:srgbClr val="000000">
                    <a:alpha val="43137"/>
                  </a:srgbClr>
                </a:outerShdw>
              </a:effectLst>
              <a:latin typeface="SimSun-ExtB" panose="02010609060101010101" pitchFamily="49" charset="-122"/>
              <a:ea typeface="SimSun-ExtB" panose="02010609060101010101" pitchFamily="49" charset="-122"/>
            </a:endParaRPr>
          </a:p>
          <a:p>
            <a:pPr marL="571500" indent="-571500" algn="l">
              <a:buClr>
                <a:srgbClr val="C00000"/>
              </a:buClr>
              <a:buFont typeface="Wingdings" panose="05000000000000000000" pitchFamily="2" charset="2"/>
              <a:buChar char="Ø"/>
            </a:pPr>
            <a:r>
              <a:rPr lang="zh-CN" altLang="en-US" sz="4000" b="1" dirty="0">
                <a:solidFill>
                  <a:srgbClr val="7030A0"/>
                </a:solidFill>
                <a:effectLst>
                  <a:outerShdw blurRad="38100" dist="38100" dir="2700000" algn="tl">
                    <a:srgbClr val="000000">
                      <a:alpha val="43137"/>
                    </a:srgbClr>
                  </a:outerShdw>
                </a:effectLst>
                <a:latin typeface="SimSun-ExtB" panose="02010609060101010101" pitchFamily="49" charset="-122"/>
                <a:ea typeface="SimSun-ExtB" panose="02010609060101010101" pitchFamily="49" charset="-122"/>
              </a:rPr>
              <a:t>越顺利越谨慎</a:t>
            </a:r>
            <a:endParaRPr lang="en-US" altLang="zh-CN" sz="4000" b="1" dirty="0">
              <a:solidFill>
                <a:srgbClr val="7030A0"/>
              </a:solidFill>
              <a:effectLst>
                <a:outerShdw blurRad="38100" dist="38100" dir="2700000" algn="tl">
                  <a:srgbClr val="000000">
                    <a:alpha val="43137"/>
                  </a:srgbClr>
                </a:outerShdw>
              </a:effectLst>
              <a:latin typeface="SimSun-ExtB" panose="02010609060101010101" pitchFamily="49" charset="-122"/>
              <a:ea typeface="SimSun-ExtB" panose="02010609060101010101" pitchFamily="49" charset="-122"/>
            </a:endParaRPr>
          </a:p>
          <a:p>
            <a:pPr marL="571500" indent="-571500" algn="l">
              <a:buClr>
                <a:srgbClr val="C00000"/>
              </a:buClr>
              <a:buFont typeface="Wingdings" panose="05000000000000000000" pitchFamily="2" charset="2"/>
              <a:buChar char="Ø"/>
            </a:pPr>
            <a:r>
              <a:rPr lang="zh-CN" altLang="en-US" sz="4000" b="1" dirty="0">
                <a:solidFill>
                  <a:srgbClr val="FF0000"/>
                </a:solidFill>
                <a:effectLst>
                  <a:outerShdw blurRad="38100" dist="38100" dir="2700000" algn="tl">
                    <a:srgbClr val="000000">
                      <a:alpha val="43137"/>
                    </a:srgbClr>
                  </a:outerShdw>
                </a:effectLst>
                <a:latin typeface="SimSun-ExtB" panose="02010609060101010101" pitchFamily="49" charset="-122"/>
                <a:ea typeface="SimSun-ExtB" panose="02010609060101010101" pitchFamily="49" charset="-122"/>
              </a:rPr>
              <a:t>越好事越祷告</a:t>
            </a:r>
            <a:endParaRPr lang="en-US" altLang="zh-CN" sz="4000" b="1" dirty="0">
              <a:solidFill>
                <a:srgbClr val="FF0000"/>
              </a:solidFill>
              <a:effectLst>
                <a:outerShdw blurRad="38100" dist="38100" dir="2700000" algn="tl">
                  <a:srgbClr val="000000">
                    <a:alpha val="43137"/>
                  </a:srgbClr>
                </a:outerShdw>
              </a:effectLst>
              <a:latin typeface="SimSun-ExtB" panose="02010609060101010101" pitchFamily="49" charset="-122"/>
              <a:ea typeface="SimSun-ExtB" panose="02010609060101010101" pitchFamily="49" charset="-122"/>
            </a:endParaRPr>
          </a:p>
          <a:p>
            <a:pPr marL="571500" indent="-571500" algn="l">
              <a:buClr>
                <a:srgbClr val="C00000"/>
              </a:buClr>
              <a:buFont typeface="Wingdings" panose="05000000000000000000" pitchFamily="2" charset="2"/>
              <a:buChar char="Ø"/>
            </a:pPr>
            <a:r>
              <a:rPr lang="zh-CN" altLang="en-US" sz="4000" b="1" dirty="0">
                <a:solidFill>
                  <a:srgbClr val="7030A0"/>
                </a:solidFill>
                <a:effectLst>
                  <a:outerShdw blurRad="38100" dist="38100" dir="2700000" algn="tl">
                    <a:srgbClr val="000000">
                      <a:alpha val="43137"/>
                    </a:srgbClr>
                  </a:outerShdw>
                </a:effectLst>
                <a:latin typeface="SimSun-ExtB" panose="02010609060101010101" pitchFamily="49" charset="-122"/>
                <a:ea typeface="SimSun-ExtB" panose="02010609060101010101" pitchFamily="49" charset="-122"/>
              </a:rPr>
              <a:t>越正确越谦卑</a:t>
            </a:r>
            <a:endParaRPr lang="en-US" altLang="zh-CN" sz="4000" b="1" dirty="0">
              <a:solidFill>
                <a:srgbClr val="7030A0"/>
              </a:solidFill>
              <a:effectLst>
                <a:outerShdw blurRad="38100" dist="38100" dir="2700000" algn="tl">
                  <a:srgbClr val="000000">
                    <a:alpha val="43137"/>
                  </a:srgbClr>
                </a:outerShdw>
              </a:effectLst>
              <a:latin typeface="SimSun-ExtB" panose="02010609060101010101" pitchFamily="49" charset="-122"/>
              <a:ea typeface="SimSun-ExtB" panose="02010609060101010101" pitchFamily="49" charset="-122"/>
            </a:endParaRPr>
          </a:p>
          <a:p>
            <a:pPr marL="571500" indent="-571500" algn="l">
              <a:buClr>
                <a:srgbClr val="C00000"/>
              </a:buClr>
              <a:buFont typeface="Wingdings" panose="05000000000000000000" pitchFamily="2" charset="2"/>
              <a:buChar char="Ø"/>
            </a:pPr>
            <a:r>
              <a:rPr lang="zh-CN" altLang="en-US" sz="4000" b="1" dirty="0">
                <a:solidFill>
                  <a:srgbClr val="7030A0"/>
                </a:solidFill>
                <a:effectLst>
                  <a:outerShdw blurRad="38100" dist="38100" dir="2700000" algn="tl">
                    <a:srgbClr val="000000">
                      <a:alpha val="43137"/>
                    </a:srgbClr>
                  </a:outerShdw>
                </a:effectLst>
                <a:latin typeface="SimSun-ExtB" panose="02010609060101010101" pitchFamily="49" charset="-122"/>
                <a:ea typeface="SimSun-ExtB" panose="02010609060101010101" pitchFamily="49" charset="-122"/>
              </a:rPr>
              <a:t>越有理越让步</a:t>
            </a:r>
            <a:endParaRPr lang="en-US" sz="4000" b="1" dirty="0">
              <a:solidFill>
                <a:srgbClr val="7030A0"/>
              </a:solidFill>
              <a:effectLst>
                <a:outerShdw blurRad="38100" dist="38100" dir="2700000" algn="tl">
                  <a:srgbClr val="000000">
                    <a:alpha val="43137"/>
                  </a:srgbClr>
                </a:outerShdw>
              </a:effectLst>
              <a:latin typeface="SimSun-ExtB" panose="02010609060101010101" pitchFamily="49" charset="-122"/>
              <a:ea typeface="SimSun-ExtB" panose="02010609060101010101" pitchFamily="49" charset="-122"/>
            </a:endParaRPr>
          </a:p>
          <a:p>
            <a:pPr marL="571500" indent="-571500" algn="l">
              <a:buClr>
                <a:srgbClr val="C00000"/>
              </a:buClr>
              <a:buFont typeface="Wingdings" panose="05000000000000000000" pitchFamily="2" charset="2"/>
              <a:buChar char="Ø"/>
            </a:pPr>
            <a:r>
              <a:rPr lang="zh-CN" altLang="en-US" sz="4000" b="1" dirty="0">
                <a:solidFill>
                  <a:srgbClr val="FF0000"/>
                </a:solidFill>
                <a:effectLst>
                  <a:outerShdw blurRad="38100" dist="38100" dir="2700000" algn="tl">
                    <a:srgbClr val="000000">
                      <a:alpha val="43137"/>
                    </a:srgbClr>
                  </a:outerShdw>
                </a:effectLst>
                <a:latin typeface="SimSun-ExtB" panose="02010609060101010101" pitchFamily="49" charset="-122"/>
                <a:ea typeface="SimSun-ExtB" panose="02010609060101010101" pitchFamily="49" charset="-122"/>
              </a:rPr>
              <a:t>分开却不分裂</a:t>
            </a:r>
            <a:endParaRPr lang="en-US" altLang="zh-CN" sz="4000" b="1" dirty="0">
              <a:solidFill>
                <a:srgbClr val="FF0000"/>
              </a:solidFill>
              <a:effectLst>
                <a:outerShdw blurRad="38100" dist="38100" dir="2700000" algn="tl">
                  <a:srgbClr val="000000">
                    <a:alpha val="43137"/>
                  </a:srgbClr>
                </a:outerShdw>
              </a:effectLst>
              <a:latin typeface="SimSun-ExtB" panose="02010609060101010101" pitchFamily="49" charset="-122"/>
              <a:ea typeface="SimSun-ExtB" panose="02010609060101010101" pitchFamily="49" charset="-122"/>
            </a:endParaRPr>
          </a:p>
        </p:txBody>
      </p:sp>
    </p:spTree>
    <p:extLst>
      <p:ext uri="{BB962C8B-B14F-4D97-AF65-F5344CB8AC3E}">
        <p14:creationId xmlns:p14="http://schemas.microsoft.com/office/powerpoint/2010/main" val="30016437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8531" name="Rectangle 3">
            <a:extLst>
              <a:ext uri="{FF2B5EF4-FFF2-40B4-BE49-F238E27FC236}">
                <a16:creationId xmlns:a16="http://schemas.microsoft.com/office/drawing/2014/main" id="{79858AB7-9A3C-C34C-8658-041E1FE4C2CE}"/>
              </a:ext>
            </a:extLst>
          </p:cNvPr>
          <p:cNvSpPr>
            <a:spLocks noGrp="1" noChangeArrowheads="1"/>
          </p:cNvSpPr>
          <p:nvPr>
            <p:ph type="body" idx="1"/>
          </p:nvPr>
        </p:nvSpPr>
        <p:spPr>
          <a:xfrm>
            <a:off x="143838" y="1654139"/>
            <a:ext cx="11887199" cy="5122581"/>
          </a:xfrm>
        </p:spPr>
        <p:txBody>
          <a:bodyPr>
            <a:noAutofit/>
          </a:bodyPr>
          <a:lstStyle/>
          <a:p>
            <a:pPr eaLnBrk="1" hangingPunct="1">
              <a:lnSpc>
                <a:spcPct val="110000"/>
              </a:lnSpc>
              <a:buClr>
                <a:srgbClr val="7030A0"/>
              </a:buClr>
              <a:buFont typeface="Wingdings" panose="05000000000000000000" pitchFamily="2" charset="2"/>
              <a:buChar char="q"/>
              <a:defRPr/>
            </a:pPr>
            <a:r>
              <a:rPr lang="zh-CN" altLang="en-US" sz="4000" b="1" dirty="0">
                <a:solidFill>
                  <a:srgbClr val="FF0000"/>
                </a:solidFill>
                <a:effectLst>
                  <a:outerShdw blurRad="38100" dist="38100" dir="2700000" algn="tl">
                    <a:srgbClr val="C0C0C0"/>
                  </a:outerShdw>
                </a:effectLst>
                <a:latin typeface="Times New Roman" panose="02020603050405020304" pitchFamily="18" charset="0"/>
                <a:ea typeface="SimSun-ExtB" panose="02010609060101010101" pitchFamily="49" charset="-122"/>
                <a:cs typeface="Times New Roman" panose="02020603050405020304" pitchFamily="18" charset="0"/>
              </a:rPr>
              <a:t>这不是说：我已经得着了，已经完全了。</a:t>
            </a:r>
            <a:r>
              <a:rPr lang="zh-CN" altLang="en-US" sz="4000" b="1" dirty="0">
                <a:effectLst>
                  <a:outerShdw blurRad="38100" dist="38100" dir="2700000" algn="tl">
                    <a:srgbClr val="C0C0C0"/>
                  </a:outerShdw>
                </a:effectLst>
                <a:latin typeface="Times New Roman" panose="02020603050405020304" pitchFamily="18" charset="0"/>
                <a:ea typeface="SimSun-ExtB" panose="02010609060101010101" pitchFamily="49" charset="-122"/>
                <a:cs typeface="Times New Roman" panose="02020603050405020304" pitchFamily="18" charset="0"/>
              </a:rPr>
              <a:t>我乃是</a:t>
            </a:r>
            <a:r>
              <a:rPr lang="zh-CN" altLang="en-US" sz="4000" b="1" dirty="0">
                <a:solidFill>
                  <a:srgbClr val="1E12BA"/>
                </a:solidFill>
                <a:effectLst>
                  <a:outerShdw blurRad="38100" dist="38100" dir="2700000" algn="tl">
                    <a:srgbClr val="C0C0C0"/>
                  </a:outerShdw>
                </a:effectLst>
                <a:latin typeface="Times New Roman" panose="02020603050405020304" pitchFamily="18" charset="0"/>
                <a:ea typeface="SimSun-ExtB" panose="02010609060101010101" pitchFamily="49" charset="-122"/>
                <a:cs typeface="Times New Roman" panose="02020603050405020304" pitchFamily="18" charset="0"/>
              </a:rPr>
              <a:t>竭力追求</a:t>
            </a:r>
            <a:r>
              <a:rPr lang="zh-CN" altLang="en-US" sz="4000" b="1" dirty="0">
                <a:effectLst>
                  <a:outerShdw blurRad="38100" dist="38100" dir="2700000" algn="tl">
                    <a:srgbClr val="C0C0C0"/>
                  </a:outerShdw>
                </a:effectLst>
                <a:latin typeface="Times New Roman" panose="02020603050405020304" pitchFamily="18" charset="0"/>
                <a:ea typeface="SimSun-ExtB" panose="02010609060101010101" pitchFamily="49" charset="-122"/>
                <a:cs typeface="Times New Roman" panose="02020603050405020304" pitchFamily="18" charset="0"/>
              </a:rPr>
              <a:t>，或者可以得着基督耶稣所以得着我的。 弟兄们！</a:t>
            </a:r>
            <a:r>
              <a:rPr lang="zh-CN" altLang="en-US" sz="4000" b="1" dirty="0">
                <a:solidFill>
                  <a:srgbClr val="FF0000"/>
                </a:solidFill>
                <a:effectLst>
                  <a:outerShdw blurRad="38100" dist="38100" dir="2700000" algn="tl">
                    <a:srgbClr val="C0C0C0"/>
                  </a:outerShdw>
                </a:effectLst>
                <a:latin typeface="Times New Roman" panose="02020603050405020304" pitchFamily="18" charset="0"/>
                <a:ea typeface="SimSun-ExtB" panose="02010609060101010101" pitchFamily="49" charset="-122"/>
                <a:cs typeface="Times New Roman" panose="02020603050405020304" pitchFamily="18" charset="0"/>
              </a:rPr>
              <a:t>我不是以为自己已经得着了。</a:t>
            </a:r>
            <a:r>
              <a:rPr lang="zh-CN" altLang="en-US" sz="4000" b="1" dirty="0">
                <a:effectLst>
                  <a:outerShdw blurRad="38100" dist="38100" dir="2700000" algn="tl">
                    <a:srgbClr val="C0C0C0"/>
                  </a:outerShdw>
                </a:effectLst>
                <a:latin typeface="Times New Roman" panose="02020603050405020304" pitchFamily="18" charset="0"/>
                <a:ea typeface="SimSun-ExtB" panose="02010609060101010101" pitchFamily="49" charset="-122"/>
                <a:cs typeface="Times New Roman" panose="02020603050405020304" pitchFamily="18" charset="0"/>
              </a:rPr>
              <a:t>我只有一件事，就是</a:t>
            </a:r>
            <a:r>
              <a:rPr lang="zh-CN" altLang="en-US" sz="4000" b="1" dirty="0">
                <a:solidFill>
                  <a:srgbClr val="1E12BA"/>
                </a:solidFill>
                <a:effectLst>
                  <a:outerShdw blurRad="38100" dist="38100" dir="2700000" algn="tl">
                    <a:srgbClr val="C0C0C0"/>
                  </a:outerShdw>
                </a:effectLst>
                <a:latin typeface="Times New Roman" panose="02020603050405020304" pitchFamily="18" charset="0"/>
                <a:ea typeface="SimSun-ExtB" panose="02010609060101010101" pitchFamily="49" charset="-122"/>
                <a:cs typeface="Times New Roman" panose="02020603050405020304" pitchFamily="18" charset="0"/>
              </a:rPr>
              <a:t>忘记背后，努力面前</a:t>
            </a:r>
            <a:r>
              <a:rPr lang="zh-CN" altLang="en-US" sz="4000" b="1" dirty="0">
                <a:effectLst>
                  <a:outerShdw blurRad="38100" dist="38100" dir="2700000" algn="tl">
                    <a:srgbClr val="C0C0C0"/>
                  </a:outerShdw>
                </a:effectLst>
                <a:latin typeface="Times New Roman" panose="02020603050405020304" pitchFamily="18" charset="0"/>
                <a:ea typeface="SimSun-ExtB" panose="02010609060101010101" pitchFamily="49" charset="-122"/>
                <a:cs typeface="Times New Roman" panose="02020603050405020304" pitchFamily="18" charset="0"/>
              </a:rPr>
              <a:t>的，</a:t>
            </a:r>
            <a:r>
              <a:rPr lang="zh-CN" altLang="en-US" sz="4000" b="1" dirty="0">
                <a:solidFill>
                  <a:srgbClr val="1E12BA"/>
                </a:solidFill>
                <a:effectLst>
                  <a:outerShdw blurRad="38100" dist="38100" dir="2700000" algn="tl">
                    <a:srgbClr val="C0C0C0"/>
                  </a:outerShdw>
                </a:effectLst>
                <a:latin typeface="Times New Roman" panose="02020603050405020304" pitchFamily="18" charset="0"/>
                <a:ea typeface="SimSun-ExtB" panose="02010609060101010101" pitchFamily="49" charset="-122"/>
                <a:cs typeface="Times New Roman" panose="02020603050405020304" pitchFamily="18" charset="0"/>
              </a:rPr>
              <a:t>向着标竿直跑</a:t>
            </a:r>
            <a:r>
              <a:rPr lang="zh-CN" altLang="en-US" sz="4000" b="1" dirty="0">
                <a:effectLst>
                  <a:outerShdw blurRad="38100" dist="38100" dir="2700000" algn="tl">
                    <a:srgbClr val="C0C0C0"/>
                  </a:outerShdw>
                </a:effectLst>
                <a:latin typeface="Times New Roman" panose="02020603050405020304" pitchFamily="18" charset="0"/>
                <a:ea typeface="SimSun-ExtB" panose="02010609060101010101" pitchFamily="49" charset="-122"/>
                <a:cs typeface="Times New Roman" panose="02020603050405020304" pitchFamily="18" charset="0"/>
              </a:rPr>
              <a:t>，要得神在基督耶稣里从上面召我来得的奖赏。腓</a:t>
            </a:r>
            <a:r>
              <a:rPr lang="en-US" altLang="zh-CN" sz="4000" b="1" dirty="0">
                <a:effectLst>
                  <a:outerShdw blurRad="38100" dist="38100" dir="2700000" algn="tl">
                    <a:srgbClr val="C0C0C0"/>
                  </a:outerShdw>
                </a:effectLst>
                <a:latin typeface="Times New Roman" panose="02020603050405020304" pitchFamily="18" charset="0"/>
                <a:ea typeface="SimSun-ExtB" panose="02010609060101010101" pitchFamily="49" charset="-122"/>
                <a:cs typeface="Times New Roman" panose="02020603050405020304" pitchFamily="18" charset="0"/>
              </a:rPr>
              <a:t> 3:12-14</a:t>
            </a:r>
          </a:p>
          <a:p>
            <a:pPr eaLnBrk="1" hangingPunct="1">
              <a:lnSpc>
                <a:spcPct val="110000"/>
              </a:lnSpc>
              <a:buClr>
                <a:srgbClr val="7030A0"/>
              </a:buClr>
              <a:buFont typeface="Wingdings" panose="05000000000000000000" pitchFamily="2" charset="2"/>
              <a:buChar char="q"/>
              <a:defRPr/>
            </a:pPr>
            <a:r>
              <a:rPr lang="zh-CN" altLang="en-US" sz="4000" b="1" dirty="0">
                <a:effectLst>
                  <a:outerShdw blurRad="38100" dist="38100" dir="2700000" algn="tl">
                    <a:srgbClr val="C0C0C0"/>
                  </a:outerShdw>
                </a:effectLst>
                <a:latin typeface="Times New Roman" panose="02020603050405020304" pitchFamily="18" charset="0"/>
                <a:ea typeface="SimSun-ExtB" panose="02010609060101010101" pitchFamily="49" charset="-122"/>
                <a:cs typeface="Times New Roman" panose="02020603050405020304" pitchFamily="18" charset="0"/>
              </a:rPr>
              <a:t>务要谨守，儆醒，</a:t>
            </a:r>
            <a:r>
              <a:rPr lang="zh-CN" altLang="en-US" sz="4000" b="1" dirty="0">
                <a:solidFill>
                  <a:srgbClr val="FF0000"/>
                </a:solidFill>
                <a:effectLst>
                  <a:outerShdw blurRad="38100" dist="38100" dir="2700000" algn="tl">
                    <a:srgbClr val="C0C0C0"/>
                  </a:outerShdw>
                </a:effectLst>
                <a:latin typeface="Times New Roman" panose="02020603050405020304" pitchFamily="18" charset="0"/>
                <a:ea typeface="SimSun-ExtB" panose="02010609060101010101" pitchFamily="49" charset="-122"/>
                <a:cs typeface="Times New Roman" panose="02020603050405020304" pitchFamily="18" charset="0"/>
              </a:rPr>
              <a:t>因为你们的仇敌魔鬼</a:t>
            </a:r>
            <a:r>
              <a:rPr lang="zh-CN" altLang="en-US" sz="4000" b="1" dirty="0">
                <a:effectLst>
                  <a:outerShdw blurRad="38100" dist="38100" dir="2700000" algn="tl">
                    <a:srgbClr val="C0C0C0"/>
                  </a:outerShdw>
                </a:effectLst>
                <a:latin typeface="Times New Roman" panose="02020603050405020304" pitchFamily="18" charset="0"/>
                <a:ea typeface="SimSun-ExtB" panose="02010609060101010101" pitchFamily="49" charset="-122"/>
                <a:cs typeface="Times New Roman" panose="02020603050405020304" pitchFamily="18" charset="0"/>
              </a:rPr>
              <a:t>如同吼叫的狮子，遍地游行，寻找可吞吃的人。 彼前</a:t>
            </a:r>
            <a:r>
              <a:rPr lang="en-US" altLang="zh-CN" sz="4000" b="1" dirty="0">
                <a:effectLst>
                  <a:outerShdw blurRad="38100" dist="38100" dir="2700000" algn="tl">
                    <a:srgbClr val="C0C0C0"/>
                  </a:outerShdw>
                </a:effectLst>
                <a:latin typeface="Times New Roman" panose="02020603050405020304" pitchFamily="18" charset="0"/>
                <a:ea typeface="SimSun-ExtB" panose="02010609060101010101" pitchFamily="49" charset="-122"/>
                <a:cs typeface="Times New Roman" panose="02020603050405020304" pitchFamily="18" charset="0"/>
              </a:rPr>
              <a:t> 5:8</a:t>
            </a:r>
            <a:endParaRPr lang="zh-CN" altLang="en-US" sz="4000" b="1" dirty="0">
              <a:effectLst>
                <a:outerShdw blurRad="38100" dist="38100" dir="2700000" algn="tl">
                  <a:srgbClr val="C0C0C0"/>
                </a:outerShdw>
              </a:effectLst>
              <a:latin typeface="Times New Roman" panose="02020603050405020304" pitchFamily="18" charset="0"/>
              <a:ea typeface="SimSun-ExtB" panose="02010609060101010101" pitchFamily="49" charset="-122"/>
              <a:cs typeface="Times New Roman" panose="02020603050405020304" pitchFamily="18" charset="0"/>
            </a:endParaRPr>
          </a:p>
        </p:txBody>
      </p:sp>
      <p:pic>
        <p:nvPicPr>
          <p:cNvPr id="2" name="Picture 1">
            <a:extLst>
              <a:ext uri="{FF2B5EF4-FFF2-40B4-BE49-F238E27FC236}">
                <a16:creationId xmlns:a16="http://schemas.microsoft.com/office/drawing/2014/main" id="{90D601F4-D06B-781D-E7D2-23A27C49A49C}"/>
              </a:ext>
            </a:extLst>
          </p:cNvPr>
          <p:cNvPicPr>
            <a:picLocks noChangeAspect="1"/>
          </p:cNvPicPr>
          <p:nvPr/>
        </p:nvPicPr>
        <p:blipFill>
          <a:blip r:embed="rId2"/>
          <a:stretch>
            <a:fillRect/>
          </a:stretch>
        </p:blipFill>
        <p:spPr>
          <a:xfrm>
            <a:off x="1597284" y="212879"/>
            <a:ext cx="9028959" cy="1603387"/>
          </a:xfrm>
          <a:prstGeom prst="rect">
            <a:avLst/>
          </a:prstGeom>
        </p:spPr>
      </p:pic>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Rectangle 3">
            <a:extLst>
              <a:ext uri="{FF2B5EF4-FFF2-40B4-BE49-F238E27FC236}">
                <a16:creationId xmlns:a16="http://schemas.microsoft.com/office/drawing/2014/main" id="{DE3789E1-2092-830F-BB47-3A6936D4AEBC}"/>
              </a:ext>
            </a:extLst>
          </p:cNvPr>
          <p:cNvSpPr>
            <a:spLocks noGrp="1" noChangeArrowheads="1"/>
          </p:cNvSpPr>
          <p:nvPr>
            <p:ph type="body" idx="1"/>
          </p:nvPr>
        </p:nvSpPr>
        <p:spPr>
          <a:xfrm>
            <a:off x="457200" y="1592494"/>
            <a:ext cx="11521440" cy="5179146"/>
          </a:xfrm>
        </p:spPr>
        <p:txBody>
          <a:bodyPr/>
          <a:lstStyle/>
          <a:p>
            <a:pPr eaLnBrk="1" hangingPunct="1">
              <a:lnSpc>
                <a:spcPct val="95000"/>
              </a:lnSpc>
              <a:buClr>
                <a:srgbClr val="1B0A42"/>
              </a:buClr>
              <a:buSzTx/>
              <a:buFont typeface="Wingdings" panose="05000000000000000000" pitchFamily="2" charset="2"/>
              <a:buChar char="Ø"/>
              <a:defRPr/>
            </a:pPr>
            <a:r>
              <a:rPr lang="zh-CN" altLang="en-US" sz="4400" b="1" dirty="0">
                <a:solidFill>
                  <a:schemeClr val="tx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对内：转向神，呼求神</a:t>
            </a:r>
            <a:r>
              <a:rPr lang="en-US" altLang="zh-CN" sz="4400" b="1" dirty="0">
                <a:solidFill>
                  <a:schemeClr val="tx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Turn To God</a:t>
            </a:r>
          </a:p>
          <a:p>
            <a:pPr marL="0" indent="0">
              <a:lnSpc>
                <a:spcPct val="95000"/>
              </a:lnSpc>
              <a:buClr>
                <a:srgbClr val="66FFCC"/>
              </a:buClr>
              <a:buNone/>
              <a:defRPr/>
            </a:pPr>
            <a:r>
              <a:rPr lang="zh-CN" altLang="en-US" sz="4400" b="1" dirty="0">
                <a:solidFill>
                  <a:srgbClr val="C00000"/>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神啊！求你开恩可怜我这个罪人！</a:t>
            </a:r>
            <a:endParaRPr lang="en-US" altLang="zh-CN" sz="4400" b="1" dirty="0">
              <a:solidFill>
                <a:srgbClr val="C00000"/>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endParaRPr>
          </a:p>
          <a:p>
            <a:pPr marL="0" indent="0">
              <a:lnSpc>
                <a:spcPct val="95000"/>
              </a:lnSpc>
              <a:buClr>
                <a:srgbClr val="66FFCC"/>
              </a:buClr>
              <a:buNone/>
              <a:defRPr/>
            </a:pPr>
            <a:r>
              <a:rPr lang="en-US" altLang="zh-CN" sz="4400" b="1" dirty="0">
                <a:solidFill>
                  <a:srgbClr val="C00000"/>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Lord, have mercy on me, a sinner. Jesus’ Prayer; </a:t>
            </a:r>
            <a:r>
              <a:rPr lang="zh-CN" altLang="en-US" sz="4400" b="1" dirty="0">
                <a:solidFill>
                  <a:srgbClr val="C00000"/>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路</a:t>
            </a:r>
            <a:r>
              <a:rPr lang="en-US" altLang="zh-CN" sz="4400" b="1" dirty="0">
                <a:solidFill>
                  <a:srgbClr val="C00000"/>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Luke 18:13</a:t>
            </a:r>
          </a:p>
          <a:p>
            <a:pPr eaLnBrk="1" hangingPunct="1">
              <a:lnSpc>
                <a:spcPct val="95000"/>
              </a:lnSpc>
              <a:buClr>
                <a:srgbClr val="1B0A42"/>
              </a:buClr>
              <a:buSzTx/>
              <a:buFont typeface="Wingdings" panose="05000000000000000000" pitchFamily="2" charset="2"/>
              <a:buChar char="Ø"/>
              <a:defRPr/>
            </a:pPr>
            <a:r>
              <a:rPr lang="zh-CN" altLang="en-US" sz="4400" b="1" dirty="0">
                <a:solidFill>
                  <a:schemeClr val="tx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对外：感谢神，赞美神</a:t>
            </a:r>
            <a:r>
              <a:rPr lang="en-US" altLang="zh-CN" sz="4400" b="1" dirty="0">
                <a:solidFill>
                  <a:schemeClr val="tx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Praise God</a:t>
            </a:r>
          </a:p>
          <a:p>
            <a:pPr marL="0" indent="0">
              <a:lnSpc>
                <a:spcPct val="95000"/>
              </a:lnSpc>
              <a:buClr>
                <a:srgbClr val="66FFCC"/>
              </a:buClr>
              <a:buNone/>
              <a:defRPr/>
            </a:pPr>
            <a:r>
              <a:rPr lang="zh-CN" altLang="en-US" sz="4400" b="1" dirty="0">
                <a:solidFill>
                  <a:srgbClr val="C00000"/>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你们要称谢耶和华，因他本为善，他的慈爱永远长存。诗</a:t>
            </a:r>
            <a:r>
              <a:rPr lang="en-US" altLang="zh-CN" sz="4400" b="1" dirty="0">
                <a:solidFill>
                  <a:srgbClr val="C00000"/>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Ps 136:1</a:t>
            </a:r>
            <a:endParaRPr lang="en-US" altLang="zh-CN" sz="4400" dirty="0">
              <a:solidFill>
                <a:srgbClr val="C00000"/>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endParaRPr>
          </a:p>
        </p:txBody>
      </p:sp>
      <p:sp>
        <p:nvSpPr>
          <p:cNvPr id="6" name="Title 1">
            <a:extLst>
              <a:ext uri="{FF2B5EF4-FFF2-40B4-BE49-F238E27FC236}">
                <a16:creationId xmlns:a16="http://schemas.microsoft.com/office/drawing/2014/main" id="{95723D71-0C19-F777-CA3C-2B485A3E6A45}"/>
              </a:ext>
            </a:extLst>
          </p:cNvPr>
          <p:cNvSpPr txBox="1">
            <a:spLocks/>
          </p:cNvSpPr>
          <p:nvPr/>
        </p:nvSpPr>
        <p:spPr bwMode="blackWhite">
          <a:xfrm>
            <a:off x="1600200" y="294640"/>
            <a:ext cx="8991600" cy="1168400"/>
          </a:xfrm>
          <a:prstGeom prst="rect">
            <a:avLst/>
          </a:prstGeom>
          <a:solidFill>
            <a:srgbClr val="FFFFFF"/>
          </a:solidFill>
          <a:ln w="38100" cap="sq">
            <a:solidFill>
              <a:srgbClr val="404040"/>
            </a:solidFill>
            <a:miter lim="800000"/>
          </a:ln>
        </p:spPr>
        <p:txBody>
          <a:bodyPr vert="horz" lIns="274320" tIns="182880" rIns="274320" bIns="182880" rtlCol="0" anchor="ctr" anchorCtr="1">
            <a:noAutofit/>
          </a:bodyPr>
          <a:lstStyle>
            <a:lvl1pPr algn="ctr" defTabSz="914400" rtl="0" eaLnBrk="1" latinLnBrk="0" hangingPunct="1">
              <a:lnSpc>
                <a:spcPct val="90000"/>
              </a:lnSpc>
              <a:spcBef>
                <a:spcPct val="0"/>
              </a:spcBef>
              <a:buNone/>
              <a:defRPr sz="3800" kern="1200" cap="all" spc="200" baseline="0">
                <a:solidFill>
                  <a:srgbClr val="262626"/>
                </a:solidFill>
                <a:latin typeface="+mj-lt"/>
                <a:ea typeface="+mj-ea"/>
                <a:cs typeface="+mj-cs"/>
              </a:defRPr>
            </a:lvl1pPr>
          </a:lstStyle>
          <a:p>
            <a:r>
              <a:rPr lang="zh-CN" altLang="en-US" sz="6000" b="1" dirty="0">
                <a:solidFill>
                  <a:srgbClr val="1D11BF"/>
                </a:solidFill>
                <a:latin typeface="SimSun-ExtB" panose="02010609060101010101" pitchFamily="49" charset="-122"/>
                <a:ea typeface="SimSun-ExtB" panose="02010609060101010101" pitchFamily="49" charset="-122"/>
              </a:rPr>
              <a:t>到底是谁的错？</a:t>
            </a:r>
            <a:endParaRPr lang="en-US" sz="6000" b="1" dirty="0">
              <a:solidFill>
                <a:srgbClr val="1D11BF"/>
              </a:solidFill>
              <a:latin typeface="SimSun-ExtB" panose="02010609060101010101" pitchFamily="49" charset="-122"/>
              <a:ea typeface="SimSun-ExtB" panose="02010609060101010101" pitchFamily="49"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5" presetClass="entr" presetSubtype="0" fill="hold" nodeType="clickEffect">
                                  <p:stCondLst>
                                    <p:cond delay="0"/>
                                  </p:stCondLst>
                                  <p:childTnLst>
                                    <p:set>
                                      <p:cBhvr>
                                        <p:cTn id="6" dur="1" fill="hold">
                                          <p:stCondLst>
                                            <p:cond delay="0"/>
                                          </p:stCondLst>
                                        </p:cTn>
                                        <p:tgtEl>
                                          <p:spTgt spid="69635">
                                            <p:txEl>
                                              <p:pRg st="3" end="3"/>
                                            </p:txEl>
                                          </p:spTgt>
                                        </p:tgtEl>
                                        <p:attrNameLst>
                                          <p:attrName>style.visibility</p:attrName>
                                        </p:attrNameLst>
                                      </p:cBhvr>
                                      <p:to>
                                        <p:strVal val="visible"/>
                                      </p:to>
                                    </p:set>
                                    <p:animEffect transition="in" filter="fade">
                                      <p:cBhvr>
                                        <p:cTn id="7" dur="10"/>
                                        <p:tgtEl>
                                          <p:spTgt spid="69635">
                                            <p:txEl>
                                              <p:pRg st="3" end="3"/>
                                            </p:txEl>
                                          </p:spTgt>
                                        </p:tgtEl>
                                      </p:cBhvr>
                                    </p:animEffect>
                                    <p:anim calcmode="lin" valueType="num">
                                      <p:cBhvr>
                                        <p:cTn id="8" dur="10" fill="hold"/>
                                        <p:tgtEl>
                                          <p:spTgt spid="69635">
                                            <p:txEl>
                                              <p:pRg st="3" end="3"/>
                                            </p:txEl>
                                          </p:spTgt>
                                        </p:tgtEl>
                                        <p:attrNameLst>
                                          <p:attrName>ppt_w</p:attrName>
                                        </p:attrNameLst>
                                      </p:cBhvr>
                                      <p:tavLst>
                                        <p:tav tm="0" fmla="#ppt_w*sin(2.5*pi*$)">
                                          <p:val>
                                            <p:fltVal val="0"/>
                                          </p:val>
                                        </p:tav>
                                        <p:tav tm="100000">
                                          <p:val>
                                            <p:fltVal val="1"/>
                                          </p:val>
                                        </p:tav>
                                      </p:tavLst>
                                    </p:anim>
                                    <p:anim calcmode="lin" valueType="num">
                                      <p:cBhvr>
                                        <p:cTn id="9" dur="10" fill="hold"/>
                                        <p:tgtEl>
                                          <p:spTgt spid="69635">
                                            <p:txEl>
                                              <p:pRg st="3" end="3"/>
                                            </p:txEl>
                                          </p:spTgt>
                                        </p:tgtEl>
                                        <p:attrNameLst>
                                          <p:attrName>ppt_h</p:attrName>
                                        </p:attrNameLst>
                                      </p:cBhvr>
                                      <p:tavLst>
                                        <p:tav tm="0">
                                          <p:val>
                                            <p:strVal val="#ppt_h"/>
                                          </p:val>
                                        </p:tav>
                                        <p:tav tm="100000">
                                          <p:val>
                                            <p:strVal val="#ppt_h"/>
                                          </p:val>
                                        </p:tav>
                                      </p:tavLst>
                                    </p:anim>
                                  </p:childTnLst>
                                </p:cTn>
                              </p:par>
                              <p:par>
                                <p:cTn id="10" presetID="45" presetClass="entr" presetSubtype="0" fill="hold" nodeType="withEffect">
                                  <p:stCondLst>
                                    <p:cond delay="0"/>
                                  </p:stCondLst>
                                  <p:childTnLst>
                                    <p:set>
                                      <p:cBhvr>
                                        <p:cTn id="11" dur="1" fill="hold">
                                          <p:stCondLst>
                                            <p:cond delay="0"/>
                                          </p:stCondLst>
                                        </p:cTn>
                                        <p:tgtEl>
                                          <p:spTgt spid="69635">
                                            <p:txEl>
                                              <p:pRg st="4" end="4"/>
                                            </p:txEl>
                                          </p:spTgt>
                                        </p:tgtEl>
                                        <p:attrNameLst>
                                          <p:attrName>style.visibility</p:attrName>
                                        </p:attrNameLst>
                                      </p:cBhvr>
                                      <p:to>
                                        <p:strVal val="visible"/>
                                      </p:to>
                                    </p:set>
                                    <p:animEffect transition="in" filter="fade">
                                      <p:cBhvr>
                                        <p:cTn id="12" dur="10"/>
                                        <p:tgtEl>
                                          <p:spTgt spid="69635">
                                            <p:txEl>
                                              <p:pRg st="4" end="4"/>
                                            </p:txEl>
                                          </p:spTgt>
                                        </p:tgtEl>
                                      </p:cBhvr>
                                    </p:animEffect>
                                    <p:anim calcmode="lin" valueType="num">
                                      <p:cBhvr>
                                        <p:cTn id="13" dur="10" fill="hold"/>
                                        <p:tgtEl>
                                          <p:spTgt spid="69635">
                                            <p:txEl>
                                              <p:pRg st="4" end="4"/>
                                            </p:txEl>
                                          </p:spTgt>
                                        </p:tgtEl>
                                        <p:attrNameLst>
                                          <p:attrName>ppt_w</p:attrName>
                                        </p:attrNameLst>
                                      </p:cBhvr>
                                      <p:tavLst>
                                        <p:tav tm="0" fmla="#ppt_w*sin(2.5*pi*$)">
                                          <p:val>
                                            <p:fltVal val="0"/>
                                          </p:val>
                                        </p:tav>
                                        <p:tav tm="100000">
                                          <p:val>
                                            <p:fltVal val="1"/>
                                          </p:val>
                                        </p:tav>
                                      </p:tavLst>
                                    </p:anim>
                                    <p:anim calcmode="lin" valueType="num">
                                      <p:cBhvr>
                                        <p:cTn id="14" dur="10" fill="hold"/>
                                        <p:tgtEl>
                                          <p:spTgt spid="69635">
                                            <p:txEl>
                                              <p:pRg st="4" end="4"/>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36577-9B8C-151C-10BD-FEA7E3C12EFD}"/>
              </a:ext>
            </a:extLst>
          </p:cNvPr>
          <p:cNvSpPr>
            <a:spLocks noGrp="1"/>
          </p:cNvSpPr>
          <p:nvPr>
            <p:ph type="ctrTitle"/>
          </p:nvPr>
        </p:nvSpPr>
        <p:spPr>
          <a:xfrm>
            <a:off x="1600200" y="81693"/>
            <a:ext cx="8991600" cy="1182027"/>
          </a:xfrm>
        </p:spPr>
        <p:txBody>
          <a:bodyPr>
            <a:noAutofit/>
          </a:bodyPr>
          <a:lstStyle/>
          <a:p>
            <a:pPr marR="0" lvl="0" algn="l" defTabSz="914400" rtl="0" eaLnBrk="1" fontAlgn="auto" latinLnBrk="0" hangingPunct="1">
              <a:lnSpc>
                <a:spcPct val="110000"/>
              </a:lnSpc>
              <a:spcBef>
                <a:spcPts val="1000"/>
              </a:spcBef>
              <a:spcAft>
                <a:spcPts val="0"/>
              </a:spcAft>
              <a:buClr>
                <a:srgbClr val="C00000"/>
              </a:buClr>
              <a:buSzTx/>
              <a:tabLst/>
              <a:defRPr/>
            </a:pPr>
            <a:r>
              <a:rPr kumimoji="0" lang="zh-CN" altLang="en-US" sz="6600" b="1" i="0" u="none" strike="noStrike" kern="1200" cap="none" spc="0" normalizeH="0" baseline="0" noProof="0" dirty="0">
                <a:ln>
                  <a:noFill/>
                </a:ln>
                <a:solidFill>
                  <a:srgbClr val="7030A0"/>
                </a:solidFill>
                <a:effectLst>
                  <a:outerShdw blurRad="38100" dist="38100" dir="2700000" algn="tl">
                    <a:srgbClr val="000000">
                      <a:alpha val="43137"/>
                    </a:srgbClr>
                  </a:outerShdw>
                </a:effectLst>
                <a:uLnTx/>
                <a:uFillTx/>
                <a:latin typeface="Times New Roman" panose="02020603050405020304" pitchFamily="18" charset="0"/>
                <a:ea typeface="SimSun-ExtB" panose="02010609060101010101" pitchFamily="49" charset="-122"/>
                <a:cs typeface="Times New Roman" panose="02020603050405020304" pitchFamily="18" charset="0"/>
              </a:rPr>
              <a:t>背景</a:t>
            </a:r>
            <a:r>
              <a:rPr kumimoji="0" lang="en-US" altLang="zh-CN" sz="6600" b="1" i="0" u="none" strike="noStrike" kern="1200" cap="none" spc="0" normalizeH="0" baseline="0" noProof="0" dirty="0">
                <a:ln>
                  <a:noFill/>
                </a:ln>
                <a:solidFill>
                  <a:srgbClr val="7030A0"/>
                </a:solidFill>
                <a:effectLst>
                  <a:outerShdw blurRad="38100" dist="38100" dir="2700000" algn="tl">
                    <a:srgbClr val="000000">
                      <a:alpha val="43137"/>
                    </a:srgbClr>
                  </a:outerShdw>
                </a:effectLst>
                <a:uLnTx/>
                <a:uFillTx/>
                <a:latin typeface="Times New Roman" panose="02020603050405020304" pitchFamily="18" charset="0"/>
                <a:ea typeface="SimSun-ExtB" panose="02010609060101010101" pitchFamily="49" charset="-122"/>
                <a:cs typeface="Times New Roman" panose="02020603050405020304" pitchFamily="18" charset="0"/>
              </a:rPr>
              <a:t>Context</a:t>
            </a:r>
          </a:p>
        </p:txBody>
      </p:sp>
      <p:sp>
        <p:nvSpPr>
          <p:cNvPr id="3" name="Subtitle 2">
            <a:extLst>
              <a:ext uri="{FF2B5EF4-FFF2-40B4-BE49-F238E27FC236}">
                <a16:creationId xmlns:a16="http://schemas.microsoft.com/office/drawing/2014/main" id="{D04D761E-D8D7-56A9-B1FA-281BA24D1D50}"/>
              </a:ext>
            </a:extLst>
          </p:cNvPr>
          <p:cNvSpPr>
            <a:spLocks noGrp="1"/>
          </p:cNvSpPr>
          <p:nvPr>
            <p:ph type="subTitle" idx="1"/>
          </p:nvPr>
        </p:nvSpPr>
        <p:spPr>
          <a:xfrm>
            <a:off x="246580" y="1263720"/>
            <a:ext cx="11743362" cy="5512587"/>
          </a:xfrm>
        </p:spPr>
        <p:txBody>
          <a:bodyPr>
            <a:noAutofit/>
          </a:bodyPr>
          <a:lstStyle/>
          <a:p>
            <a:pPr marL="609600" marR="0" lvl="0" indent="-609600" algn="l" defTabSz="914400" rtl="0" eaLnBrk="1" fontAlgn="base" latinLnBrk="0" hangingPunct="1">
              <a:lnSpc>
                <a:spcPct val="105000"/>
              </a:lnSpc>
              <a:spcBef>
                <a:spcPct val="20000"/>
              </a:spcBef>
              <a:spcAft>
                <a:spcPct val="0"/>
              </a:spcAft>
              <a:buClr>
                <a:srgbClr val="0000FF"/>
              </a:buClr>
              <a:buSzPct val="75000"/>
              <a:buFont typeface="Wingdings" panose="05000000000000000000" pitchFamily="2" charset="2"/>
              <a:buChar char="q"/>
              <a:tabLst/>
              <a:defRPr/>
            </a:pPr>
            <a:r>
              <a:rPr kumimoji="0" lang="zh-CN" altLang="en-US" sz="4000" b="1" i="0" u="none" strike="noStrike" kern="1200" cap="none" spc="0" normalizeH="0" baseline="0" noProof="0" dirty="0">
                <a:ln>
                  <a:noFill/>
                </a:ln>
                <a:solidFill>
                  <a:schemeClr val="bg1"/>
                </a:solidFill>
                <a:uLnTx/>
                <a:uFillTx/>
                <a:latin typeface="Times New Roman" panose="02020603050405020304" pitchFamily="18" charset="0"/>
                <a:ea typeface="SimSun-ExtB" panose="02010609060101010101" pitchFamily="49" charset="-122"/>
                <a:cs typeface="Times New Roman" panose="02020603050405020304" pitchFamily="18" charset="0"/>
              </a:rPr>
              <a:t>但</a:t>
            </a:r>
            <a:r>
              <a:rPr kumimoji="0" lang="zh-CN" altLang="en-US" sz="4000" b="1" i="0" u="none" strike="noStrike" kern="1200" cap="none" spc="0" normalizeH="0" baseline="0" noProof="0" dirty="0">
                <a:ln>
                  <a:noFill/>
                </a:ln>
                <a:solidFill>
                  <a:srgbClr val="FF0000"/>
                </a:solidFill>
                <a:uLnTx/>
                <a:uFillTx/>
                <a:latin typeface="Times New Roman" panose="02020603050405020304" pitchFamily="18" charset="0"/>
                <a:ea typeface="SimSun-ExtB" panose="02010609060101010101" pitchFamily="49" charset="-122"/>
                <a:cs typeface="Times New Roman" panose="02020603050405020304" pitchFamily="18" charset="0"/>
              </a:rPr>
              <a:t>扫罗越发有能力</a:t>
            </a:r>
            <a:r>
              <a:rPr kumimoji="0" lang="zh-CN" altLang="en-US" sz="4000" b="1" i="0" u="none" strike="noStrike" kern="1200" cap="none" spc="0" normalizeH="0" baseline="0" noProof="0" dirty="0">
                <a:ln>
                  <a:noFill/>
                </a:ln>
                <a:solidFill>
                  <a:schemeClr val="bg1"/>
                </a:solidFill>
                <a:uLnTx/>
                <a:uFillTx/>
                <a:latin typeface="Times New Roman" panose="02020603050405020304" pitchFamily="18" charset="0"/>
                <a:ea typeface="SimSun-ExtB" panose="02010609060101010101" pitchFamily="49" charset="-122"/>
                <a:cs typeface="Times New Roman" panose="02020603050405020304" pitchFamily="18" charset="0"/>
              </a:rPr>
              <a:t>，驳倒住大马色的犹太人，证明耶稣是基督。徒</a:t>
            </a:r>
            <a:r>
              <a:rPr kumimoji="0" lang="en-US" altLang="zh-CN" sz="4000" b="1" i="0" u="none" strike="noStrike" kern="1200" cap="none" spc="0" normalizeH="0" baseline="0" noProof="0" dirty="0">
                <a:ln>
                  <a:noFill/>
                </a:ln>
                <a:solidFill>
                  <a:schemeClr val="bg1"/>
                </a:solidFill>
                <a:uLnTx/>
                <a:uFillTx/>
                <a:latin typeface="Times New Roman" panose="02020603050405020304" pitchFamily="18" charset="0"/>
                <a:ea typeface="SimSun-ExtB" panose="02010609060101010101" pitchFamily="49" charset="-122"/>
                <a:cs typeface="Times New Roman" panose="02020603050405020304" pitchFamily="18" charset="0"/>
              </a:rPr>
              <a:t>9:22</a:t>
            </a:r>
          </a:p>
          <a:p>
            <a:pPr marL="609600" marR="0" lvl="0" indent="-609600" algn="l" defTabSz="914400" rtl="0" eaLnBrk="1" fontAlgn="base" latinLnBrk="0" hangingPunct="1">
              <a:lnSpc>
                <a:spcPct val="105000"/>
              </a:lnSpc>
              <a:spcBef>
                <a:spcPct val="20000"/>
              </a:spcBef>
              <a:spcAft>
                <a:spcPct val="0"/>
              </a:spcAft>
              <a:buClr>
                <a:srgbClr val="0000FF"/>
              </a:buClr>
              <a:buSzPct val="75000"/>
              <a:buFont typeface="Wingdings" panose="05000000000000000000" pitchFamily="2" charset="2"/>
              <a:buChar char="q"/>
              <a:tabLst/>
              <a:defRPr/>
            </a:pPr>
            <a:r>
              <a:rPr lang="zh-CN" altLang="en-US" sz="4000" b="1" dirty="0">
                <a:solidFill>
                  <a:schemeClr val="bg1"/>
                </a:solidFill>
                <a:latin typeface="Times New Roman" panose="02020603050405020304" pitchFamily="18" charset="0"/>
                <a:ea typeface="SimSun-ExtB" panose="02010609060101010101" pitchFamily="49" charset="-122"/>
                <a:cs typeface="Times New Roman" panose="02020603050405020304" pitchFamily="18" charset="0"/>
              </a:rPr>
              <a:t>弟兄们知道了，就送他下该撒利亚，</a:t>
            </a:r>
            <a:r>
              <a:rPr lang="zh-CN" altLang="en-US" sz="4000" b="1" dirty="0">
                <a:solidFill>
                  <a:srgbClr val="FF0000"/>
                </a:solidFill>
                <a:latin typeface="Times New Roman" panose="02020603050405020304" pitchFamily="18" charset="0"/>
                <a:ea typeface="SimSun-ExtB" panose="02010609060101010101" pitchFamily="49" charset="-122"/>
                <a:cs typeface="Times New Roman" panose="02020603050405020304" pitchFamily="18" charset="0"/>
              </a:rPr>
              <a:t>打发他往大数去</a:t>
            </a:r>
            <a:r>
              <a:rPr lang="zh-CN" altLang="en-US" sz="4000" b="1" dirty="0">
                <a:solidFill>
                  <a:schemeClr val="bg1"/>
                </a:solidFill>
                <a:latin typeface="Times New Roman" panose="02020603050405020304" pitchFamily="18" charset="0"/>
                <a:ea typeface="SimSun-ExtB" panose="02010609060101010101" pitchFamily="49" charset="-122"/>
                <a:cs typeface="Times New Roman" panose="02020603050405020304" pitchFamily="18" charset="0"/>
              </a:rPr>
              <a:t>。</a:t>
            </a:r>
            <a:r>
              <a:rPr lang="zh-CN" altLang="en-US" sz="4000" b="1" i="0" u="none" strike="noStrike" baseline="0" dirty="0">
                <a:solidFill>
                  <a:schemeClr val="bg1"/>
                </a:solidFill>
                <a:latin typeface="Times New Roman" panose="02020603050405020304" pitchFamily="18" charset="0"/>
                <a:ea typeface="SimSun-ExtB" panose="02010609060101010101" pitchFamily="49" charset="-122"/>
                <a:cs typeface="Times New Roman" panose="02020603050405020304" pitchFamily="18" charset="0"/>
              </a:rPr>
              <a:t>那时犹太，加利利，撒玛利亚，各处的教会都得平安，被建立。凡事敬畏主，蒙圣灵的安慰，人数就增多了。 </a:t>
            </a:r>
            <a:r>
              <a:rPr lang="zh-CN" altLang="en-US" sz="4000" b="1" dirty="0">
                <a:solidFill>
                  <a:schemeClr val="bg1"/>
                </a:solidFill>
                <a:latin typeface="Times New Roman" panose="02020603050405020304" pitchFamily="18" charset="0"/>
                <a:ea typeface="SimSun-ExtB" panose="02010609060101010101" pitchFamily="49" charset="-122"/>
                <a:cs typeface="Times New Roman" panose="02020603050405020304" pitchFamily="18" charset="0"/>
              </a:rPr>
              <a:t>徒</a:t>
            </a:r>
            <a:r>
              <a:rPr lang="en-US" altLang="zh-CN" sz="4000" b="1" dirty="0">
                <a:solidFill>
                  <a:schemeClr val="bg1"/>
                </a:solidFill>
                <a:latin typeface="Times New Roman" panose="02020603050405020304" pitchFamily="18" charset="0"/>
                <a:ea typeface="SimSun-ExtB" panose="02010609060101010101" pitchFamily="49" charset="-122"/>
                <a:cs typeface="Times New Roman" panose="02020603050405020304" pitchFamily="18" charset="0"/>
              </a:rPr>
              <a:t>9:30-31</a:t>
            </a:r>
          </a:p>
          <a:p>
            <a:pPr marL="609600" marR="0" lvl="0" indent="-609600" algn="l" defTabSz="914400" rtl="0" eaLnBrk="1" fontAlgn="base" latinLnBrk="0" hangingPunct="1">
              <a:lnSpc>
                <a:spcPct val="105000"/>
              </a:lnSpc>
              <a:spcBef>
                <a:spcPct val="20000"/>
              </a:spcBef>
              <a:spcAft>
                <a:spcPct val="0"/>
              </a:spcAft>
              <a:buClr>
                <a:srgbClr val="0000FF"/>
              </a:buClr>
              <a:buSzPct val="75000"/>
              <a:buFont typeface="Wingdings" panose="05000000000000000000" pitchFamily="2" charset="2"/>
              <a:buChar char="q"/>
              <a:tabLst/>
              <a:defRPr/>
            </a:pPr>
            <a:r>
              <a:rPr lang="zh-CN" altLang="en-US" sz="4000" b="1" dirty="0">
                <a:solidFill>
                  <a:schemeClr val="bg1"/>
                </a:solidFill>
                <a:latin typeface="Times New Roman" panose="02020603050405020304" pitchFamily="18" charset="0"/>
                <a:ea typeface="SimSun-ExtB" panose="02010609060101010101" pitchFamily="49" charset="-122"/>
                <a:cs typeface="Times New Roman" panose="02020603050405020304" pitchFamily="18" charset="0"/>
              </a:rPr>
              <a:t>二人在那里住了多日，</a:t>
            </a:r>
            <a:r>
              <a:rPr lang="zh-CN" altLang="en-US" sz="4000" b="1" dirty="0">
                <a:solidFill>
                  <a:srgbClr val="FF0000"/>
                </a:solidFill>
                <a:latin typeface="Times New Roman" panose="02020603050405020304" pitchFamily="18" charset="0"/>
                <a:ea typeface="SimSun-ExtB" panose="02010609060101010101" pitchFamily="49" charset="-122"/>
                <a:cs typeface="Times New Roman" panose="02020603050405020304" pitchFamily="18" charset="0"/>
              </a:rPr>
              <a:t>倚靠主放胆讲道</a:t>
            </a:r>
            <a:r>
              <a:rPr lang="zh-CN" altLang="en-US" sz="4000" b="1" dirty="0">
                <a:solidFill>
                  <a:schemeClr val="bg1"/>
                </a:solidFill>
                <a:latin typeface="Times New Roman" panose="02020603050405020304" pitchFamily="18" charset="0"/>
                <a:ea typeface="SimSun-ExtB" panose="02010609060101010101" pitchFamily="49" charset="-122"/>
                <a:cs typeface="Times New Roman" panose="02020603050405020304" pitchFamily="18" charset="0"/>
              </a:rPr>
              <a:t>。主借他们的手，施行神迹奇事，证明他的恩道。徒</a:t>
            </a:r>
            <a:r>
              <a:rPr lang="en-US" altLang="zh-CN" sz="4000" b="1" dirty="0">
                <a:solidFill>
                  <a:schemeClr val="bg1"/>
                </a:solidFill>
                <a:latin typeface="Times New Roman" panose="02020603050405020304" pitchFamily="18" charset="0"/>
                <a:ea typeface="SimSun-ExtB" panose="02010609060101010101" pitchFamily="49" charset="-122"/>
                <a:cs typeface="Times New Roman" panose="02020603050405020304" pitchFamily="18" charset="0"/>
              </a:rPr>
              <a:t>14:3</a:t>
            </a:r>
            <a:endParaRPr kumimoji="0" lang="zh-CN" altLang="en-US" sz="4000" b="1" i="0" u="none" strike="noStrike" kern="1200" cap="none" spc="0" normalizeH="0" baseline="0" noProof="0" dirty="0">
              <a:ln>
                <a:noFill/>
              </a:ln>
              <a:solidFill>
                <a:schemeClr val="bg1"/>
              </a:solidFill>
              <a:uLnTx/>
              <a:uFillTx/>
              <a:latin typeface="Times New Roman" panose="02020603050405020304" pitchFamily="18" charset="0"/>
              <a:ea typeface="SimSun-ExtB"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8614938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36577-9B8C-151C-10BD-FEA7E3C12EFD}"/>
              </a:ext>
            </a:extLst>
          </p:cNvPr>
          <p:cNvSpPr>
            <a:spLocks noGrp="1"/>
          </p:cNvSpPr>
          <p:nvPr>
            <p:ph type="ctrTitle"/>
          </p:nvPr>
        </p:nvSpPr>
        <p:spPr>
          <a:xfrm>
            <a:off x="1600200" y="276902"/>
            <a:ext cx="8991600" cy="1182027"/>
          </a:xfrm>
        </p:spPr>
        <p:txBody>
          <a:bodyPr>
            <a:noAutofit/>
          </a:bodyPr>
          <a:lstStyle/>
          <a:p>
            <a:pPr marR="0" lvl="0" algn="l" defTabSz="914400" rtl="0" eaLnBrk="1" fontAlgn="auto" latinLnBrk="0" hangingPunct="1">
              <a:lnSpc>
                <a:spcPct val="110000"/>
              </a:lnSpc>
              <a:spcBef>
                <a:spcPts val="1000"/>
              </a:spcBef>
              <a:spcAft>
                <a:spcPts val="0"/>
              </a:spcAft>
              <a:buClr>
                <a:srgbClr val="C00000"/>
              </a:buClr>
              <a:buSzTx/>
              <a:tabLst/>
              <a:defRPr/>
            </a:pPr>
            <a:r>
              <a:rPr kumimoji="0" lang="zh-CN" altLang="en-US" sz="6600" b="1" i="0" u="none" strike="noStrike" kern="1200" cap="none" spc="0" normalizeH="0" baseline="0" noProof="0" dirty="0">
                <a:ln>
                  <a:noFill/>
                </a:ln>
                <a:solidFill>
                  <a:srgbClr val="7030A0"/>
                </a:solidFill>
                <a:effectLst>
                  <a:outerShdw blurRad="38100" dist="38100" dir="2700000" algn="tl">
                    <a:srgbClr val="000000">
                      <a:alpha val="43137"/>
                    </a:srgbClr>
                  </a:outerShdw>
                </a:effectLst>
                <a:uLnTx/>
                <a:uFillTx/>
                <a:latin typeface="Times New Roman" panose="02020603050405020304" pitchFamily="18" charset="0"/>
                <a:ea typeface="SimSun-ExtB" panose="02010609060101010101" pitchFamily="49" charset="-122"/>
                <a:cs typeface="Times New Roman" panose="02020603050405020304" pitchFamily="18" charset="0"/>
              </a:rPr>
              <a:t>背景</a:t>
            </a:r>
            <a:r>
              <a:rPr kumimoji="0" lang="en-US" altLang="zh-CN" sz="6600" b="1" i="0" u="none" strike="noStrike" kern="1200" cap="none" spc="0" normalizeH="0" baseline="0" noProof="0" dirty="0">
                <a:ln>
                  <a:noFill/>
                </a:ln>
                <a:solidFill>
                  <a:srgbClr val="7030A0"/>
                </a:solidFill>
                <a:effectLst>
                  <a:outerShdw blurRad="38100" dist="38100" dir="2700000" algn="tl">
                    <a:srgbClr val="000000">
                      <a:alpha val="43137"/>
                    </a:srgbClr>
                  </a:outerShdw>
                </a:effectLst>
                <a:uLnTx/>
                <a:uFillTx/>
                <a:latin typeface="Times New Roman" panose="02020603050405020304" pitchFamily="18" charset="0"/>
                <a:ea typeface="SimSun-ExtB" panose="02010609060101010101" pitchFamily="49" charset="-122"/>
                <a:cs typeface="Times New Roman" panose="02020603050405020304" pitchFamily="18" charset="0"/>
              </a:rPr>
              <a:t>Context</a:t>
            </a:r>
          </a:p>
        </p:txBody>
      </p:sp>
      <p:sp>
        <p:nvSpPr>
          <p:cNvPr id="3" name="Subtitle 2">
            <a:extLst>
              <a:ext uri="{FF2B5EF4-FFF2-40B4-BE49-F238E27FC236}">
                <a16:creationId xmlns:a16="http://schemas.microsoft.com/office/drawing/2014/main" id="{D04D761E-D8D7-56A9-B1FA-281BA24D1D50}"/>
              </a:ext>
            </a:extLst>
          </p:cNvPr>
          <p:cNvSpPr>
            <a:spLocks noGrp="1"/>
          </p:cNvSpPr>
          <p:nvPr>
            <p:ph type="subTitle" idx="1"/>
          </p:nvPr>
        </p:nvSpPr>
        <p:spPr>
          <a:xfrm>
            <a:off x="431514" y="1623316"/>
            <a:ext cx="11394041" cy="5152991"/>
          </a:xfrm>
        </p:spPr>
        <p:txBody>
          <a:bodyPr>
            <a:noAutofit/>
          </a:bodyPr>
          <a:lstStyle/>
          <a:p>
            <a:pPr marL="609600" marR="0" lvl="0" indent="-609600" algn="l" defTabSz="914400" rtl="0" eaLnBrk="1" fontAlgn="base" latinLnBrk="0" hangingPunct="1">
              <a:lnSpc>
                <a:spcPct val="105000"/>
              </a:lnSpc>
              <a:spcBef>
                <a:spcPct val="20000"/>
              </a:spcBef>
              <a:spcAft>
                <a:spcPct val="0"/>
              </a:spcAft>
              <a:buClr>
                <a:srgbClr val="0000FF"/>
              </a:buClr>
              <a:buSzPct val="75000"/>
              <a:buFont typeface="Wingdings" panose="05000000000000000000" pitchFamily="2" charset="2"/>
              <a:buChar char="q"/>
              <a:tabLst/>
              <a:defRPr/>
            </a:pPr>
            <a:r>
              <a:rPr kumimoji="0" lang="zh-CN" altLang="en-US" sz="4000" b="1" i="0" u="none" strike="noStrike" kern="1200" cap="none" spc="0" normalizeH="0" baseline="0" noProof="0" dirty="0">
                <a:ln>
                  <a:noFill/>
                </a:ln>
                <a:solidFill>
                  <a:srgbClr val="FF0000"/>
                </a:solidFill>
                <a:uLnTx/>
                <a:uFillTx/>
                <a:latin typeface="Times New Roman" panose="02020603050405020304" pitchFamily="18" charset="0"/>
                <a:ea typeface="SimSun-ExtB" panose="02010609060101010101" pitchFamily="49" charset="-122"/>
                <a:cs typeface="Times New Roman" panose="02020603050405020304" pitchFamily="18" charset="0"/>
              </a:rPr>
              <a:t>过了三年</a:t>
            </a:r>
            <a:r>
              <a:rPr kumimoji="0" lang="zh-CN" altLang="en-US" sz="4000" b="1" i="0" u="none" strike="noStrike" kern="1200" cap="none" spc="0" normalizeH="0" baseline="0" noProof="0" dirty="0">
                <a:ln>
                  <a:noFill/>
                </a:ln>
                <a:solidFill>
                  <a:schemeClr val="bg1"/>
                </a:solidFill>
                <a:uLnTx/>
                <a:uFillTx/>
                <a:latin typeface="Times New Roman" panose="02020603050405020304" pitchFamily="18" charset="0"/>
                <a:ea typeface="SimSun-ExtB" panose="02010609060101010101" pitchFamily="49" charset="-122"/>
                <a:cs typeface="Times New Roman" panose="02020603050405020304" pitchFamily="18" charset="0"/>
              </a:rPr>
              <a:t>，才上耶路撒冷去见矶法，和他同住了十五天。加 </a:t>
            </a:r>
            <a:r>
              <a:rPr kumimoji="0" lang="en-US" altLang="zh-CN" sz="4000" b="1" i="0" u="none" strike="noStrike" kern="1200" cap="none" spc="0" normalizeH="0" baseline="0" noProof="0" dirty="0">
                <a:ln>
                  <a:noFill/>
                </a:ln>
                <a:solidFill>
                  <a:schemeClr val="bg1"/>
                </a:solidFill>
                <a:uLnTx/>
                <a:uFillTx/>
                <a:latin typeface="Times New Roman" panose="02020603050405020304" pitchFamily="18" charset="0"/>
                <a:ea typeface="SimSun-ExtB" panose="02010609060101010101" pitchFamily="49" charset="-122"/>
                <a:cs typeface="Times New Roman" panose="02020603050405020304" pitchFamily="18" charset="0"/>
              </a:rPr>
              <a:t>Gal. 1:18</a:t>
            </a:r>
          </a:p>
          <a:p>
            <a:pPr marL="609600" marR="0" lvl="0" indent="-609600" algn="l" defTabSz="914400" rtl="0" eaLnBrk="1" fontAlgn="base" latinLnBrk="0" hangingPunct="1">
              <a:lnSpc>
                <a:spcPct val="105000"/>
              </a:lnSpc>
              <a:spcBef>
                <a:spcPct val="20000"/>
              </a:spcBef>
              <a:spcAft>
                <a:spcPct val="0"/>
              </a:spcAft>
              <a:buClr>
                <a:srgbClr val="0000FF"/>
              </a:buClr>
              <a:buSzPct val="75000"/>
              <a:buFont typeface="Wingdings" panose="05000000000000000000" pitchFamily="2" charset="2"/>
              <a:buChar char="q"/>
              <a:tabLst/>
              <a:defRPr/>
            </a:pPr>
            <a:r>
              <a:rPr lang="zh-CN" altLang="en-US" sz="4000" b="1" i="0" u="none" strike="noStrike" baseline="0" dirty="0">
                <a:solidFill>
                  <a:schemeClr val="bg1"/>
                </a:solidFill>
                <a:latin typeface="Times New Roman" panose="02020603050405020304" pitchFamily="18" charset="0"/>
                <a:ea typeface="SimSun-ExtB" panose="02010609060101010101" pitchFamily="49" charset="-122"/>
                <a:cs typeface="Times New Roman" panose="02020603050405020304" pitchFamily="18" charset="0"/>
              </a:rPr>
              <a:t>他们足有</a:t>
            </a:r>
            <a:r>
              <a:rPr lang="zh-CN" altLang="en-US" sz="4000" b="1" i="0" u="none" strike="noStrike" baseline="0" dirty="0">
                <a:solidFill>
                  <a:srgbClr val="FF0000"/>
                </a:solidFill>
                <a:latin typeface="Times New Roman" panose="02020603050405020304" pitchFamily="18" charset="0"/>
                <a:ea typeface="SimSun-ExtB" panose="02010609060101010101" pitchFamily="49" charset="-122"/>
                <a:cs typeface="Times New Roman" panose="02020603050405020304" pitchFamily="18" charset="0"/>
              </a:rPr>
              <a:t>一年的工夫</a:t>
            </a:r>
            <a:r>
              <a:rPr lang="zh-CN" altLang="en-US" sz="4000" b="1" i="0" u="none" strike="noStrike" baseline="0" dirty="0">
                <a:solidFill>
                  <a:schemeClr val="bg1"/>
                </a:solidFill>
                <a:latin typeface="Times New Roman" panose="02020603050405020304" pitchFamily="18" charset="0"/>
                <a:ea typeface="SimSun-ExtB" panose="02010609060101010101" pitchFamily="49" charset="-122"/>
                <a:cs typeface="Times New Roman" panose="02020603050405020304" pitchFamily="18" charset="0"/>
              </a:rPr>
              <a:t>，和教会一同聚集，教训了许多人。门徒称为基督徒，是从安提阿起首。 </a:t>
            </a:r>
            <a:r>
              <a:rPr lang="zh-CN" altLang="en-US" sz="4000" b="1" dirty="0">
                <a:solidFill>
                  <a:schemeClr val="bg1"/>
                </a:solidFill>
                <a:latin typeface="Times New Roman" panose="02020603050405020304" pitchFamily="18" charset="0"/>
                <a:ea typeface="SimSun-ExtB" panose="02010609060101010101" pitchFamily="49" charset="-122"/>
                <a:cs typeface="Times New Roman" panose="02020603050405020304" pitchFamily="18" charset="0"/>
              </a:rPr>
              <a:t>徒</a:t>
            </a:r>
            <a:r>
              <a:rPr lang="en-US" altLang="zh-CN" sz="4000" b="1" i="0" u="none" strike="noStrike" baseline="0" dirty="0">
                <a:solidFill>
                  <a:schemeClr val="bg1"/>
                </a:solidFill>
                <a:latin typeface="Times New Roman" panose="02020603050405020304" pitchFamily="18" charset="0"/>
                <a:ea typeface="SimSun-ExtB" panose="02010609060101010101" pitchFamily="49" charset="-122"/>
                <a:cs typeface="Times New Roman" panose="02020603050405020304" pitchFamily="18" charset="0"/>
              </a:rPr>
              <a:t>Acts 11:26</a:t>
            </a:r>
          </a:p>
          <a:p>
            <a:pPr marL="609600" marR="0" lvl="0" indent="-609600" algn="l" defTabSz="914400" rtl="0" eaLnBrk="1" fontAlgn="base" latinLnBrk="0" hangingPunct="1">
              <a:lnSpc>
                <a:spcPct val="105000"/>
              </a:lnSpc>
              <a:spcBef>
                <a:spcPct val="20000"/>
              </a:spcBef>
              <a:spcAft>
                <a:spcPct val="0"/>
              </a:spcAft>
              <a:buClr>
                <a:srgbClr val="0000FF"/>
              </a:buClr>
              <a:buSzPct val="75000"/>
              <a:buFont typeface="Wingdings" panose="05000000000000000000" pitchFamily="2" charset="2"/>
              <a:buChar char="q"/>
              <a:tabLst/>
              <a:defRPr/>
            </a:pPr>
            <a:r>
              <a:rPr kumimoji="0" lang="zh-CN" altLang="en-US" sz="4000" b="1" i="0" u="none" strike="noStrike" kern="1200" cap="none" spc="0" normalizeH="0" baseline="0" noProof="0" dirty="0">
                <a:ln>
                  <a:noFill/>
                </a:ln>
                <a:solidFill>
                  <a:schemeClr val="bg1"/>
                </a:solidFill>
                <a:uLnTx/>
                <a:uFillTx/>
                <a:latin typeface="Times New Roman" panose="02020603050405020304" pitchFamily="18" charset="0"/>
                <a:ea typeface="SimSun-ExtB" panose="02010609060101010101" pitchFamily="49" charset="-122"/>
                <a:cs typeface="Times New Roman" panose="02020603050405020304" pitchFamily="18" charset="0"/>
              </a:rPr>
              <a:t>过了</a:t>
            </a:r>
            <a:r>
              <a:rPr kumimoji="0" lang="zh-CN" altLang="en-US" sz="4000" b="1" i="0" u="none" strike="noStrike" kern="1200" cap="none" spc="0" normalizeH="0" baseline="0" noProof="0" dirty="0">
                <a:ln>
                  <a:noFill/>
                </a:ln>
                <a:solidFill>
                  <a:srgbClr val="FF0000"/>
                </a:solidFill>
                <a:uLnTx/>
                <a:uFillTx/>
                <a:latin typeface="Times New Roman" panose="02020603050405020304" pitchFamily="18" charset="0"/>
                <a:ea typeface="SimSun-ExtB" panose="02010609060101010101" pitchFamily="49" charset="-122"/>
                <a:cs typeface="Times New Roman" panose="02020603050405020304" pitchFamily="18" charset="0"/>
              </a:rPr>
              <a:t>十四年</a:t>
            </a:r>
            <a:r>
              <a:rPr kumimoji="0" lang="zh-CN" altLang="en-US" sz="4000" b="1" i="0" u="none" strike="noStrike" kern="1200" cap="none" spc="0" normalizeH="0" baseline="0" noProof="0" dirty="0">
                <a:ln>
                  <a:noFill/>
                </a:ln>
                <a:solidFill>
                  <a:schemeClr val="bg1"/>
                </a:solidFill>
                <a:uLnTx/>
                <a:uFillTx/>
                <a:latin typeface="Times New Roman" panose="02020603050405020304" pitchFamily="18" charset="0"/>
                <a:ea typeface="SimSun-ExtB" panose="02010609060101010101" pitchFamily="49" charset="-122"/>
                <a:cs typeface="Times New Roman" panose="02020603050405020304" pitchFamily="18" charset="0"/>
              </a:rPr>
              <a:t>，我同巴拿巴又上耶路撒冷去，并带着提多同去。加</a:t>
            </a:r>
            <a:r>
              <a:rPr kumimoji="0" lang="en-US" altLang="zh-CN" sz="4000" b="1" i="0" u="none" strike="noStrike" kern="1200" cap="none" spc="0" normalizeH="0" baseline="0" noProof="0" dirty="0">
                <a:ln>
                  <a:noFill/>
                </a:ln>
                <a:solidFill>
                  <a:schemeClr val="bg1"/>
                </a:solidFill>
                <a:uLnTx/>
                <a:uFillTx/>
                <a:latin typeface="Times New Roman" panose="02020603050405020304" pitchFamily="18" charset="0"/>
                <a:ea typeface="SimSun-ExtB" panose="02010609060101010101" pitchFamily="49" charset="-122"/>
                <a:cs typeface="Times New Roman" panose="02020603050405020304" pitchFamily="18" charset="0"/>
              </a:rPr>
              <a:t>Gal. 2:1</a:t>
            </a:r>
            <a:endParaRPr kumimoji="0" lang="zh-CN" altLang="en-US" sz="4000" b="1" i="0" u="none" strike="noStrike" kern="1200" cap="none" spc="0" normalizeH="0" baseline="0" noProof="0" dirty="0">
              <a:ln>
                <a:noFill/>
              </a:ln>
              <a:solidFill>
                <a:schemeClr val="bg1"/>
              </a:solidFill>
              <a:uLnTx/>
              <a:uFillTx/>
              <a:latin typeface="Times New Roman" panose="02020603050405020304" pitchFamily="18" charset="0"/>
              <a:ea typeface="SimSun-ExtB"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2989781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36577-9B8C-151C-10BD-FEA7E3C12EFD}"/>
              </a:ext>
            </a:extLst>
          </p:cNvPr>
          <p:cNvSpPr>
            <a:spLocks noGrp="1"/>
          </p:cNvSpPr>
          <p:nvPr>
            <p:ph type="ctrTitle"/>
          </p:nvPr>
        </p:nvSpPr>
        <p:spPr>
          <a:xfrm>
            <a:off x="1600200" y="276902"/>
            <a:ext cx="8991600" cy="1182027"/>
          </a:xfrm>
        </p:spPr>
        <p:txBody>
          <a:bodyPr>
            <a:noAutofit/>
          </a:bodyPr>
          <a:lstStyle/>
          <a:p>
            <a:pPr marR="0" lvl="0" algn="l" defTabSz="914400" rtl="0" eaLnBrk="1" fontAlgn="auto" latinLnBrk="0" hangingPunct="1">
              <a:lnSpc>
                <a:spcPct val="110000"/>
              </a:lnSpc>
              <a:spcBef>
                <a:spcPts val="1000"/>
              </a:spcBef>
              <a:spcAft>
                <a:spcPts val="0"/>
              </a:spcAft>
              <a:buClr>
                <a:srgbClr val="C00000"/>
              </a:buClr>
              <a:buSzTx/>
              <a:tabLst/>
              <a:defRPr/>
            </a:pPr>
            <a:r>
              <a:rPr kumimoji="0" lang="zh-CN" altLang="en-US" sz="6600" b="1" i="0" u="none" strike="noStrike" kern="1200" cap="none" spc="0" normalizeH="0" baseline="0" noProof="0" dirty="0">
                <a:ln>
                  <a:noFill/>
                </a:ln>
                <a:solidFill>
                  <a:srgbClr val="7030A0"/>
                </a:solidFill>
                <a:effectLst>
                  <a:outerShdw blurRad="38100" dist="38100" dir="2700000" algn="tl">
                    <a:srgbClr val="000000">
                      <a:alpha val="43137"/>
                    </a:srgbClr>
                  </a:outerShdw>
                </a:effectLst>
                <a:uLnTx/>
                <a:uFillTx/>
                <a:latin typeface="Times New Roman" panose="02020603050405020304" pitchFamily="18" charset="0"/>
                <a:ea typeface="SimSun-ExtB" panose="02010609060101010101" pitchFamily="49" charset="-122"/>
                <a:cs typeface="Times New Roman" panose="02020603050405020304" pitchFamily="18" charset="0"/>
              </a:rPr>
              <a:t>背景</a:t>
            </a:r>
            <a:r>
              <a:rPr kumimoji="0" lang="en-US" altLang="zh-CN" sz="6600" b="1" i="0" u="none" strike="noStrike" kern="1200" cap="none" spc="0" normalizeH="0" baseline="0" noProof="0" dirty="0">
                <a:ln>
                  <a:noFill/>
                </a:ln>
                <a:solidFill>
                  <a:srgbClr val="7030A0"/>
                </a:solidFill>
                <a:effectLst>
                  <a:outerShdw blurRad="38100" dist="38100" dir="2700000" algn="tl">
                    <a:srgbClr val="000000">
                      <a:alpha val="43137"/>
                    </a:srgbClr>
                  </a:outerShdw>
                </a:effectLst>
                <a:uLnTx/>
                <a:uFillTx/>
                <a:latin typeface="Times New Roman" panose="02020603050405020304" pitchFamily="18" charset="0"/>
                <a:ea typeface="SimSun-ExtB" panose="02010609060101010101" pitchFamily="49" charset="-122"/>
                <a:cs typeface="Times New Roman" panose="02020603050405020304" pitchFamily="18" charset="0"/>
              </a:rPr>
              <a:t>Context</a:t>
            </a:r>
          </a:p>
        </p:txBody>
      </p:sp>
      <p:sp>
        <p:nvSpPr>
          <p:cNvPr id="3" name="Subtitle 2">
            <a:extLst>
              <a:ext uri="{FF2B5EF4-FFF2-40B4-BE49-F238E27FC236}">
                <a16:creationId xmlns:a16="http://schemas.microsoft.com/office/drawing/2014/main" id="{D04D761E-D8D7-56A9-B1FA-281BA24D1D50}"/>
              </a:ext>
            </a:extLst>
          </p:cNvPr>
          <p:cNvSpPr>
            <a:spLocks noGrp="1"/>
          </p:cNvSpPr>
          <p:nvPr>
            <p:ph type="subTitle" idx="1"/>
          </p:nvPr>
        </p:nvSpPr>
        <p:spPr>
          <a:xfrm>
            <a:off x="431514" y="1530850"/>
            <a:ext cx="11394041" cy="5245458"/>
          </a:xfrm>
        </p:spPr>
        <p:txBody>
          <a:bodyPr>
            <a:noAutofit/>
          </a:bodyPr>
          <a:lstStyle/>
          <a:p>
            <a:pPr marL="609600" marR="0" lvl="0" indent="-609600" algn="l" defTabSz="914400" rtl="0" eaLnBrk="1" fontAlgn="base" latinLnBrk="0" hangingPunct="1">
              <a:lnSpc>
                <a:spcPct val="105000"/>
              </a:lnSpc>
              <a:spcBef>
                <a:spcPct val="20000"/>
              </a:spcBef>
              <a:spcAft>
                <a:spcPct val="0"/>
              </a:spcAft>
              <a:buClr>
                <a:srgbClr val="0000FF"/>
              </a:buClr>
              <a:buSzPct val="75000"/>
              <a:buFont typeface="Wingdings" panose="05000000000000000000" pitchFamily="2" charset="2"/>
              <a:buChar char="q"/>
              <a:tabLst/>
              <a:defRPr/>
            </a:pPr>
            <a:r>
              <a:rPr kumimoji="0" lang="zh-CN" altLang="en-US" sz="40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Times New Roman" panose="02020603050405020304" pitchFamily="18" charset="0"/>
                <a:ea typeface="SimSun-ExtB" panose="02010609060101010101" pitchFamily="49" charset="-122"/>
                <a:cs typeface="Times New Roman" panose="02020603050405020304" pitchFamily="18" charset="0"/>
              </a:rPr>
              <a:t>有一个利未人，生在居比路，名叫约瑟，使徒称他为巴拿巴（巴拿巴翻出来，就是劝慰子）。徒</a:t>
            </a:r>
            <a:r>
              <a:rPr kumimoji="0" lang="en-US" altLang="zh-CN" sz="40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Times New Roman" panose="02020603050405020304" pitchFamily="18" charset="0"/>
                <a:ea typeface="SimSun-ExtB" panose="02010609060101010101" pitchFamily="49" charset="-122"/>
                <a:cs typeface="Times New Roman" panose="02020603050405020304" pitchFamily="18" charset="0"/>
              </a:rPr>
              <a:t>Acts 4:36</a:t>
            </a:r>
          </a:p>
          <a:p>
            <a:pPr marL="609600" marR="0" lvl="0" indent="-609600" algn="l" defTabSz="914400" rtl="0" eaLnBrk="1" fontAlgn="base" latinLnBrk="0" hangingPunct="1">
              <a:lnSpc>
                <a:spcPct val="105000"/>
              </a:lnSpc>
              <a:spcBef>
                <a:spcPct val="20000"/>
              </a:spcBef>
              <a:spcAft>
                <a:spcPct val="0"/>
              </a:spcAft>
              <a:buClr>
                <a:srgbClr val="0000FF"/>
              </a:buClr>
              <a:buSzPct val="75000"/>
              <a:buFont typeface="Wingdings" panose="05000000000000000000" pitchFamily="2" charset="2"/>
              <a:buChar char="q"/>
              <a:tabLst/>
              <a:defRPr/>
            </a:pPr>
            <a:r>
              <a:rPr kumimoji="0" lang="zh-CN" altLang="en-US" sz="40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Times New Roman" panose="02020603050405020304" pitchFamily="18" charset="0"/>
                <a:ea typeface="SimSun-ExtB" panose="02010609060101010101" pitchFamily="49" charset="-122"/>
                <a:cs typeface="Times New Roman" panose="02020603050405020304" pitchFamily="18" charset="0"/>
              </a:rPr>
              <a:t>扫罗到了耶路撒冷，想与门徒结交。</a:t>
            </a:r>
            <a:r>
              <a:rPr kumimoji="0" lang="zh-CN" altLang="en-US" sz="40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imes New Roman" panose="02020603050405020304" pitchFamily="18" charset="0"/>
                <a:ea typeface="SimSun-ExtB" panose="02010609060101010101" pitchFamily="49" charset="-122"/>
                <a:cs typeface="Times New Roman" panose="02020603050405020304" pitchFamily="18" charset="0"/>
              </a:rPr>
              <a:t>他们却都怕他，不信他是门徒。惟有巴拿巴接待他，领去见使徒，</a:t>
            </a:r>
            <a:r>
              <a:rPr kumimoji="0" lang="zh-CN" altLang="en-US" sz="40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Times New Roman" panose="02020603050405020304" pitchFamily="18" charset="0"/>
                <a:ea typeface="SimSun-ExtB" panose="02010609060101010101" pitchFamily="49" charset="-122"/>
                <a:cs typeface="Times New Roman" panose="02020603050405020304" pitchFamily="18" charset="0"/>
              </a:rPr>
              <a:t>把他在路上怎么看见主，主怎么向他说话，他在大马色，怎么奉耶稣的名放胆传道，都述说出来。徒</a:t>
            </a:r>
            <a:r>
              <a:rPr kumimoji="0" lang="en-US" altLang="zh-CN" sz="40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Times New Roman" panose="02020603050405020304" pitchFamily="18" charset="0"/>
                <a:ea typeface="SimSun-ExtB" panose="02010609060101010101" pitchFamily="49" charset="-122"/>
                <a:cs typeface="Times New Roman" panose="02020603050405020304" pitchFamily="18" charset="0"/>
              </a:rPr>
              <a:t>Acts 9:26-27</a:t>
            </a:r>
            <a:endParaRPr kumimoji="0" lang="zh-CN" altLang="en-US" sz="40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Times New Roman" panose="02020603050405020304" pitchFamily="18" charset="0"/>
              <a:ea typeface="SimSun-ExtB"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3936195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36577-9B8C-151C-10BD-FEA7E3C12EFD}"/>
              </a:ext>
            </a:extLst>
          </p:cNvPr>
          <p:cNvSpPr>
            <a:spLocks noGrp="1"/>
          </p:cNvSpPr>
          <p:nvPr>
            <p:ph type="ctrTitle"/>
          </p:nvPr>
        </p:nvSpPr>
        <p:spPr>
          <a:xfrm>
            <a:off x="1600200" y="276902"/>
            <a:ext cx="8991600" cy="1182027"/>
          </a:xfrm>
        </p:spPr>
        <p:txBody>
          <a:bodyPr>
            <a:noAutofit/>
          </a:bodyPr>
          <a:lstStyle/>
          <a:p>
            <a:pPr marR="0" lvl="0" algn="l" defTabSz="914400" rtl="0" eaLnBrk="1" fontAlgn="auto" latinLnBrk="0" hangingPunct="1">
              <a:lnSpc>
                <a:spcPct val="110000"/>
              </a:lnSpc>
              <a:spcBef>
                <a:spcPts val="1000"/>
              </a:spcBef>
              <a:spcAft>
                <a:spcPts val="0"/>
              </a:spcAft>
              <a:buClr>
                <a:srgbClr val="C00000"/>
              </a:buClr>
              <a:buSzTx/>
              <a:tabLst/>
              <a:defRPr/>
            </a:pPr>
            <a:r>
              <a:rPr kumimoji="0" lang="zh-CN" altLang="en-US" sz="6600" b="1" i="0" u="none" strike="noStrike" kern="1200" cap="none" spc="0" normalizeH="0" baseline="0" noProof="0" dirty="0">
                <a:ln>
                  <a:noFill/>
                </a:ln>
                <a:solidFill>
                  <a:srgbClr val="7030A0"/>
                </a:solidFill>
                <a:effectLst>
                  <a:outerShdw blurRad="38100" dist="38100" dir="2700000" algn="tl">
                    <a:srgbClr val="000000">
                      <a:alpha val="43137"/>
                    </a:srgbClr>
                  </a:outerShdw>
                </a:effectLst>
                <a:uLnTx/>
                <a:uFillTx/>
                <a:latin typeface="Times New Roman" panose="02020603050405020304" pitchFamily="18" charset="0"/>
                <a:ea typeface="SimSun-ExtB" panose="02010609060101010101" pitchFamily="49" charset="-122"/>
                <a:cs typeface="Times New Roman" panose="02020603050405020304" pitchFamily="18" charset="0"/>
              </a:rPr>
              <a:t>背景</a:t>
            </a:r>
            <a:r>
              <a:rPr kumimoji="0" lang="en-US" altLang="zh-CN" sz="6600" b="1" i="0" u="none" strike="noStrike" kern="1200" cap="none" spc="0" normalizeH="0" baseline="0" noProof="0" dirty="0">
                <a:ln>
                  <a:noFill/>
                </a:ln>
                <a:solidFill>
                  <a:srgbClr val="7030A0"/>
                </a:solidFill>
                <a:effectLst>
                  <a:outerShdw blurRad="38100" dist="38100" dir="2700000" algn="tl">
                    <a:srgbClr val="000000">
                      <a:alpha val="43137"/>
                    </a:srgbClr>
                  </a:outerShdw>
                </a:effectLst>
                <a:uLnTx/>
                <a:uFillTx/>
                <a:latin typeface="Times New Roman" panose="02020603050405020304" pitchFamily="18" charset="0"/>
                <a:ea typeface="SimSun-ExtB" panose="02010609060101010101" pitchFamily="49" charset="-122"/>
                <a:cs typeface="Times New Roman" panose="02020603050405020304" pitchFamily="18" charset="0"/>
              </a:rPr>
              <a:t>Context</a:t>
            </a:r>
          </a:p>
        </p:txBody>
      </p:sp>
      <p:sp>
        <p:nvSpPr>
          <p:cNvPr id="3" name="Subtitle 2">
            <a:extLst>
              <a:ext uri="{FF2B5EF4-FFF2-40B4-BE49-F238E27FC236}">
                <a16:creationId xmlns:a16="http://schemas.microsoft.com/office/drawing/2014/main" id="{D04D761E-D8D7-56A9-B1FA-281BA24D1D50}"/>
              </a:ext>
            </a:extLst>
          </p:cNvPr>
          <p:cNvSpPr>
            <a:spLocks noGrp="1"/>
          </p:cNvSpPr>
          <p:nvPr>
            <p:ph type="subTitle" idx="1"/>
          </p:nvPr>
        </p:nvSpPr>
        <p:spPr>
          <a:xfrm>
            <a:off x="431514" y="1530850"/>
            <a:ext cx="11394041" cy="5245458"/>
          </a:xfrm>
        </p:spPr>
        <p:txBody>
          <a:bodyPr>
            <a:noAutofit/>
          </a:bodyPr>
          <a:lstStyle/>
          <a:p>
            <a:pPr marL="609600" marR="0" lvl="0" indent="-609600" algn="l" defTabSz="914400" rtl="0" eaLnBrk="1" fontAlgn="base" latinLnBrk="0" hangingPunct="1">
              <a:lnSpc>
                <a:spcPct val="105000"/>
              </a:lnSpc>
              <a:spcBef>
                <a:spcPct val="20000"/>
              </a:spcBef>
              <a:spcAft>
                <a:spcPct val="0"/>
              </a:spcAft>
              <a:buClr>
                <a:srgbClr val="0000FF"/>
              </a:buClr>
              <a:buSzPct val="75000"/>
              <a:buFont typeface="Wingdings" panose="05000000000000000000" pitchFamily="2" charset="2"/>
              <a:buChar char="q"/>
              <a:tabLst/>
              <a:defRPr/>
            </a:pPr>
            <a:r>
              <a:rPr lang="zh-CN" altLang="en-US" sz="4000" b="1" i="0" u="none" strike="noStrike" baseline="0"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他到了那里，看见神所赐的恩，就欢喜，劝勉众人，立定心志，恒久靠主。 </a:t>
            </a:r>
            <a:r>
              <a:rPr lang="zh-CN" altLang="en-US" sz="4000" b="1" i="0" u="none" strike="noStrike" baseline="0" dirty="0">
                <a:solidFill>
                  <a:srgbClr val="FF0000"/>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这巴拿巴原是个好人，被圣灵充满，大有信心</a:t>
            </a:r>
            <a:r>
              <a:rPr lang="zh-CN" altLang="en-US" sz="4000" b="1" i="0" u="none" strike="noStrike" baseline="0"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。于是有许多人归服了主。</a:t>
            </a:r>
            <a:endParaRPr lang="en-US" altLang="zh-CN" sz="4000" b="1" i="0" u="none" strike="noStrike" baseline="0"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endParaRPr>
          </a:p>
          <a:p>
            <a:pPr marL="609600" marR="0" lvl="0" indent="-609600" algn="l" defTabSz="914400" rtl="0" eaLnBrk="1" fontAlgn="base" latinLnBrk="0" hangingPunct="1">
              <a:lnSpc>
                <a:spcPct val="105000"/>
              </a:lnSpc>
              <a:spcBef>
                <a:spcPct val="20000"/>
              </a:spcBef>
              <a:spcAft>
                <a:spcPct val="0"/>
              </a:spcAft>
              <a:buClr>
                <a:srgbClr val="0000FF"/>
              </a:buClr>
              <a:buSzPct val="75000"/>
              <a:buFont typeface="Wingdings" panose="05000000000000000000" pitchFamily="2" charset="2"/>
              <a:buChar char="q"/>
              <a:tabLst/>
              <a:defRPr/>
            </a:pPr>
            <a:r>
              <a:rPr lang="zh-CN" altLang="en-US" sz="4000" b="1" i="0" u="none" strike="noStrike" baseline="0" dirty="0">
                <a:solidFill>
                  <a:srgbClr val="FF0000"/>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他又往大数去找扫罗，找着了，就带他到安提阿去。</a:t>
            </a:r>
            <a:r>
              <a:rPr lang="zh-CN" altLang="en-US" sz="4000" b="1" i="0" u="none" strike="noStrike" baseline="0"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他们足有一年的工夫，和教会一同聚集，教训了许多人。门徒称为基督徒，是从安提阿起首。徒 </a:t>
            </a:r>
            <a:r>
              <a:rPr lang="en-US" altLang="zh-CN" sz="4000" b="1" i="0" u="none" strike="noStrike" baseline="0"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Acts 11:23-26</a:t>
            </a:r>
            <a:endParaRPr kumimoji="0" lang="zh-CN" altLang="en-US" sz="40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Times New Roman" panose="02020603050405020304" pitchFamily="18" charset="0"/>
              <a:ea typeface="SimSun-ExtB"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1637164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36577-9B8C-151C-10BD-FEA7E3C12EFD}"/>
              </a:ext>
            </a:extLst>
          </p:cNvPr>
          <p:cNvSpPr>
            <a:spLocks noGrp="1"/>
          </p:cNvSpPr>
          <p:nvPr>
            <p:ph type="ctrTitle"/>
          </p:nvPr>
        </p:nvSpPr>
        <p:spPr>
          <a:xfrm>
            <a:off x="1600200" y="276902"/>
            <a:ext cx="8991600" cy="1182027"/>
          </a:xfrm>
        </p:spPr>
        <p:txBody>
          <a:bodyPr>
            <a:noAutofit/>
          </a:bodyPr>
          <a:lstStyle/>
          <a:p>
            <a:pPr marR="0" lvl="0" algn="l" defTabSz="914400" rtl="0" eaLnBrk="1" fontAlgn="auto" latinLnBrk="0" hangingPunct="1">
              <a:lnSpc>
                <a:spcPct val="110000"/>
              </a:lnSpc>
              <a:spcBef>
                <a:spcPts val="1000"/>
              </a:spcBef>
              <a:spcAft>
                <a:spcPts val="0"/>
              </a:spcAft>
              <a:buClr>
                <a:srgbClr val="C00000"/>
              </a:buClr>
              <a:buSzTx/>
              <a:tabLst/>
              <a:defRPr/>
            </a:pPr>
            <a:r>
              <a:rPr kumimoji="0" lang="zh-CN" altLang="en-US" sz="6600" b="1" i="0" u="none" strike="noStrike" kern="1200" cap="none" spc="0" normalizeH="0" baseline="0" noProof="0" dirty="0">
                <a:ln>
                  <a:noFill/>
                </a:ln>
                <a:solidFill>
                  <a:srgbClr val="7030A0"/>
                </a:solidFill>
                <a:effectLst>
                  <a:outerShdw blurRad="38100" dist="38100" dir="2700000" algn="tl">
                    <a:srgbClr val="000000">
                      <a:alpha val="43137"/>
                    </a:srgbClr>
                  </a:outerShdw>
                </a:effectLst>
                <a:uLnTx/>
                <a:uFillTx/>
                <a:latin typeface="Times New Roman" panose="02020603050405020304" pitchFamily="18" charset="0"/>
                <a:ea typeface="SimSun-ExtB" panose="02010609060101010101" pitchFamily="49" charset="-122"/>
                <a:cs typeface="Times New Roman" panose="02020603050405020304" pitchFamily="18" charset="0"/>
              </a:rPr>
              <a:t>背景</a:t>
            </a:r>
            <a:r>
              <a:rPr kumimoji="0" lang="en-US" altLang="zh-CN" sz="6600" b="1" i="0" u="none" strike="noStrike" kern="1200" cap="none" spc="0" normalizeH="0" baseline="0" noProof="0" dirty="0">
                <a:ln>
                  <a:noFill/>
                </a:ln>
                <a:solidFill>
                  <a:srgbClr val="7030A0"/>
                </a:solidFill>
                <a:effectLst>
                  <a:outerShdw blurRad="38100" dist="38100" dir="2700000" algn="tl">
                    <a:srgbClr val="000000">
                      <a:alpha val="43137"/>
                    </a:srgbClr>
                  </a:outerShdw>
                </a:effectLst>
                <a:uLnTx/>
                <a:uFillTx/>
                <a:latin typeface="Times New Roman" panose="02020603050405020304" pitchFamily="18" charset="0"/>
                <a:ea typeface="SimSun-ExtB" panose="02010609060101010101" pitchFamily="49" charset="-122"/>
                <a:cs typeface="Times New Roman" panose="02020603050405020304" pitchFamily="18" charset="0"/>
              </a:rPr>
              <a:t>Context</a:t>
            </a:r>
          </a:p>
        </p:txBody>
      </p:sp>
      <p:sp>
        <p:nvSpPr>
          <p:cNvPr id="3" name="Subtitle 2">
            <a:extLst>
              <a:ext uri="{FF2B5EF4-FFF2-40B4-BE49-F238E27FC236}">
                <a16:creationId xmlns:a16="http://schemas.microsoft.com/office/drawing/2014/main" id="{D04D761E-D8D7-56A9-B1FA-281BA24D1D50}"/>
              </a:ext>
            </a:extLst>
          </p:cNvPr>
          <p:cNvSpPr>
            <a:spLocks noGrp="1"/>
          </p:cNvSpPr>
          <p:nvPr>
            <p:ph type="subTitle" idx="1"/>
          </p:nvPr>
        </p:nvSpPr>
        <p:spPr>
          <a:xfrm>
            <a:off x="-71919" y="1458929"/>
            <a:ext cx="12020763" cy="5317379"/>
          </a:xfrm>
        </p:spPr>
        <p:txBody>
          <a:bodyPr>
            <a:noAutofit/>
          </a:bodyPr>
          <a:lstStyle/>
          <a:p>
            <a:pPr marL="571500" indent="-571500" algn="l" rtl="0">
              <a:buClr>
                <a:srgbClr val="C00000"/>
              </a:buClr>
              <a:buSzPct val="119000"/>
              <a:buFont typeface="Wingdings" panose="05000000000000000000" pitchFamily="2" charset="2"/>
              <a:buChar char="Ø"/>
            </a:pPr>
            <a:r>
              <a:rPr lang="zh-CN" altLang="en-US" sz="4000" b="1" i="0" u="none" strike="noStrike" baseline="0" dirty="0">
                <a:solidFill>
                  <a:srgbClr val="1B0A42"/>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彼得醒悟过来，说：我现在真知道主差遣他的使者，救我脱离希律的手和犹太百姓一切所盼望的。想了一想，就往</a:t>
            </a:r>
            <a:r>
              <a:rPr lang="zh-CN" altLang="en-US" sz="4000" b="1" i="0" u="none" strike="noStrike" baseline="0" dirty="0">
                <a:solidFill>
                  <a:srgbClr val="FF0000"/>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那称呼马可的约翰</a:t>
            </a:r>
            <a:r>
              <a:rPr lang="zh-CN" altLang="en-US" sz="4000" b="1" i="0" u="none" strike="noStrike" baseline="0" dirty="0">
                <a:solidFill>
                  <a:srgbClr val="1B0A42"/>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他母亲马利亚家去。在那里有好些人聚集祷告 。徒</a:t>
            </a:r>
            <a:r>
              <a:rPr lang="en-US" altLang="zh-CN" sz="4000" b="1" i="0" u="none" strike="noStrike" baseline="0" dirty="0">
                <a:solidFill>
                  <a:srgbClr val="1B0A42"/>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Acts 12:11-12</a:t>
            </a:r>
          </a:p>
          <a:p>
            <a:pPr marL="571500" indent="-571500" algn="l">
              <a:buClr>
                <a:srgbClr val="C00000"/>
              </a:buClr>
              <a:buSzPct val="119000"/>
              <a:buFont typeface="Wingdings" panose="05000000000000000000" pitchFamily="2" charset="2"/>
              <a:buChar char="Ø"/>
            </a:pPr>
            <a:r>
              <a:rPr lang="zh-CN" altLang="en-US" sz="4000" b="1" dirty="0">
                <a:solidFill>
                  <a:srgbClr val="1B0A42"/>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巴拿巴和扫罗办完了他们供给的事，就从耶路撒冷回来，</a:t>
            </a:r>
            <a:r>
              <a:rPr lang="zh-CN" altLang="en-US" sz="4000" b="1" dirty="0">
                <a:solidFill>
                  <a:srgbClr val="FF0000"/>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带着称呼马可的约翰同去</a:t>
            </a:r>
            <a:r>
              <a:rPr lang="zh-CN" altLang="en-US" sz="4000" b="1" dirty="0">
                <a:solidFill>
                  <a:srgbClr val="1B0A42"/>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。徒</a:t>
            </a:r>
            <a:r>
              <a:rPr lang="en-US" altLang="zh-CN" sz="4000" b="1" dirty="0">
                <a:solidFill>
                  <a:srgbClr val="1B0A42"/>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Acts 12:25</a:t>
            </a:r>
            <a:endParaRPr lang="zh-CN" altLang="en-US" sz="4000" b="1" dirty="0">
              <a:solidFill>
                <a:srgbClr val="1B0A42"/>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endParaRPr>
          </a:p>
          <a:p>
            <a:pPr marL="571500" indent="-571500" algn="l" rtl="0">
              <a:buClr>
                <a:srgbClr val="C00000"/>
              </a:buClr>
              <a:buSzPct val="119000"/>
              <a:buFont typeface="Wingdings" panose="05000000000000000000" pitchFamily="2" charset="2"/>
              <a:buChar char="Ø"/>
            </a:pPr>
            <a:r>
              <a:rPr lang="zh-CN" altLang="en-US" sz="4000" b="1" i="0" u="none" strike="noStrike" baseline="0" dirty="0">
                <a:solidFill>
                  <a:srgbClr val="1B0A42"/>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保罗和他的同人从帕弗开船，来到旁非利亚的别加。</a:t>
            </a:r>
            <a:r>
              <a:rPr lang="zh-CN" altLang="en-US" sz="4000" b="1" i="0" u="none" strike="noStrike" baseline="0" dirty="0">
                <a:solidFill>
                  <a:srgbClr val="FF0000"/>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约翰</a:t>
            </a:r>
            <a:r>
              <a:rPr lang="zh-CN" altLang="en-US" sz="4000" b="1" i="0" u="none" strike="noStrike" baseline="0" dirty="0">
                <a:solidFill>
                  <a:srgbClr val="1B0A42"/>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就离开他们回耶路撒冷去。 徒</a:t>
            </a:r>
            <a:r>
              <a:rPr lang="en-US" altLang="zh-CN" sz="4000" b="1" i="0" u="none" strike="noStrike" baseline="0" dirty="0">
                <a:solidFill>
                  <a:srgbClr val="1B0A42"/>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Acts 13:13</a:t>
            </a:r>
          </a:p>
        </p:txBody>
      </p:sp>
    </p:spTree>
    <p:extLst>
      <p:ext uri="{BB962C8B-B14F-4D97-AF65-F5344CB8AC3E}">
        <p14:creationId xmlns:p14="http://schemas.microsoft.com/office/powerpoint/2010/main" val="33667252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36577-9B8C-151C-10BD-FEA7E3C12EFD}"/>
              </a:ext>
            </a:extLst>
          </p:cNvPr>
          <p:cNvSpPr>
            <a:spLocks noGrp="1"/>
          </p:cNvSpPr>
          <p:nvPr>
            <p:ph type="ctrTitle"/>
          </p:nvPr>
        </p:nvSpPr>
        <p:spPr>
          <a:xfrm>
            <a:off x="1600200" y="348821"/>
            <a:ext cx="8991600" cy="1182027"/>
          </a:xfrm>
        </p:spPr>
        <p:txBody>
          <a:bodyPr>
            <a:noAutofit/>
          </a:bodyPr>
          <a:lstStyle/>
          <a:p>
            <a:pPr marR="0" lvl="0" algn="l" defTabSz="914400" rtl="0" eaLnBrk="1" fontAlgn="auto" latinLnBrk="0" hangingPunct="1">
              <a:lnSpc>
                <a:spcPct val="110000"/>
              </a:lnSpc>
              <a:spcBef>
                <a:spcPts val="1000"/>
              </a:spcBef>
              <a:spcAft>
                <a:spcPts val="0"/>
              </a:spcAft>
              <a:buClr>
                <a:srgbClr val="C00000"/>
              </a:buClr>
              <a:buSzTx/>
              <a:tabLst/>
              <a:defRPr/>
            </a:pPr>
            <a:r>
              <a:rPr kumimoji="0" lang="zh-CN" altLang="en-US" sz="6600" b="1" i="0" u="none" strike="noStrike" kern="1200" cap="none" spc="0" normalizeH="0" baseline="0" noProof="0" dirty="0">
                <a:ln>
                  <a:noFill/>
                </a:ln>
                <a:solidFill>
                  <a:srgbClr val="7030A0"/>
                </a:solidFill>
                <a:effectLst>
                  <a:outerShdw blurRad="38100" dist="38100" dir="2700000" algn="tl">
                    <a:srgbClr val="000000">
                      <a:alpha val="43137"/>
                    </a:srgbClr>
                  </a:outerShdw>
                </a:effectLst>
                <a:uLnTx/>
                <a:uFillTx/>
                <a:latin typeface="Times New Roman" panose="02020603050405020304" pitchFamily="18" charset="0"/>
                <a:ea typeface="SimSun-ExtB" panose="02010609060101010101" pitchFamily="49" charset="-122"/>
                <a:cs typeface="Times New Roman" panose="02020603050405020304" pitchFamily="18" charset="0"/>
              </a:rPr>
              <a:t>背景</a:t>
            </a:r>
            <a:r>
              <a:rPr kumimoji="0" lang="en-US" altLang="zh-CN" sz="6600" b="1" i="0" u="none" strike="noStrike" kern="1200" cap="none" spc="0" normalizeH="0" baseline="0" noProof="0" dirty="0">
                <a:ln>
                  <a:noFill/>
                </a:ln>
                <a:solidFill>
                  <a:srgbClr val="7030A0"/>
                </a:solidFill>
                <a:effectLst>
                  <a:outerShdw blurRad="38100" dist="38100" dir="2700000" algn="tl">
                    <a:srgbClr val="000000">
                      <a:alpha val="43137"/>
                    </a:srgbClr>
                  </a:outerShdw>
                </a:effectLst>
                <a:uLnTx/>
                <a:uFillTx/>
                <a:latin typeface="Times New Roman" panose="02020603050405020304" pitchFamily="18" charset="0"/>
                <a:ea typeface="SimSun-ExtB" panose="02010609060101010101" pitchFamily="49" charset="-122"/>
                <a:cs typeface="Times New Roman" panose="02020603050405020304" pitchFamily="18" charset="0"/>
              </a:rPr>
              <a:t>Context</a:t>
            </a:r>
          </a:p>
        </p:txBody>
      </p:sp>
      <p:sp>
        <p:nvSpPr>
          <p:cNvPr id="3" name="Subtitle 2">
            <a:extLst>
              <a:ext uri="{FF2B5EF4-FFF2-40B4-BE49-F238E27FC236}">
                <a16:creationId xmlns:a16="http://schemas.microsoft.com/office/drawing/2014/main" id="{D04D761E-D8D7-56A9-B1FA-281BA24D1D50}"/>
              </a:ext>
            </a:extLst>
          </p:cNvPr>
          <p:cNvSpPr>
            <a:spLocks noGrp="1"/>
          </p:cNvSpPr>
          <p:nvPr>
            <p:ph type="subTitle" idx="1"/>
          </p:nvPr>
        </p:nvSpPr>
        <p:spPr>
          <a:xfrm>
            <a:off x="410966" y="1756881"/>
            <a:ext cx="11198832" cy="5019428"/>
          </a:xfrm>
        </p:spPr>
        <p:txBody>
          <a:bodyPr>
            <a:noAutofit/>
          </a:bodyPr>
          <a:lstStyle/>
          <a:p>
            <a:pPr marL="571500" indent="-571500" algn="l" rtl="0">
              <a:buClr>
                <a:srgbClr val="C00000"/>
              </a:buClr>
              <a:buSzPct val="119000"/>
              <a:buFont typeface="Wingdings" panose="05000000000000000000" pitchFamily="2" charset="2"/>
              <a:buChar char="Ø"/>
            </a:pPr>
            <a:r>
              <a:rPr lang="zh-CN" altLang="en-US" sz="4000" b="1" i="0" u="none" strike="noStrike" baseline="0" dirty="0">
                <a:solidFill>
                  <a:srgbClr val="FF0000"/>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巴拿巴的表弟马可</a:t>
            </a:r>
            <a:r>
              <a:rPr lang="zh-CN" altLang="en-US" sz="4000" b="1" i="0" u="none" strike="noStrike" baseline="0"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也问你们安。（说到这马可，你们已经受了吩咐。他若到了你们那里，你们就接待他。） </a:t>
            </a:r>
            <a:r>
              <a:rPr lang="zh-CN" altLang="en-US" sz="4000" b="1"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西</a:t>
            </a:r>
            <a:r>
              <a:rPr lang="en-US" altLang="zh-CN" sz="4000" b="1" i="0" u="none" strike="noStrike" baseline="0"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Col. 4:10</a:t>
            </a:r>
          </a:p>
          <a:p>
            <a:pPr marL="571500" indent="-571500" algn="l" rtl="0">
              <a:buClr>
                <a:srgbClr val="C00000"/>
              </a:buClr>
              <a:buSzPct val="119000"/>
              <a:buFont typeface="Wingdings" panose="05000000000000000000" pitchFamily="2" charset="2"/>
              <a:buChar char="Ø"/>
            </a:pPr>
            <a:r>
              <a:rPr lang="zh-CN" altLang="en-US" sz="4000" b="1" i="0" u="none" strike="noStrike" baseline="0"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与我同工的</a:t>
            </a:r>
            <a:r>
              <a:rPr lang="zh-CN" altLang="en-US" sz="4000" b="1" i="0" u="none" strike="noStrike" baseline="0" dirty="0">
                <a:solidFill>
                  <a:srgbClr val="FF0000"/>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马可</a:t>
            </a:r>
            <a:r>
              <a:rPr lang="zh-CN" altLang="en-US" sz="4000" b="1" i="0" u="none" strike="noStrike" baseline="0"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，亚里达古，底马，路加，也都问你安。门 </a:t>
            </a:r>
            <a:r>
              <a:rPr lang="en-US" altLang="zh-CN" sz="4000" b="1" i="0" u="none" strike="noStrike" baseline="0" dirty="0" err="1">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Phlm</a:t>
            </a:r>
            <a:r>
              <a:rPr lang="en-US" altLang="zh-CN" sz="4000" b="1" i="0" u="none" strike="noStrike" baseline="0"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 1:24</a:t>
            </a:r>
          </a:p>
          <a:p>
            <a:pPr marL="571500" indent="-571500" algn="l" rtl="0">
              <a:buClr>
                <a:srgbClr val="C00000"/>
              </a:buClr>
              <a:buSzPct val="119000"/>
              <a:buFont typeface="Wingdings" panose="05000000000000000000" pitchFamily="2" charset="2"/>
              <a:buChar char="Ø"/>
            </a:pPr>
            <a:r>
              <a:rPr lang="zh-CN" altLang="en-US" sz="4000" b="1" i="0" u="none" strike="noStrike" baseline="0"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你来的时候要把</a:t>
            </a:r>
            <a:r>
              <a:rPr lang="zh-CN" altLang="en-US" sz="4000" b="1" i="0" u="none" strike="noStrike" baseline="0" dirty="0">
                <a:solidFill>
                  <a:srgbClr val="FF0000"/>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马可</a:t>
            </a:r>
            <a:r>
              <a:rPr lang="zh-CN" altLang="en-US" sz="4000" b="1" i="0" u="none" strike="noStrike" baseline="0"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带来，</a:t>
            </a:r>
            <a:r>
              <a:rPr lang="zh-CN" altLang="en-US" sz="4000" b="1" i="0" u="none" strike="noStrike" baseline="0" dirty="0">
                <a:solidFill>
                  <a:srgbClr val="1D11BF"/>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因为他在传道的事上于我有益处</a:t>
            </a:r>
            <a:r>
              <a:rPr lang="zh-CN" altLang="en-US" sz="4000" b="1" i="0" u="none" strike="noStrike" baseline="0"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 </a:t>
            </a:r>
            <a:r>
              <a:rPr lang="zh-CN" altLang="en-US" sz="4000" b="1"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提后</a:t>
            </a:r>
            <a:r>
              <a:rPr lang="en-US" altLang="zh-CN" sz="4000" b="1" i="0" u="none" strike="noStrike" baseline="0"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2 Tim. 4:11</a:t>
            </a:r>
          </a:p>
        </p:txBody>
      </p:sp>
    </p:spTree>
    <p:extLst>
      <p:ext uri="{BB962C8B-B14F-4D97-AF65-F5344CB8AC3E}">
        <p14:creationId xmlns:p14="http://schemas.microsoft.com/office/powerpoint/2010/main" val="8878085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36577-9B8C-151C-10BD-FEA7E3C12EFD}"/>
              </a:ext>
            </a:extLst>
          </p:cNvPr>
          <p:cNvSpPr>
            <a:spLocks noGrp="1"/>
          </p:cNvSpPr>
          <p:nvPr>
            <p:ph type="ctrTitle"/>
          </p:nvPr>
        </p:nvSpPr>
        <p:spPr>
          <a:xfrm>
            <a:off x="1600200" y="276902"/>
            <a:ext cx="8991600" cy="1182027"/>
          </a:xfrm>
        </p:spPr>
        <p:txBody>
          <a:bodyPr>
            <a:noAutofit/>
          </a:bodyPr>
          <a:lstStyle/>
          <a:p>
            <a:pPr marR="0" lvl="0" algn="l" defTabSz="914400" rtl="0" eaLnBrk="1" fontAlgn="auto" latinLnBrk="0" hangingPunct="1">
              <a:lnSpc>
                <a:spcPct val="110000"/>
              </a:lnSpc>
              <a:spcBef>
                <a:spcPts val="1000"/>
              </a:spcBef>
              <a:spcAft>
                <a:spcPts val="0"/>
              </a:spcAft>
              <a:buClr>
                <a:srgbClr val="C00000"/>
              </a:buClr>
              <a:buSzTx/>
              <a:tabLst/>
              <a:defRPr/>
            </a:pPr>
            <a:r>
              <a:rPr kumimoji="0" lang="zh-CN" altLang="en-US" sz="6600" b="1" i="0" u="none" strike="noStrike" kern="1200" cap="none" spc="0" normalizeH="0" baseline="0" noProof="0" dirty="0">
                <a:ln>
                  <a:noFill/>
                </a:ln>
                <a:solidFill>
                  <a:srgbClr val="7030A0"/>
                </a:solidFill>
                <a:effectLst>
                  <a:outerShdw blurRad="38100" dist="38100" dir="2700000" algn="tl">
                    <a:srgbClr val="000000">
                      <a:alpha val="43137"/>
                    </a:srgbClr>
                  </a:outerShdw>
                </a:effectLst>
                <a:uLnTx/>
                <a:uFillTx/>
                <a:latin typeface="Times New Roman" panose="02020603050405020304" pitchFamily="18" charset="0"/>
                <a:ea typeface="SimSun-ExtB" panose="02010609060101010101" pitchFamily="49" charset="-122"/>
                <a:cs typeface="Times New Roman" panose="02020603050405020304" pitchFamily="18" charset="0"/>
              </a:rPr>
              <a:t>背景</a:t>
            </a:r>
            <a:r>
              <a:rPr kumimoji="0" lang="en-US" altLang="zh-CN" sz="6600" b="1" i="0" u="none" strike="noStrike" kern="1200" cap="none" spc="0" normalizeH="0" baseline="0" noProof="0" dirty="0">
                <a:ln>
                  <a:noFill/>
                </a:ln>
                <a:solidFill>
                  <a:srgbClr val="7030A0"/>
                </a:solidFill>
                <a:effectLst>
                  <a:outerShdw blurRad="38100" dist="38100" dir="2700000" algn="tl">
                    <a:srgbClr val="000000">
                      <a:alpha val="43137"/>
                    </a:srgbClr>
                  </a:outerShdw>
                </a:effectLst>
                <a:uLnTx/>
                <a:uFillTx/>
                <a:latin typeface="Times New Roman" panose="02020603050405020304" pitchFamily="18" charset="0"/>
                <a:ea typeface="SimSun-ExtB" panose="02010609060101010101" pitchFamily="49" charset="-122"/>
                <a:cs typeface="Times New Roman" panose="02020603050405020304" pitchFamily="18" charset="0"/>
              </a:rPr>
              <a:t>Context</a:t>
            </a:r>
          </a:p>
        </p:txBody>
      </p:sp>
      <p:sp>
        <p:nvSpPr>
          <p:cNvPr id="3" name="Subtitle 2">
            <a:extLst>
              <a:ext uri="{FF2B5EF4-FFF2-40B4-BE49-F238E27FC236}">
                <a16:creationId xmlns:a16="http://schemas.microsoft.com/office/drawing/2014/main" id="{D04D761E-D8D7-56A9-B1FA-281BA24D1D50}"/>
              </a:ext>
            </a:extLst>
          </p:cNvPr>
          <p:cNvSpPr>
            <a:spLocks noGrp="1"/>
          </p:cNvSpPr>
          <p:nvPr>
            <p:ph type="subTitle" idx="1"/>
          </p:nvPr>
        </p:nvSpPr>
        <p:spPr>
          <a:xfrm>
            <a:off x="-71919" y="1458929"/>
            <a:ext cx="12020763" cy="5317379"/>
          </a:xfrm>
        </p:spPr>
        <p:txBody>
          <a:bodyPr>
            <a:noAutofit/>
          </a:bodyPr>
          <a:lstStyle/>
          <a:p>
            <a:pPr marL="571500" indent="-571500" algn="l" rtl="0">
              <a:buClr>
                <a:srgbClr val="C00000"/>
              </a:buClr>
              <a:buSzPct val="119000"/>
              <a:buFont typeface="Wingdings" panose="05000000000000000000" pitchFamily="2" charset="2"/>
              <a:buChar char="Ø"/>
            </a:pPr>
            <a:r>
              <a:rPr lang="zh-CN" altLang="en-US" sz="4000" b="1" i="0" u="none" strike="noStrike" baseline="0"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在巴比伦与你们同蒙拣选的教会问你们安。我儿子</a:t>
            </a:r>
            <a:r>
              <a:rPr lang="zh-CN" altLang="en-US" sz="4000" b="1" i="0" u="none" strike="noStrike" baseline="0" dirty="0">
                <a:solidFill>
                  <a:srgbClr val="FF0000"/>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马可</a:t>
            </a:r>
            <a:r>
              <a:rPr lang="zh-CN" altLang="en-US" sz="4000" b="1" i="0" u="none" strike="noStrike" baseline="0"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也问你们安。彼前 </a:t>
            </a:r>
            <a:r>
              <a:rPr lang="en-US" altLang="zh-CN" sz="4000" b="1" i="0" u="none" strike="noStrike" baseline="0"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1 Pet. 5:13</a:t>
            </a:r>
          </a:p>
          <a:p>
            <a:pPr marL="571500" indent="-571500" algn="l" rtl="0">
              <a:buClr>
                <a:srgbClr val="C00000"/>
              </a:buClr>
              <a:buSzPct val="119000"/>
              <a:buFont typeface="Wingdings" panose="05000000000000000000" pitchFamily="2" charset="2"/>
              <a:buChar char="Ø"/>
            </a:pPr>
            <a:r>
              <a:rPr lang="zh-CN" altLang="en-US" sz="4000" b="1" i="0" u="none" strike="noStrike" baseline="0"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门徒都离开他逃走了。</a:t>
            </a:r>
            <a:r>
              <a:rPr lang="zh-CN" altLang="en-US" sz="4000" b="1" i="0" u="none" strike="noStrike" baseline="0" dirty="0">
                <a:solidFill>
                  <a:srgbClr val="FF0000"/>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有一个少年人</a:t>
            </a:r>
            <a:r>
              <a:rPr lang="zh-CN" altLang="en-US" sz="4000" b="1" i="0" u="none" strike="noStrike" baseline="0"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，赤身披着一块麻布，跟随耶稣，众人就捉拿他。他却丢了麻布，赤身逃走了。 </a:t>
            </a:r>
            <a:r>
              <a:rPr lang="zh-CN" altLang="en-US" sz="4000" b="1"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可</a:t>
            </a:r>
            <a:r>
              <a:rPr lang="en-US" altLang="zh-CN" sz="4000" b="1" i="0" u="none" strike="noStrike" baseline="0"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Mk. 14:50-52</a:t>
            </a:r>
            <a:endParaRPr lang="en-US" altLang="zh-CN" sz="4000" b="1"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endParaRPr>
          </a:p>
          <a:p>
            <a:pPr marL="571500" indent="-571500" algn="l" rtl="0">
              <a:buClr>
                <a:srgbClr val="C00000"/>
              </a:buClr>
              <a:buSzPct val="119000"/>
              <a:buFont typeface="Wingdings" panose="05000000000000000000" pitchFamily="2" charset="2"/>
              <a:buChar char="Ø"/>
            </a:pPr>
            <a:r>
              <a:rPr lang="zh-CN" altLang="en-US" sz="4000" b="1" i="0" u="none" strike="noStrike" baseline="0"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他们听见耶稣活了，被马利亚看见，却是</a:t>
            </a:r>
            <a:r>
              <a:rPr lang="zh-CN" altLang="en-US" sz="4000" b="1" i="0" u="none" strike="noStrike" baseline="0" dirty="0">
                <a:solidFill>
                  <a:srgbClr val="FF0000"/>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不信</a:t>
            </a:r>
            <a:r>
              <a:rPr lang="zh-CN" altLang="en-US" sz="4000" b="1" i="0" u="none" strike="noStrike" baseline="0"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 </a:t>
            </a:r>
            <a:r>
              <a:rPr lang="zh-CN" altLang="en-US" sz="4000" b="1"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可</a:t>
            </a:r>
            <a:r>
              <a:rPr lang="en-US" altLang="zh-CN" sz="4000" b="1" i="0" u="none" strike="noStrike" baseline="0"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Mk. 16:11</a:t>
            </a:r>
            <a:r>
              <a:rPr lang="en-US" altLang="zh-CN" sz="4000" b="1"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 13, 14 (2</a:t>
            </a:r>
            <a:r>
              <a:rPr lang="zh-CN" altLang="en-US" sz="4000" b="1"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次）</a:t>
            </a:r>
            <a:endParaRPr lang="en-US" altLang="zh-CN" sz="4000" b="1"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endParaRPr>
          </a:p>
          <a:p>
            <a:pPr marL="571500" indent="-571500" algn="l" rtl="0">
              <a:buClr>
                <a:srgbClr val="C00000"/>
              </a:buClr>
              <a:buSzPct val="119000"/>
              <a:buFont typeface="Wingdings" panose="05000000000000000000" pitchFamily="2" charset="2"/>
              <a:buChar char="Ø"/>
            </a:pPr>
            <a:r>
              <a:rPr lang="zh-CN" altLang="en-US" sz="4000" b="1" i="0" u="none" strike="noStrike" baseline="0"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信而受洗的必然得救。</a:t>
            </a:r>
            <a:r>
              <a:rPr lang="zh-CN" altLang="en-US" sz="4000" b="1" i="0" u="none" strike="noStrike" baseline="0" dirty="0">
                <a:solidFill>
                  <a:srgbClr val="FF0000"/>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不信</a:t>
            </a:r>
            <a:r>
              <a:rPr lang="zh-CN" altLang="en-US" sz="4000" b="1" i="0" u="none" strike="noStrike" baseline="0"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的必被定罪。</a:t>
            </a:r>
            <a:r>
              <a:rPr lang="zh-CN" altLang="en-US" sz="4000" b="1"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可</a:t>
            </a:r>
            <a:r>
              <a:rPr lang="en-US" altLang="zh-CN" sz="4000" b="1" i="0" u="none" strike="noStrike" baseline="0"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16:16</a:t>
            </a:r>
          </a:p>
        </p:txBody>
      </p:sp>
    </p:spTree>
    <p:extLst>
      <p:ext uri="{BB962C8B-B14F-4D97-AF65-F5344CB8AC3E}">
        <p14:creationId xmlns:p14="http://schemas.microsoft.com/office/powerpoint/2010/main" val="30458125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36577-9B8C-151C-10BD-FEA7E3C12EFD}"/>
              </a:ext>
            </a:extLst>
          </p:cNvPr>
          <p:cNvSpPr>
            <a:spLocks noGrp="1"/>
          </p:cNvSpPr>
          <p:nvPr>
            <p:ph type="ctrTitle"/>
          </p:nvPr>
        </p:nvSpPr>
        <p:spPr>
          <a:xfrm>
            <a:off x="1600200" y="276902"/>
            <a:ext cx="8991600" cy="1182027"/>
          </a:xfrm>
        </p:spPr>
        <p:txBody>
          <a:bodyPr>
            <a:noAutofit/>
          </a:bodyPr>
          <a:lstStyle/>
          <a:p>
            <a:pPr marR="0" lvl="0" algn="l" defTabSz="914400" rtl="0" eaLnBrk="1" fontAlgn="auto" latinLnBrk="0" hangingPunct="1">
              <a:lnSpc>
                <a:spcPct val="110000"/>
              </a:lnSpc>
              <a:spcBef>
                <a:spcPts val="1000"/>
              </a:spcBef>
              <a:spcAft>
                <a:spcPts val="0"/>
              </a:spcAft>
              <a:buClr>
                <a:srgbClr val="C00000"/>
              </a:buClr>
              <a:buSzTx/>
              <a:tabLst/>
              <a:defRPr/>
            </a:pPr>
            <a:r>
              <a:rPr kumimoji="0" lang="zh-CN" altLang="en-US" sz="6600" b="1" i="0" u="none" strike="noStrike" kern="1200" cap="none" spc="0" normalizeH="0" baseline="0" noProof="0" dirty="0">
                <a:ln>
                  <a:noFill/>
                </a:ln>
                <a:solidFill>
                  <a:srgbClr val="7030A0"/>
                </a:solidFill>
                <a:effectLst>
                  <a:outerShdw blurRad="38100" dist="38100" dir="2700000" algn="tl">
                    <a:srgbClr val="000000">
                      <a:alpha val="43137"/>
                    </a:srgbClr>
                  </a:outerShdw>
                </a:effectLst>
                <a:uLnTx/>
                <a:uFillTx/>
                <a:latin typeface="Times New Roman" panose="02020603050405020304" pitchFamily="18" charset="0"/>
                <a:ea typeface="SimSun-ExtB" panose="02010609060101010101" pitchFamily="49" charset="-122"/>
                <a:cs typeface="Times New Roman" panose="02020603050405020304" pitchFamily="18" charset="0"/>
              </a:rPr>
              <a:t>背景</a:t>
            </a:r>
            <a:r>
              <a:rPr kumimoji="0" lang="en-US" altLang="zh-CN" sz="6600" b="1" i="0" u="none" strike="noStrike" kern="1200" cap="none" spc="0" normalizeH="0" baseline="0" noProof="0" dirty="0">
                <a:ln>
                  <a:noFill/>
                </a:ln>
                <a:solidFill>
                  <a:srgbClr val="7030A0"/>
                </a:solidFill>
                <a:effectLst>
                  <a:outerShdw blurRad="38100" dist="38100" dir="2700000" algn="tl">
                    <a:srgbClr val="000000">
                      <a:alpha val="43137"/>
                    </a:srgbClr>
                  </a:outerShdw>
                </a:effectLst>
                <a:uLnTx/>
                <a:uFillTx/>
                <a:latin typeface="Times New Roman" panose="02020603050405020304" pitchFamily="18" charset="0"/>
                <a:ea typeface="SimSun-ExtB" panose="02010609060101010101" pitchFamily="49" charset="-122"/>
                <a:cs typeface="Times New Roman" panose="02020603050405020304" pitchFamily="18" charset="0"/>
              </a:rPr>
              <a:t>Context</a:t>
            </a:r>
          </a:p>
        </p:txBody>
      </p:sp>
      <p:sp>
        <p:nvSpPr>
          <p:cNvPr id="3" name="Subtitle 2">
            <a:extLst>
              <a:ext uri="{FF2B5EF4-FFF2-40B4-BE49-F238E27FC236}">
                <a16:creationId xmlns:a16="http://schemas.microsoft.com/office/drawing/2014/main" id="{D04D761E-D8D7-56A9-B1FA-281BA24D1D50}"/>
              </a:ext>
            </a:extLst>
          </p:cNvPr>
          <p:cNvSpPr>
            <a:spLocks noGrp="1"/>
          </p:cNvSpPr>
          <p:nvPr>
            <p:ph type="subTitle" idx="1"/>
          </p:nvPr>
        </p:nvSpPr>
        <p:spPr>
          <a:xfrm>
            <a:off x="-71919" y="1777429"/>
            <a:ext cx="12020763" cy="4803668"/>
          </a:xfrm>
        </p:spPr>
        <p:txBody>
          <a:bodyPr>
            <a:noAutofit/>
          </a:bodyPr>
          <a:lstStyle/>
          <a:p>
            <a:pPr marL="571500" indent="-571500" algn="l" rtl="0">
              <a:lnSpc>
                <a:spcPct val="110000"/>
              </a:lnSpc>
              <a:buClr>
                <a:srgbClr val="C00000"/>
              </a:buClr>
              <a:buSzPct val="119000"/>
              <a:buFont typeface="Wingdings" panose="05000000000000000000" pitchFamily="2" charset="2"/>
              <a:buChar char="Ø"/>
            </a:pPr>
            <a:r>
              <a:rPr lang="zh-CN" altLang="en-US" sz="8800" b="1" i="0" u="none" strike="noStrike" baseline="0"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保罗</a:t>
            </a:r>
            <a:endParaRPr lang="en-US" altLang="zh-CN" sz="8800" b="1" i="0" u="none" strike="noStrike" baseline="0"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endParaRPr>
          </a:p>
          <a:p>
            <a:pPr marL="571500" indent="-571500" algn="l" rtl="0">
              <a:lnSpc>
                <a:spcPct val="110000"/>
              </a:lnSpc>
              <a:buClr>
                <a:srgbClr val="C00000"/>
              </a:buClr>
              <a:buSzPct val="119000"/>
              <a:buFont typeface="Wingdings" panose="05000000000000000000" pitchFamily="2" charset="2"/>
              <a:buChar char="Ø"/>
            </a:pPr>
            <a:r>
              <a:rPr lang="zh-CN" altLang="en-US" sz="8800" b="1"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巴拿巴</a:t>
            </a:r>
            <a:endParaRPr lang="en-US" altLang="zh-CN" sz="8800" b="1"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endParaRPr>
          </a:p>
          <a:p>
            <a:pPr marL="571500" indent="-571500" algn="l" rtl="0">
              <a:lnSpc>
                <a:spcPct val="110000"/>
              </a:lnSpc>
              <a:buClr>
                <a:srgbClr val="C00000"/>
              </a:buClr>
              <a:buSzPct val="119000"/>
              <a:buFont typeface="Wingdings" panose="05000000000000000000" pitchFamily="2" charset="2"/>
              <a:buChar char="Ø"/>
            </a:pPr>
            <a:r>
              <a:rPr lang="zh-CN" altLang="en-US" sz="8800" b="1" i="0" u="none" strike="noStrike" baseline="0" dirty="0">
                <a:solidFill>
                  <a:schemeClr val="bg1"/>
                </a:solidFill>
                <a:effectLst>
                  <a:outerShdw blurRad="38100" dist="38100" dir="2700000" algn="tl">
                    <a:srgbClr val="000000">
                      <a:alpha val="43137"/>
                    </a:srgbClr>
                  </a:outerShdw>
                </a:effectLst>
                <a:latin typeface="Times New Roman" panose="02020603050405020304" pitchFamily="18" charset="0"/>
                <a:ea typeface="SimSun-ExtB" panose="02010609060101010101" pitchFamily="49" charset="-122"/>
                <a:cs typeface="Times New Roman" panose="02020603050405020304" pitchFamily="18" charset="0"/>
              </a:rPr>
              <a:t>马可</a:t>
            </a:r>
          </a:p>
        </p:txBody>
      </p:sp>
    </p:spTree>
    <p:extLst>
      <p:ext uri="{BB962C8B-B14F-4D97-AF65-F5344CB8AC3E}">
        <p14:creationId xmlns:p14="http://schemas.microsoft.com/office/powerpoint/2010/main" val="3643613404"/>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321</TotalTime>
  <Words>1833</Words>
  <Application>Microsoft Office PowerPoint</Application>
  <PresentationFormat>Widescreen</PresentationFormat>
  <Paragraphs>74</Paragraphs>
  <Slides>18</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SimSun-ExtB</vt:lpstr>
      <vt:lpstr>Arial</vt:lpstr>
      <vt:lpstr>Calibri</vt:lpstr>
      <vt:lpstr>Garamond</vt:lpstr>
      <vt:lpstr>Gill Sans MT</vt:lpstr>
      <vt:lpstr>Times New Roman</vt:lpstr>
      <vt:lpstr>Wingdings</vt:lpstr>
      <vt:lpstr>Parcel</vt:lpstr>
      <vt:lpstr>到底是谁的错？</vt:lpstr>
      <vt:lpstr>背景Context</vt:lpstr>
      <vt:lpstr>背景Context</vt:lpstr>
      <vt:lpstr>背景Context</vt:lpstr>
      <vt:lpstr>背景Context</vt:lpstr>
      <vt:lpstr>背景Context</vt:lpstr>
      <vt:lpstr>背景Context</vt:lpstr>
      <vt:lpstr>背景Context</vt:lpstr>
      <vt:lpstr>背景Context</vt:lpstr>
      <vt:lpstr>到底是谁的错？</vt:lpstr>
      <vt:lpstr>背景Context</vt:lpstr>
      <vt:lpstr>PowerPoint Presentation</vt:lpstr>
      <vt:lpstr>PowerPoint Presentation</vt:lpstr>
      <vt:lpstr>到底是谁的错？</vt:lpstr>
      <vt:lpstr>PowerPoint Presentation</vt:lpstr>
      <vt:lpstr>到底是谁的错？</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malac</dc:creator>
  <cp:lastModifiedBy>malac</cp:lastModifiedBy>
  <cp:revision>72</cp:revision>
  <dcterms:created xsi:type="dcterms:W3CDTF">2022-06-10T01:08:05Z</dcterms:created>
  <dcterms:modified xsi:type="dcterms:W3CDTF">2022-08-16T02:46:03Z</dcterms:modified>
</cp:coreProperties>
</file>