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75" r:id="rId7"/>
    <p:sldId id="264" r:id="rId8"/>
    <p:sldId id="265" r:id="rId9"/>
    <p:sldId id="274" r:id="rId10"/>
    <p:sldId id="271" r:id="rId11"/>
    <p:sldId id="266" r:id="rId12"/>
    <p:sldId id="276" r:id="rId13"/>
    <p:sldId id="267" r:id="rId14"/>
    <p:sldId id="277" r:id="rId15"/>
    <p:sldId id="268" r:id="rId16"/>
    <p:sldId id="278" r:id="rId17"/>
    <p:sldId id="279" r:id="rId18"/>
    <p:sldId id="272" r:id="rId19"/>
    <p:sldId id="280" r:id="rId20"/>
    <p:sldId id="273" r:id="rId21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-80" y="-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E6ACC-247F-4277-B954-E4D371F24E56}" type="datetimeFigureOut">
              <a:rPr lang="zh-CN" altLang="en-US"/>
              <a:pPr>
                <a:defRPr/>
              </a:pPr>
              <a:t>2021/10/20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701B1-E6F9-4C99-8CDF-6056AFD9B94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8815E-21B0-4445-84BA-A7D43C3F734C}" type="datetimeFigureOut">
              <a:rPr lang="zh-CN" altLang="en-US"/>
              <a:pPr>
                <a:defRPr/>
              </a:pPr>
              <a:t>2021/10/20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0C2AC-8BA1-4D8F-9469-1C17B3C4EF6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82756-C331-47E1-8289-5BB7F9DACF78}" type="datetimeFigureOut">
              <a:rPr lang="zh-CN" altLang="en-US"/>
              <a:pPr>
                <a:defRPr/>
              </a:pPr>
              <a:t>2021/10/20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4CB0C-1E84-4742-8CCB-5202A978334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C5F45-BE92-4CB7-8977-B07825448BB7}" type="datetimeFigureOut">
              <a:rPr lang="zh-CN" altLang="en-US"/>
              <a:pPr>
                <a:defRPr/>
              </a:pPr>
              <a:t>2021/10/20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1FF90-F268-47FC-B0FC-453DEE4BFEF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36207-038E-4C1C-96ED-353527082AD5}" type="datetimeFigureOut">
              <a:rPr lang="zh-CN" altLang="en-US"/>
              <a:pPr>
                <a:defRPr/>
              </a:pPr>
              <a:t>2021/10/20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D84D2-8350-47C9-916D-6C7E85CA568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1F6A6-A451-47EE-A1C6-7ED83261B14C}" type="datetimeFigureOut">
              <a:rPr lang="zh-CN" altLang="en-US"/>
              <a:pPr>
                <a:defRPr/>
              </a:pPr>
              <a:t>2021/10/20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A3595-47CF-451A-8130-264C041919F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DC96D-B14B-4140-963D-4EE3B38232B0}" type="datetimeFigureOut">
              <a:rPr lang="zh-CN" altLang="en-US"/>
              <a:pPr>
                <a:defRPr/>
              </a:pPr>
              <a:t>2021/10/20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1C0D0-2419-48F7-A878-BF72B698B4C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47F96-E664-4251-A174-9B7BE313B436}" type="datetimeFigureOut">
              <a:rPr lang="zh-CN" altLang="en-US"/>
              <a:pPr>
                <a:defRPr/>
              </a:pPr>
              <a:t>2021/10/20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A6973-AF91-4CCD-A5CF-06FCAF333F3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56A0E-BE6A-4694-9B0E-DF51379732D9}" type="datetimeFigureOut">
              <a:rPr lang="zh-CN" altLang="en-US"/>
              <a:pPr>
                <a:defRPr/>
              </a:pPr>
              <a:t>2021/10/20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3C8DA-86ED-40D9-81AA-294019A3F7D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0358C-02BC-49DC-B0CE-787185EAFEF0}" type="datetimeFigureOut">
              <a:rPr lang="zh-CN" altLang="en-US"/>
              <a:pPr>
                <a:defRPr/>
              </a:pPr>
              <a:t>2021/10/20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C5DA3-44C3-428F-B55A-C22A4225AEF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AF3D8-CFA0-4F47-812F-754F1EAC003E}" type="datetimeFigureOut">
              <a:rPr lang="zh-CN" altLang="en-US"/>
              <a:pPr>
                <a:defRPr/>
              </a:pPr>
              <a:t>2021/10/20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F85FE-467D-4657-8D3C-E26869F7275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2AB5C7A-69B2-48BD-99FA-39B57987AB59}" type="datetimeFigureOut">
              <a:rPr lang="zh-CN" altLang="en-US"/>
              <a:pPr>
                <a:defRPr/>
              </a:pPr>
              <a:t>2021/10/20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68E8DF2-8B17-472D-B1A1-78E7EEFA7BD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微软雅黑" pitchFamily="34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微软雅黑" pitchFamily="34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微软雅黑" pitchFamily="34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微软雅黑" pitchFamily="34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微软雅黑" pitchFamily="34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微软雅黑" pitchFamily="34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微软雅黑" pitchFamily="34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微软雅黑" pitchFamily="34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zh-CN" altLang="en-US" sz="4400" b="1"/>
              <a:t>【诗42:1-11】（可拉后裔的训诲诗，交与伶长。）神啊，我的心切慕你，如鹿切慕溪水。我的心渴想神，就是永生神；我几时得朝见神呢？我昼夜以眼泪当饮食，人不住地对我说：“你的神在哪里呢？”</a:t>
            </a:r>
            <a:r>
              <a:rPr lang="zh-CN" altLang="en-US" sz="4400" b="1">
                <a:sym typeface="+mn-ea"/>
              </a:rPr>
              <a:t>我从前与众人同往，用欢呼称赞的声音领他们到神的殿里，大家守节。</a:t>
            </a:r>
            <a:endParaRPr lang="zh-CN" altLang="en-US" sz="44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 b="1" smtClean="0">
                <a:sym typeface="+mn-ea"/>
              </a:rPr>
              <a:t>二、圣徒经历与神隔绝之苦   2下/4</a:t>
            </a:r>
            <a:endParaRPr lang="zh-CN" altLang="en-US" sz="4800" b="1" smtClean="0"/>
          </a:p>
        </p:txBody>
      </p:sp>
      <p:sp>
        <p:nvSpPr>
          <p:cNvPr id="20482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z="4400" b="1" smtClean="0"/>
          </a:p>
          <a:p>
            <a:r>
              <a:rPr lang="zh-CN" altLang="en-US" sz="4400" b="1" smtClean="0"/>
              <a:t>【太27:51】忽然，殿里的幔子从上到下裂为两半，地也震动，磐石也崩裂，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sz="5335" b="1"/>
              <a:t>二、圣徒经历与神隔绝之苦 2下/4 </a:t>
            </a:r>
          </a:p>
        </p:txBody>
      </p:sp>
      <p:sp>
        <p:nvSpPr>
          <p:cNvPr id="21506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z="4800" b="1" smtClean="0"/>
          </a:p>
          <a:p>
            <a:r>
              <a:rPr lang="zh-CN" altLang="en-US" sz="4800" b="1" smtClean="0"/>
              <a:t>【来13:5】你们存心不可贪爱钱财，要以自己所有的为足。因为主曾说：</a:t>
            </a:r>
            <a:r>
              <a:rPr lang="zh-CN" altLang="en-US" sz="4800" b="1" smtClean="0">
                <a:solidFill>
                  <a:srgbClr val="FF0000"/>
                </a:solidFill>
              </a:rPr>
              <a:t>“我总不撇下你，也不丢弃你。”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 b="1" smtClean="0"/>
              <a:t>三、要在绝路困境中记念神     6-7</a:t>
            </a:r>
          </a:p>
        </p:txBody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sz="4000" b="1" smtClean="0"/>
          </a:p>
          <a:p>
            <a:r>
              <a:rPr lang="en-US" altLang="zh-CN" sz="4000" b="1" smtClean="0"/>
              <a:t>【</a:t>
            </a:r>
            <a:r>
              <a:rPr lang="zh-CN" altLang="en-US" sz="4000" b="1" smtClean="0"/>
              <a:t>诗</a:t>
            </a:r>
            <a:r>
              <a:rPr lang="en-US" altLang="zh-CN" sz="4000" b="1" smtClean="0"/>
              <a:t>42:6-7】</a:t>
            </a:r>
            <a:r>
              <a:rPr lang="zh-CN" altLang="en-US" sz="4000" b="1" smtClean="0"/>
              <a:t>我的神啊，我的心在我里面忧闷，所以我从约但地、从黑门岭、从米萨山记念你。你的瀑布发声，深渊就与深渊响应，你的波浪洪涛漫过我身。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sz="5335" b="1"/>
              <a:t>三、要在绝路困境中记念神     6-7</a:t>
            </a:r>
          </a:p>
        </p:txBody>
      </p:sp>
      <p:sp>
        <p:nvSpPr>
          <p:cNvPr id="22530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z="4800" smtClean="0"/>
          </a:p>
          <a:p>
            <a:r>
              <a:rPr lang="zh-CN" altLang="en-US" sz="4400" b="1" smtClean="0"/>
              <a:t>【诗69:2】我陷在深淤泥中，没有立脚之地；我到了深水中，大水漫过我身。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 b="1" smtClean="0">
                <a:sym typeface="+mn-ea"/>
              </a:rPr>
              <a:t>四、要在黑夜中歌颂祷告神    8</a:t>
            </a:r>
          </a:p>
        </p:txBody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sz="4000" b="1" smtClean="0"/>
          </a:p>
          <a:p>
            <a:r>
              <a:rPr lang="en-US" altLang="zh-CN" sz="4000" b="1" smtClean="0"/>
              <a:t>【</a:t>
            </a:r>
            <a:r>
              <a:rPr lang="zh-CN" altLang="en-US" sz="4000" b="1" smtClean="0"/>
              <a:t>诗</a:t>
            </a:r>
            <a:r>
              <a:rPr lang="en-US" altLang="zh-CN" sz="4000" b="1" smtClean="0"/>
              <a:t>42:8】</a:t>
            </a:r>
            <a:r>
              <a:rPr lang="zh-CN" altLang="en-US" sz="4000" b="1" smtClean="0"/>
              <a:t>白昼，耶和华必向我施慈爱；黑夜，我要歌颂祷告赐我生命的神。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b="1" smtClean="0">
                <a:sym typeface="+mn-ea"/>
              </a:rPr>
              <a:t/>
            </a:r>
            <a:br>
              <a:rPr lang="zh-CN" altLang="en-US" sz="4000" b="1" smtClean="0">
                <a:sym typeface="+mn-ea"/>
              </a:rPr>
            </a:br>
            <a:r>
              <a:rPr lang="zh-CN" altLang="en-US" sz="4800" b="1" smtClean="0">
                <a:sym typeface="+mn-ea"/>
              </a:rPr>
              <a:t>四、要在黑夜中歌颂祷告神    8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zh-CN" altLang="en-US" sz="4800" b="1">
              <a:sym typeface="+mn-ea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zh-CN" altLang="en-US" sz="4800" b="1"/>
              <a:t>【伯35:10】却无人说：‘造我的神在哪里？’他使人夜间歌唱。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五、遭人打击当信心仰望神  </a:t>
            </a:r>
            <a:r>
              <a:rPr lang="en-US" altLang="zh-CN" b="1" smtClean="0"/>
              <a:t>5</a:t>
            </a:r>
            <a:r>
              <a:rPr lang="zh-CN" altLang="en-US" b="1" smtClean="0"/>
              <a:t>、</a:t>
            </a:r>
            <a:r>
              <a:rPr lang="en-US" altLang="zh-CN" b="1" smtClean="0"/>
              <a:t>9/11</a:t>
            </a:r>
            <a:endParaRPr lang="zh-CN" altLang="en-US" b="1" smtClean="0"/>
          </a:p>
        </p:txBody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sz="4000" b="1" smtClean="0"/>
          </a:p>
          <a:p>
            <a:endParaRPr lang="en-US" altLang="zh-CN" sz="4000" b="1" smtClean="0"/>
          </a:p>
          <a:p>
            <a:r>
              <a:rPr lang="en-US" altLang="zh-CN" sz="4000" b="1" smtClean="0"/>
              <a:t>【</a:t>
            </a:r>
            <a:r>
              <a:rPr lang="zh-CN" altLang="en-US" sz="4000" b="1" smtClean="0"/>
              <a:t>诗</a:t>
            </a:r>
            <a:r>
              <a:rPr lang="en-US" altLang="zh-CN" sz="4000" b="1" smtClean="0"/>
              <a:t>42:5】</a:t>
            </a:r>
            <a:r>
              <a:rPr lang="zh-CN" altLang="en-US" sz="4000" b="1" smtClean="0"/>
              <a:t>我的心哪，你为何忧闷？为何在我里面烦躁？应当仰望神，因他笑脸帮助我，我还要称赞他。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五、遭人打击当信心仰望神  </a:t>
            </a:r>
            <a:r>
              <a:rPr lang="en-US" altLang="zh-CN" b="1" smtClean="0"/>
              <a:t>5</a:t>
            </a:r>
            <a:r>
              <a:rPr lang="zh-CN" altLang="en-US" b="1" smtClean="0"/>
              <a:t>、</a:t>
            </a:r>
            <a:r>
              <a:rPr lang="en-US" altLang="zh-CN" b="1" smtClean="0"/>
              <a:t>9/11</a:t>
            </a:r>
            <a:endParaRPr lang="zh-CN" altLang="en-US" b="1" smtClean="0"/>
          </a:p>
        </p:txBody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4000" b="1" smtClean="0"/>
              <a:t>【</a:t>
            </a:r>
            <a:r>
              <a:rPr lang="zh-CN" altLang="en-US" sz="4000" b="1" smtClean="0"/>
              <a:t>诗</a:t>
            </a:r>
            <a:r>
              <a:rPr lang="en-US" altLang="zh-CN" sz="4000" b="1" smtClean="0"/>
              <a:t>42:9-11】</a:t>
            </a:r>
            <a:r>
              <a:rPr lang="zh-CN" altLang="en-US" sz="4000" b="1" smtClean="0"/>
              <a:t>我要对神我的磐石说</a:t>
            </a:r>
            <a:r>
              <a:rPr lang="en-US" altLang="zh-CN" sz="4000" b="1" smtClean="0"/>
              <a:t>:“</a:t>
            </a:r>
            <a:r>
              <a:rPr lang="zh-CN" altLang="en-US" sz="4000" b="1" smtClean="0"/>
              <a:t>你为何忘记我呢？我为何因仇敌的欺压时常哀痛呢？”我的敌人辱骂我，好像打碎我的骨头，不住地对我说</a:t>
            </a:r>
            <a:r>
              <a:rPr lang="en-US" altLang="zh-CN" sz="4000" b="1" smtClean="0"/>
              <a:t>:“</a:t>
            </a:r>
            <a:r>
              <a:rPr lang="zh-CN" altLang="en-US" sz="4000" b="1" smtClean="0"/>
              <a:t>你的神在哪里呢？”我的心哪，你为何忧闷？为何在我里面烦躁？应当仰望神，因我还要称赞他。他是我脸上的光荣（原文作“帮助”），是我的神。</a:t>
            </a:r>
          </a:p>
          <a:p>
            <a:endParaRPr lang="zh-CN" altLang="en-U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 b="1" smtClean="0"/>
              <a:t>五、遭人打击当信心仰望神  5、9/11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zh-CN" altLang="en-US" sz="4400" b="1" smtClean="0"/>
          </a:p>
          <a:p>
            <a:r>
              <a:rPr lang="zh-CN" altLang="en-US" sz="4000" b="1" smtClean="0"/>
              <a:t>“忧闷”原文是波浪翻腾 </a:t>
            </a:r>
          </a:p>
          <a:p>
            <a:r>
              <a:rPr lang="zh-CN" altLang="en-US" sz="4400" b="1" smtClean="0"/>
              <a:t>【赛45:22】地极的人都当仰望我，就必得救。因为我是神，再没有别神！</a:t>
            </a:r>
          </a:p>
          <a:p>
            <a:pPr>
              <a:buFont typeface="Arial" charset="0"/>
              <a:buNone/>
            </a:pPr>
            <a:endParaRPr lang="zh-CN" altLang="en-US" sz="4400" b="1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 b="1" smtClean="0"/>
              <a:t>五、遭人打击当信心仰望神  </a:t>
            </a:r>
            <a:r>
              <a:rPr lang="en-US" altLang="zh-CN" sz="4800" b="1" smtClean="0"/>
              <a:t>5</a:t>
            </a:r>
            <a:r>
              <a:rPr lang="zh-CN" altLang="en-US" sz="4800" b="1" smtClean="0"/>
              <a:t>、</a:t>
            </a:r>
            <a:r>
              <a:rPr lang="en-US" altLang="zh-CN" sz="4800" b="1" smtClean="0"/>
              <a:t>9/11</a:t>
            </a:r>
            <a:endParaRPr lang="zh-CN" altLang="en-US" sz="4800" b="1" smtClean="0"/>
          </a:p>
        </p:txBody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sz="4000" b="1" smtClean="0"/>
          </a:p>
          <a:p>
            <a:r>
              <a:rPr lang="en-US" altLang="zh-CN" sz="4000" b="1" smtClean="0"/>
              <a:t>【</a:t>
            </a:r>
            <a:r>
              <a:rPr lang="zh-CN" altLang="en-US" sz="4000" b="1" smtClean="0"/>
              <a:t>赛</a:t>
            </a:r>
            <a:r>
              <a:rPr lang="en-US" altLang="zh-CN" sz="4000" b="1" smtClean="0"/>
              <a:t>45:22】</a:t>
            </a:r>
            <a:r>
              <a:rPr lang="zh-CN" altLang="en-US" sz="4000" b="1" smtClean="0"/>
              <a:t>地极的人都当仰望我，就必得救。因为我是神，再没有别神！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14338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4400" b="1" smtClean="0">
                <a:sym typeface="+mn-ea"/>
              </a:rPr>
              <a:t>我追想这些事，我的心极其悲伤。我的心哪，你为何忧闷？为何在我里面烦躁？应当仰望神，因他笑脸帮助我，我还要称赞他。我的神啊，我的心在我里面忧闷，所以我从约但地、从黑门岭、从米萨山记念你。你的瀑布发声，深渊就与深渊响应，你的波浪洪涛漫过我身。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b="1">
                <a:sym typeface="+mn-ea"/>
              </a:rPr>
              <a:t/>
            </a:r>
            <a:br>
              <a:rPr lang="zh-CN" altLang="en-US" b="1">
                <a:sym typeface="+mn-ea"/>
              </a:rPr>
            </a:br>
            <a:r>
              <a:rPr lang="zh-CN" altLang="en-US" sz="5335" b="1">
                <a:sym typeface="+mn-ea"/>
              </a:rPr>
              <a:t>五、遭人打击当信心仰望神  5、9/11</a:t>
            </a:r>
            <a:r>
              <a:rPr lang="zh-CN" altLang="en-US" sz="5335" b="1"/>
              <a:t/>
            </a:r>
            <a:br>
              <a:rPr lang="zh-CN" altLang="en-US" sz="5335" b="1"/>
            </a:br>
            <a:endParaRPr lang="zh-CN" altLang="en-US" sz="5335" b="1"/>
          </a:p>
        </p:txBody>
      </p:sp>
      <p:sp>
        <p:nvSpPr>
          <p:cNvPr id="25602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4400" b="1" smtClean="0">
                <a:sym typeface="+mn-ea"/>
              </a:rPr>
              <a:t>【来12:2】仰望为我们信心创始成终的耶稣（或作“仰望那将真道创始成终的耶稣”）。他因那摆在前面的喜乐，就轻看羞辱，忍受了十字架的苦难，便坐在神宝座的右边。</a:t>
            </a:r>
            <a:endParaRPr lang="zh-CN" altLang="en-US" sz="4400" b="1" smtClean="0"/>
          </a:p>
          <a:p>
            <a:endParaRPr lang="zh-CN" altLang="en-US" sz="44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15362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4400" b="1" smtClean="0">
                <a:sym typeface="+mn-ea"/>
              </a:rPr>
              <a:t>白昼，耶和华必向我施慈爱；黑夜，我要歌颂祷告赐我生命的神。我要对神我的磐石说:“你为何忘记我呢？我为何因仇敌的欺压时常哀痛呢？”我的敌人辱骂我，好像打碎我的骨头，不住地对我说:“你的神在哪里呢？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16386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z="4400" b="1" smtClean="0">
              <a:sym typeface="+mn-ea"/>
            </a:endParaRPr>
          </a:p>
          <a:p>
            <a:r>
              <a:rPr lang="zh-CN" altLang="en-US" sz="4400" b="1" smtClean="0">
                <a:sym typeface="+mn-ea"/>
              </a:rPr>
              <a:t>我的心哪，你为何忧闷？为何在我里面烦躁？应当仰望神，因我还要称赞他。他是我脸上的光荣（原文作“帮助”），是我的神。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z="9600" b="1" smtClean="0"/>
              <a:t>可拉后裔的心声</a:t>
            </a:r>
          </a:p>
        </p:txBody>
      </p:sp>
      <p:sp>
        <p:nvSpPr>
          <p:cNvPr id="17410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 b="1" smtClean="0"/>
              <a:t>一、身虽处异乡心却渴想神   1/2 上</a:t>
            </a:r>
          </a:p>
        </p:txBody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sz="4000" b="1" smtClean="0"/>
          </a:p>
          <a:p>
            <a:r>
              <a:rPr lang="en-US" altLang="zh-CN" sz="4000" b="1" smtClean="0"/>
              <a:t>【</a:t>
            </a:r>
            <a:r>
              <a:rPr lang="zh-CN" altLang="en-US" sz="4000" b="1" smtClean="0"/>
              <a:t>诗</a:t>
            </a:r>
            <a:r>
              <a:rPr lang="en-US" altLang="zh-CN" sz="4000" b="1" smtClean="0"/>
              <a:t>42:1-2】</a:t>
            </a:r>
            <a:r>
              <a:rPr lang="zh-CN" altLang="en-US" sz="4000" b="1" smtClean="0"/>
              <a:t>（可拉后裔的训诲诗，交与伶长。）神啊，我的心切慕你，如鹿切慕溪水。我的心渴想神，就是永生神；我几时得朝见神呢？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sz="5335" b="1"/>
              <a:t>一、身虽处异乡心却渴想神   1/2 上</a:t>
            </a:r>
          </a:p>
        </p:txBody>
      </p:sp>
      <p:sp>
        <p:nvSpPr>
          <p:cNvPr id="18434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4400" b="1" smtClean="0"/>
              <a:t>【诗63:1-</a:t>
            </a:r>
            <a:r>
              <a:rPr lang="en-US" altLang="zh-CN" sz="4400" b="1" smtClean="0"/>
              <a:t>2</a:t>
            </a:r>
            <a:r>
              <a:rPr lang="zh-CN" altLang="en-US" sz="4400" b="1" smtClean="0"/>
              <a:t>】（大卫在犹大旷野的时候，作了这诗。）神啊，你是我的神！我要切切地寻求你；在干旱疲乏无水之地，我渴想你，我的心切慕你。我在圣所中曾如此瞻仰你，为要见你的能力和你的荣耀。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b="1">
                <a:sym typeface="+mn-ea"/>
              </a:rPr>
              <a:t/>
            </a:r>
            <a:br>
              <a:rPr lang="zh-CN" altLang="en-US" b="1">
                <a:sym typeface="+mn-ea"/>
              </a:rPr>
            </a:br>
            <a:r>
              <a:rPr lang="zh-CN" altLang="en-US" sz="5335" b="1">
                <a:sym typeface="+mn-ea"/>
              </a:rPr>
              <a:t>一、身虽处异乡心却渴想神   1/2 上</a:t>
            </a:r>
            <a:r>
              <a:rPr lang="zh-CN" altLang="en-US" sz="5335" b="1"/>
              <a:t/>
            </a:r>
            <a:br>
              <a:rPr lang="zh-CN" altLang="en-US" sz="5335" b="1"/>
            </a:br>
            <a:endParaRPr lang="zh-CN" altLang="en-US" sz="5335" b="1"/>
          </a:p>
        </p:txBody>
      </p:sp>
      <p:sp>
        <p:nvSpPr>
          <p:cNvPr id="19458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z="4800" b="1" smtClean="0"/>
          </a:p>
          <a:p>
            <a:r>
              <a:rPr lang="zh-CN" altLang="en-US" sz="4400" b="1" smtClean="0"/>
              <a:t>【约6:35】耶稣说：“我就是生命的粮，到我这里来的，必定不饿；信我的，永远不渴。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 b="1" smtClean="0">
                <a:sym typeface="+mn-ea"/>
              </a:rPr>
              <a:t>二、圣徒经历与神隔绝之苦   2下/4</a:t>
            </a:r>
          </a:p>
        </p:txBody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sz="4000" b="1" smtClean="0"/>
          </a:p>
          <a:p>
            <a:r>
              <a:rPr lang="en-US" altLang="zh-CN" sz="4000" b="1" smtClean="0"/>
              <a:t>【诗42:2-4】我的心渴想神，就是永生神；我几时得朝见神呢？我昼夜以眼泪当饮食，人不住地对我说：“你的神在哪里呢？”我从前与众人同往，用欢呼称赞的声音领他们到神的殿里，大家守节。我追想这些事，我的心极其悲伤</a:t>
            </a:r>
            <a:endParaRPr lang="zh-CN" altLang="en-US" sz="4000" b="1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1155</Words>
  <Application>WPS 演示</Application>
  <PresentationFormat>自定义</PresentationFormat>
  <Paragraphs>50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演示文稿设计模板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6" baseType="lpstr">
      <vt:lpstr>Calibri</vt:lpstr>
      <vt:lpstr>微软雅黑</vt:lpstr>
      <vt:lpstr>Arial</vt:lpstr>
      <vt:lpstr>宋体</vt:lpstr>
      <vt:lpstr>+mn-ea</vt:lpstr>
      <vt:lpstr>Office 主题</vt:lpstr>
      <vt:lpstr>幻灯片 1</vt:lpstr>
      <vt:lpstr>幻灯片 2</vt:lpstr>
      <vt:lpstr>幻灯片 3</vt:lpstr>
      <vt:lpstr>幻灯片 4</vt:lpstr>
      <vt:lpstr>可拉后裔的心声</vt:lpstr>
      <vt:lpstr>一、身虽处异乡心却渴想神   1/2 上</vt:lpstr>
      <vt:lpstr>一、身虽处异乡心却渴想神   1/2 上</vt:lpstr>
      <vt:lpstr> 一、身虽处异乡心却渴想神   1/2 上 </vt:lpstr>
      <vt:lpstr>二、圣徒经历与神隔绝之苦   2下/4</vt:lpstr>
      <vt:lpstr>二、圣徒经历与神隔绝之苦   2下/4</vt:lpstr>
      <vt:lpstr>二、圣徒经历与神隔绝之苦 2下/4 </vt:lpstr>
      <vt:lpstr>三、要在绝路困境中记念神     6-7</vt:lpstr>
      <vt:lpstr>三、要在绝路困境中记念神     6-7</vt:lpstr>
      <vt:lpstr>四、要在黑夜中歌颂祷告神    8</vt:lpstr>
      <vt:lpstr> 四、要在黑夜中歌颂祷告神    8</vt:lpstr>
      <vt:lpstr>五、遭人打击当信心仰望神  5、9/11</vt:lpstr>
      <vt:lpstr>五、遭人打击当信心仰望神  5、9/11</vt:lpstr>
      <vt:lpstr>五、遭人打击当信心仰望神  5、9/11</vt:lpstr>
      <vt:lpstr>五、遭人打击当信心仰望神  5、9/11</vt:lpstr>
      <vt:lpstr> 五、遭人打击当信心仰望神  5、9/11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/>
  <cp:lastModifiedBy>asuss</cp:lastModifiedBy>
  <cp:revision>6</cp:revision>
  <dcterms:created xsi:type="dcterms:W3CDTF">2020-05-12T10:16:00Z</dcterms:created>
  <dcterms:modified xsi:type="dcterms:W3CDTF">2021-10-20T08:10:37Z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2052-11.1.0.9584</vt:lpwstr>
  </property>
</Properties>
</file>