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20" r:id="rId1"/>
  </p:sldMasterIdLst>
  <p:notesMasterIdLst>
    <p:notesMasterId r:id="rId9"/>
  </p:notesMasterIdLst>
  <p:sldIdLst>
    <p:sldId id="283" r:id="rId2"/>
    <p:sldId id="284" r:id="rId3"/>
    <p:sldId id="385" r:id="rId4"/>
    <p:sldId id="384" r:id="rId5"/>
    <p:sldId id="388" r:id="rId6"/>
    <p:sldId id="387" r:id="rId7"/>
    <p:sldId id="389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576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3EE4F5-A75A-4202-AF0C-FEB414E50476}" type="datetimeFigureOut">
              <a:rPr lang="zh-CN" altLang="en-US" smtClean="0"/>
              <a:pPr/>
              <a:t>2023/5/6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88C30-0960-4A9D-8BD6-1AC7FA72E2D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274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九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88C30-0960-4A9D-8BD6-1AC7FA72E2D6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2508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2023/5/6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2023/5/6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1" r:id="rId1"/>
    <p:sldLayoutId id="2147484322" r:id="rId2"/>
    <p:sldLayoutId id="2147484323" r:id="rId3"/>
    <p:sldLayoutId id="2147484324" r:id="rId4"/>
    <p:sldLayoutId id="2147484325" r:id="rId5"/>
    <p:sldLayoutId id="2147484326" r:id="rId6"/>
    <p:sldLayoutId id="2147484327" r:id="rId7"/>
    <p:sldLayoutId id="2147484328" r:id="rId8"/>
    <p:sldLayoutId id="2147484329" r:id="rId9"/>
    <p:sldLayoutId id="2147484330" r:id="rId10"/>
    <p:sldLayoutId id="21474843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</a:rPr>
              <a:t>第四段教会在基督里的奥秘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445848"/>
          </a:xfrm>
        </p:spPr>
        <p:txBody>
          <a:bodyPr>
            <a:normAutofit fontScale="92500" lnSpcReduction="10000"/>
          </a:bodyPr>
          <a:lstStyle/>
          <a:p>
            <a:pPr>
              <a:buFont typeface="Wingdings 2" pitchFamily="18" charset="2"/>
              <a:buNone/>
            </a:pPr>
            <a:r>
              <a:rPr lang="zh-CN" altLang="en-US" sz="4800" b="1" dirty="0">
                <a:latin typeface="+mn-ea"/>
              </a:rPr>
              <a:t>三.保罗的祷告      弗</a:t>
            </a:r>
            <a:r>
              <a:rPr lang="en-US" altLang="zh-CN" sz="4800" b="1" dirty="0">
                <a:latin typeface="+mn-ea"/>
              </a:rPr>
              <a:t>3:</a:t>
            </a:r>
            <a:r>
              <a:rPr lang="zh-CN" altLang="en-US" sz="4800" b="1" dirty="0">
                <a:latin typeface="+mn-ea"/>
              </a:rPr>
              <a:t>14/21</a:t>
            </a:r>
          </a:p>
          <a:p>
            <a:pPr>
              <a:buFont typeface="Wingdings 2" pitchFamily="18" charset="2"/>
              <a:buNone/>
            </a:pPr>
            <a:r>
              <a:rPr lang="zh-CN" altLang="en-US" sz="4800" b="1" dirty="0">
                <a:latin typeface="+mn-ea"/>
              </a:rPr>
              <a:t>（一）祷告的态度</a:t>
            </a:r>
            <a:endParaRPr lang="en-US" altLang="zh-CN" sz="4800" b="1" dirty="0">
              <a:latin typeface="+mn-ea"/>
            </a:endParaRPr>
          </a:p>
          <a:p>
            <a:pPr>
              <a:buFont typeface="Wingdings 2" pitchFamily="18" charset="2"/>
              <a:buNone/>
            </a:pPr>
            <a:r>
              <a:rPr lang="en-US" altLang="zh-CN" sz="4300" b="1" dirty="0">
                <a:latin typeface="+mn-ea"/>
              </a:rPr>
              <a:t>      </a:t>
            </a:r>
            <a:r>
              <a:rPr lang="zh-CN" altLang="en-US" sz="3900" b="1" dirty="0">
                <a:latin typeface="+mn-ea"/>
              </a:rPr>
              <a:t>祷告的对象：天上的父（创造且充满万有、无所不知无所不能）</a:t>
            </a:r>
            <a:endParaRPr lang="en-US" altLang="zh-CN" sz="3900" b="1" dirty="0">
              <a:latin typeface="+mn-ea"/>
            </a:endParaRPr>
          </a:p>
          <a:p>
            <a:pPr>
              <a:buFont typeface="Wingdings 2" pitchFamily="18" charset="2"/>
              <a:buNone/>
            </a:pPr>
            <a:r>
              <a:rPr lang="zh-CN" altLang="en-US" sz="4300" b="1" dirty="0">
                <a:latin typeface="+mn-ea"/>
              </a:rPr>
              <a:t>    </a:t>
            </a:r>
            <a:r>
              <a:rPr lang="en-US" altLang="zh-CN" sz="4800" b="1" dirty="0">
                <a:latin typeface="+mn-ea"/>
              </a:rPr>
              <a:t>1</a:t>
            </a:r>
            <a:r>
              <a:rPr lang="zh-CN" altLang="en-US" sz="4800" b="1" dirty="0">
                <a:latin typeface="+mn-ea"/>
              </a:rPr>
              <a:t>，严肃的存着敬畏的心</a:t>
            </a:r>
            <a:endParaRPr lang="en-US" altLang="zh-CN" sz="4800" b="1" dirty="0">
              <a:latin typeface="+mn-ea"/>
            </a:endParaRPr>
          </a:p>
          <a:p>
            <a:pPr>
              <a:buFont typeface="Wingdings 2" pitchFamily="18" charset="2"/>
              <a:buNone/>
            </a:pPr>
            <a:r>
              <a:rPr lang="zh-CN" altLang="en-US" sz="4800" b="1" dirty="0">
                <a:latin typeface="+mn-ea"/>
              </a:rPr>
              <a:t>    </a:t>
            </a:r>
            <a:r>
              <a:rPr lang="en-US" altLang="zh-CN" sz="4800" b="1" dirty="0">
                <a:latin typeface="+mn-ea"/>
              </a:rPr>
              <a:t>2</a:t>
            </a:r>
            <a:r>
              <a:rPr lang="zh-CN" altLang="en-US" sz="4800" b="1" dirty="0">
                <a:latin typeface="+mn-ea"/>
              </a:rPr>
              <a:t>，摸着神的心意去祷告</a:t>
            </a:r>
          </a:p>
          <a:p>
            <a:endParaRPr lang="en-US" altLang="zh-CN" sz="4300" b="1" dirty="0">
              <a:latin typeface="+mn-ea"/>
            </a:endParaRPr>
          </a:p>
          <a:p>
            <a:pPr>
              <a:buNone/>
            </a:pPr>
            <a:endParaRPr lang="zh-CN" altLang="en-US" sz="4000" b="1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00600"/>
          </a:xfrm>
        </p:spPr>
        <p:txBody>
          <a:bodyPr>
            <a:noAutofit/>
          </a:bodyPr>
          <a:lstStyle/>
          <a:p>
            <a:pPr>
              <a:buFont typeface="Wingdings 2" pitchFamily="18" charset="2"/>
              <a:buNone/>
            </a:pPr>
            <a:r>
              <a:rPr lang="zh-CN" altLang="en-US" sz="4400" b="1" dirty="0"/>
              <a:t>（二）祷告的内容      16/19</a:t>
            </a:r>
            <a:endParaRPr lang="en-US" altLang="zh-CN" sz="4400" b="1" dirty="0"/>
          </a:p>
          <a:p>
            <a:pPr>
              <a:buFont typeface="Wingdings 2" pitchFamily="18" charset="2"/>
              <a:buNone/>
            </a:pPr>
            <a:r>
              <a:rPr lang="en-US" altLang="zh-CN" sz="4000" b="1" dirty="0"/>
              <a:t>         【</a:t>
            </a:r>
            <a:r>
              <a:rPr lang="zh-CN" altLang="en-US" sz="4000" b="1" dirty="0"/>
              <a:t>弗</a:t>
            </a:r>
            <a:r>
              <a:rPr lang="en-US" altLang="zh-CN" sz="4000" b="1" dirty="0"/>
              <a:t>3:16】</a:t>
            </a:r>
            <a:r>
              <a:rPr lang="zh-CN" altLang="en-US" sz="4000" b="1" dirty="0"/>
              <a:t>求他按着他</a:t>
            </a:r>
            <a:r>
              <a:rPr lang="zh-CN" altLang="en-US" sz="4000" b="1" dirty="0">
                <a:solidFill>
                  <a:srgbClr val="FF0000"/>
                </a:solidFill>
              </a:rPr>
              <a:t>丰盛的荣耀，藉着他的灵</a:t>
            </a:r>
            <a:r>
              <a:rPr lang="zh-CN" altLang="en-US" sz="4000" b="1" dirty="0"/>
              <a:t>，叫你们心里的力量刚强起来。</a:t>
            </a:r>
            <a:endParaRPr lang="en-US" altLang="zh-CN" sz="4000" b="1" dirty="0"/>
          </a:p>
          <a:p>
            <a:pPr>
              <a:buFont typeface="Wingdings 2" pitchFamily="18" charset="2"/>
              <a:buNone/>
            </a:pPr>
            <a:r>
              <a:rPr lang="zh-CN" altLang="en-US" sz="4000" b="1" dirty="0"/>
              <a:t>       </a:t>
            </a:r>
            <a:r>
              <a:rPr lang="zh-CN" altLang="en-US" sz="4000" b="1" dirty="0">
                <a:solidFill>
                  <a:srgbClr val="FF0000"/>
                </a:solidFill>
              </a:rPr>
              <a:t>丰盛的荣耀：</a:t>
            </a:r>
            <a:r>
              <a:rPr lang="zh-CN" altLang="en-US" sz="4000" b="1" dirty="0"/>
              <a:t>这里指神的恩典</a:t>
            </a:r>
            <a:endParaRPr lang="en-US" altLang="zh-CN" sz="4000" b="1" dirty="0"/>
          </a:p>
          <a:p>
            <a:pPr>
              <a:buFont typeface="Wingdings 2" pitchFamily="18" charset="2"/>
              <a:buNone/>
            </a:pPr>
            <a:r>
              <a:rPr lang="zh-CN" altLang="en-US" sz="4000" b="1" dirty="0">
                <a:solidFill>
                  <a:srgbClr val="FF0000"/>
                </a:solidFill>
              </a:rPr>
              <a:t>       藉着他的灵：</a:t>
            </a:r>
            <a:r>
              <a:rPr lang="zh-CN" altLang="en-US" sz="4000" b="1" i="0" u="none" strike="noStrike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主的灵圣经称为耶和华的灵</a:t>
            </a:r>
            <a:r>
              <a:rPr lang="zh-CN" altLang="en-US" sz="2800" b="1" dirty="0"/>
              <a:t> </a:t>
            </a:r>
            <a:endParaRPr lang="zh-CN" altLang="en-US" sz="4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B327DD-8740-C5F2-6C79-2FA65C06C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主的灵圣经称为耶和华的灵：</a:t>
            </a:r>
            <a:endParaRPr lang="en-US" altLang="zh-CN" b="1" dirty="0"/>
          </a:p>
          <a:p>
            <a:r>
              <a:rPr lang="zh-CN" altLang="en-US" sz="2800" b="1" dirty="0"/>
              <a:t>智慧和启示的灵、聪明的灵、谋略的灵</a:t>
            </a:r>
            <a:endParaRPr lang="en-US" altLang="zh-CN" sz="2800" b="1" dirty="0"/>
          </a:p>
          <a:p>
            <a:r>
              <a:rPr lang="zh-CN" altLang="en-US" sz="2800" b="1" dirty="0"/>
              <a:t>能力的灵、知识的灵、公义的灵</a:t>
            </a:r>
            <a:endParaRPr lang="en-US" altLang="zh-CN" sz="2800" b="1" dirty="0"/>
          </a:p>
          <a:p>
            <a:r>
              <a:rPr lang="zh-CN" altLang="en-US" sz="2800" b="1" dirty="0"/>
              <a:t>焚烧的灵、真理的灵、圣善的灵</a:t>
            </a:r>
            <a:endParaRPr lang="en-US" altLang="zh-CN" sz="2800" b="1" dirty="0"/>
          </a:p>
          <a:p>
            <a:r>
              <a:rPr lang="zh-CN" altLang="en-US" sz="2800" b="1" dirty="0"/>
              <a:t>恩惠的灵、永远的灵、荣耀的灵</a:t>
            </a:r>
          </a:p>
          <a:p>
            <a:r>
              <a:rPr lang="zh-CN" altLang="en-US" sz="2800" b="1" dirty="0">
                <a:solidFill>
                  <a:srgbClr val="FF0000"/>
                </a:solidFill>
              </a:rPr>
              <a:t>就是一位圣灵</a:t>
            </a:r>
          </a:p>
          <a:p>
            <a:r>
              <a:rPr lang="zh-CN" altLang="en-US" sz="2800" b="1" dirty="0">
                <a:solidFill>
                  <a:srgbClr val="FF0000"/>
                </a:solidFill>
              </a:rPr>
              <a:t>三位一体的神是不可分割的</a:t>
            </a:r>
          </a:p>
          <a:p>
            <a:r>
              <a:rPr lang="zh-CN" altLang="en-US" sz="2800" b="1" dirty="0"/>
              <a:t>我们可以不得着基督而得着圣灵么</a:t>
            </a:r>
            <a:r>
              <a:rPr lang="en-US" altLang="zh-CN" sz="2800" b="1" dirty="0"/>
              <a:t>?</a:t>
            </a:r>
          </a:p>
          <a:p>
            <a:r>
              <a:rPr lang="zh-CN" altLang="en-US" sz="2800" b="1" dirty="0"/>
              <a:t>人在基督之外无法得着圣灵</a:t>
            </a:r>
            <a:endParaRPr lang="en-US" altLang="zh-CN" sz="2800" b="1" dirty="0"/>
          </a:p>
          <a:p>
            <a:pPr marL="0" indent="0">
              <a:buNone/>
            </a:pPr>
            <a:r>
              <a:rPr lang="zh-CN" altLang="en-US" sz="2800" b="1" dirty="0"/>
              <a:t>   约</a:t>
            </a:r>
            <a:r>
              <a:rPr lang="en-US" altLang="zh-CN" sz="2800" b="1" dirty="0"/>
              <a:t>16:7-10</a:t>
            </a:r>
            <a:r>
              <a:rPr lang="zh-CN" altLang="en-US" sz="2800" b="1" dirty="0"/>
              <a:t>主去，保惠师圣灵来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83958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B0806D5-74B3-22FD-FE22-5BF83CF4B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6093296"/>
          </a:xfrm>
        </p:spPr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zh-CN" altLang="en-US" sz="5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宋体" panose="02010600030101010101" pitchFamily="2" charset="-122"/>
                <a:cs typeface="+mn-cs"/>
              </a:rPr>
              <a:t>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1.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求心里的力量. （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16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）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zh-CN" altLang="en-US" sz="4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   原文</a:t>
            </a:r>
            <a:r>
              <a:rPr kumimoji="0" lang="en-US" altLang="zh-CN" sz="4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:</a:t>
            </a:r>
            <a:r>
              <a:rPr kumimoji="0" lang="zh-CN" altLang="en-US" sz="4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里面的人 罗7:22</a:t>
            </a:r>
            <a:endParaRPr kumimoji="0" lang="en-US" altLang="zh-CN" sz="4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  </a:t>
            </a:r>
            <a:r>
              <a:rPr kumimoji="0" lang="en-US" altLang="zh-CN" sz="3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【</a:t>
            </a:r>
            <a:r>
              <a:rPr kumimoji="0" lang="zh-CN" altLang="en-US" sz="3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罗</a:t>
            </a:r>
            <a:r>
              <a:rPr kumimoji="0" lang="en-US" altLang="zh-CN" sz="3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7:22】</a:t>
            </a:r>
            <a:r>
              <a:rPr kumimoji="0" lang="zh-CN" altLang="en-US" sz="3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因为按着我</a:t>
            </a:r>
            <a:r>
              <a:rPr kumimoji="0" lang="zh-CN" altLang="en-US" sz="3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里面的意思（原文作“人”）， </a:t>
            </a:r>
            <a:r>
              <a:rPr kumimoji="0" lang="zh-CN" altLang="en-US" sz="3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我是喜欢　神的律</a:t>
            </a:r>
            <a:endParaRPr kumimoji="0" lang="en-US" altLang="zh-CN" sz="3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lang="en-US" altLang="zh-CN" sz="4000" b="1" dirty="0">
                <a:solidFill>
                  <a:prstClr val="black"/>
                </a:solidFill>
                <a:latin typeface="Constantia"/>
                <a:ea typeface="宋体" panose="02010600030101010101" pitchFamily="2" charset="-122"/>
              </a:rPr>
              <a:t>       </a:t>
            </a:r>
            <a:r>
              <a:rPr lang="zh-CN" altLang="en-US" sz="3800" b="1" dirty="0">
                <a:solidFill>
                  <a:prstClr val="black"/>
                </a:solidFill>
                <a:latin typeface="+mn-ea"/>
              </a:rPr>
              <a:t>肉体的力量不过是在外面的</a:t>
            </a:r>
            <a:endParaRPr lang="en-US" altLang="zh-CN" sz="3800" b="1" dirty="0">
              <a:solidFill>
                <a:prstClr val="black"/>
              </a:solidFill>
              <a:latin typeface="+mn-ea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lang="en-US" altLang="zh-CN" sz="3800" b="1" dirty="0">
                <a:solidFill>
                  <a:prstClr val="black"/>
                </a:solidFill>
                <a:latin typeface="+mn-ea"/>
              </a:rPr>
              <a:t>   </a:t>
            </a:r>
            <a:r>
              <a:rPr lang="zh-CN" altLang="en-US" sz="3800" b="1" dirty="0">
                <a:solidFill>
                  <a:prstClr val="black"/>
                </a:solidFill>
                <a:latin typeface="+mn-ea"/>
              </a:rPr>
              <a:t>心里的力量是人内在的动力</a:t>
            </a:r>
            <a:endParaRPr lang="en-US" altLang="zh-CN" sz="3800" b="1" dirty="0">
              <a:solidFill>
                <a:prstClr val="black"/>
              </a:solidFill>
              <a:latin typeface="+mn-ea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lang="en-US" altLang="zh-CN" sz="3800" b="1" dirty="0">
                <a:solidFill>
                  <a:prstClr val="black"/>
                </a:solidFill>
                <a:latin typeface="+mn-ea"/>
              </a:rPr>
              <a:t>     </a:t>
            </a:r>
            <a:endParaRPr lang="zh-CN" altLang="en-US" sz="3800" b="1" dirty="0">
              <a:solidFill>
                <a:prstClr val="black"/>
              </a:solidFill>
              <a:latin typeface="+mn-ea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endParaRPr lang="zh-CN" altLang="en-US" sz="40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98399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8C6512F-74EC-5D0B-9FC9-0B3A525D5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 fontScale="925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2.求爱心有根有基  （</a:t>
            </a:r>
            <a:r>
              <a:rPr kumimoji="0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17</a:t>
            </a:r>
            <a:r>
              <a: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）</a:t>
            </a:r>
            <a:endParaRPr kumimoji="0" lang="en-US" altLang="zh-CN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   “ 住”原文:安居下来</a:t>
            </a:r>
            <a:endParaRPr kumimoji="0" lang="en-US" altLang="zh-CN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lang="en-US" altLang="zh-CN" sz="2800" b="1" dirty="0">
                <a:latin typeface="+mn-ea"/>
              </a:rPr>
              <a:t>    </a:t>
            </a:r>
            <a:r>
              <a:rPr lang="en-US" altLang="zh-CN" sz="3900" b="1" dirty="0">
                <a:latin typeface="+mn-ea"/>
              </a:rPr>
              <a:t>【</a:t>
            </a:r>
            <a:r>
              <a:rPr lang="zh-CN" altLang="en-US" sz="3900" b="1" dirty="0">
                <a:latin typeface="+mn-ea"/>
              </a:rPr>
              <a:t>太</a:t>
            </a:r>
            <a:r>
              <a:rPr lang="en-US" altLang="zh-CN" sz="3900" b="1" dirty="0">
                <a:latin typeface="+mn-ea"/>
              </a:rPr>
              <a:t>7:26/27】</a:t>
            </a:r>
            <a:r>
              <a:rPr lang="zh-CN" altLang="en-US" sz="3900" b="1" dirty="0">
                <a:latin typeface="+mn-ea"/>
              </a:rPr>
              <a:t>凡听见我这话不去行的，好比一个无知的人，把房子盖在沙土上。雨淋，水冲，风吹，撞着那房子，房子就倒塌了，并且倒塌得很大。”（根基）</a:t>
            </a:r>
            <a:endParaRPr lang="en-US" altLang="zh-CN" sz="3900" b="1" dirty="0">
              <a:latin typeface="+mn-ea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lang="en-US" altLang="zh-CN" sz="2800" b="1" dirty="0">
                <a:latin typeface="+mn-ea"/>
              </a:rPr>
              <a:t>    </a:t>
            </a:r>
            <a:r>
              <a:rPr lang="en-US" altLang="zh-CN" sz="4000" b="1" dirty="0">
                <a:latin typeface="+mn-ea"/>
              </a:rPr>
              <a:t>【</a:t>
            </a:r>
            <a:r>
              <a:rPr lang="zh-CN" altLang="en-US" sz="4000" b="1" dirty="0">
                <a:latin typeface="+mn-ea"/>
              </a:rPr>
              <a:t>启</a:t>
            </a:r>
            <a:r>
              <a:rPr lang="en-US" altLang="zh-CN" sz="4000" b="1" dirty="0">
                <a:latin typeface="+mn-ea"/>
              </a:rPr>
              <a:t>2:4】</a:t>
            </a:r>
            <a:r>
              <a:rPr lang="zh-CN" altLang="en-US" sz="4000" b="1" dirty="0">
                <a:latin typeface="+mn-ea"/>
              </a:rPr>
              <a:t>然而，有一件事我要责备你，就是你把起初的爱心离弃了。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45425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FB24B49-C6F5-E146-72D2-6BEC6A329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836712"/>
            <a:ext cx="8568952" cy="5616624"/>
          </a:xfrm>
        </p:spPr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rPr>
              <a:t>3.使信徒明白基督的爱何等长阔高深（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rPr>
              <a:t>18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</a:p>
          <a:p>
            <a:r>
              <a:rPr lang="zh-CN" altLang="en-US" sz="3600" b="1" dirty="0">
                <a:latin typeface="+mn-ea"/>
              </a:rPr>
              <a:t> </a:t>
            </a:r>
            <a:endParaRPr lang="en-US" altLang="zh-CN" sz="3600" b="1" dirty="0">
              <a:latin typeface="+mn-ea"/>
            </a:endParaRPr>
          </a:p>
          <a:p>
            <a:r>
              <a:rPr lang="en-US" altLang="zh-CN" sz="3600" b="1" dirty="0">
                <a:latin typeface="+mn-ea"/>
              </a:rPr>
              <a:t>  【</a:t>
            </a:r>
            <a:r>
              <a:rPr lang="zh-CN" altLang="en-US" sz="3600" b="1" dirty="0">
                <a:latin typeface="+mn-ea"/>
              </a:rPr>
              <a:t>林后</a:t>
            </a:r>
            <a:r>
              <a:rPr lang="en-US" altLang="zh-CN" sz="3600" b="1" dirty="0">
                <a:latin typeface="+mn-ea"/>
              </a:rPr>
              <a:t>5:14】</a:t>
            </a:r>
            <a:r>
              <a:rPr lang="zh-CN" altLang="en-US" sz="3600" b="1" dirty="0">
                <a:latin typeface="+mn-ea"/>
              </a:rPr>
              <a:t>原来基督的爱激励我们。因我们想，一人既替众人死，众人就都死了；</a:t>
            </a:r>
            <a:endParaRPr lang="en-US" altLang="zh-CN" sz="3600" b="1" dirty="0">
              <a:latin typeface="+mn-ea"/>
            </a:endParaRPr>
          </a:p>
          <a:p>
            <a:endParaRPr lang="en-US" altLang="zh-CN" b="1" dirty="0"/>
          </a:p>
        </p:txBody>
      </p:sp>
    </p:spTree>
    <p:extLst>
      <p:ext uri="{BB962C8B-B14F-4D97-AF65-F5344CB8AC3E}">
        <p14:creationId xmlns:p14="http://schemas.microsoft.com/office/powerpoint/2010/main" val="940947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D301CAC-5496-EB4A-66FD-9589FDF33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  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【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罗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8:35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，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39】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谁能使我们与基督的爱隔绝呢？难道是患难吗？是困苦吗？是逼迫吗？是饥饿吗？是赤身露体吗？是危险吗？是刀剑吗？是高处的，是低处的，是别的受造之物，都不能叫我们与　神的爱隔绝；这爱是在我们的主基督耶稣里的。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905129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1540</TotalTime>
  <Words>509</Words>
  <Application>Microsoft Office PowerPoint</Application>
  <PresentationFormat>全屏显示(4:3)</PresentationFormat>
  <Paragraphs>37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2" baseType="lpstr">
      <vt:lpstr>宋体</vt:lpstr>
      <vt:lpstr>Calibri</vt:lpstr>
      <vt:lpstr>Constantia</vt:lpstr>
      <vt:lpstr>Wingdings 2</vt:lpstr>
      <vt:lpstr>流畅</vt:lpstr>
      <vt:lpstr>第四段教会在基督里的奥秘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以弗所书</dc:title>
  <dc:creator>18357809130</dc:creator>
  <cp:lastModifiedBy>李 曼</cp:lastModifiedBy>
  <cp:revision>44</cp:revision>
  <dcterms:modified xsi:type="dcterms:W3CDTF">2023-05-06T02:49:48Z</dcterms:modified>
</cp:coreProperties>
</file>