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20" r:id="rId1"/>
  </p:sldMasterIdLst>
  <p:notesMasterIdLst>
    <p:notesMasterId r:id="rId14"/>
  </p:notesMasterIdLst>
  <p:sldIdLst>
    <p:sldId id="285" r:id="rId2"/>
    <p:sldId id="386" r:id="rId3"/>
    <p:sldId id="385" r:id="rId4"/>
    <p:sldId id="384" r:id="rId5"/>
    <p:sldId id="387" r:id="rId6"/>
    <p:sldId id="286" r:id="rId7"/>
    <p:sldId id="393" r:id="rId8"/>
    <p:sldId id="388" r:id="rId9"/>
    <p:sldId id="332" r:id="rId10"/>
    <p:sldId id="389" r:id="rId11"/>
    <p:sldId id="390" r:id="rId12"/>
    <p:sldId id="391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23" autoAdjust="0"/>
    <p:restoredTop sz="94660"/>
  </p:normalViewPr>
  <p:slideViewPr>
    <p:cSldViewPr>
      <p:cViewPr varScale="1">
        <p:scale>
          <a:sx n="41" d="100"/>
          <a:sy n="41" d="100"/>
        </p:scale>
        <p:origin x="1028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EE4F5-A75A-4202-AF0C-FEB414E50476}" type="datetimeFigureOut">
              <a:rPr lang="zh-CN" altLang="en-US" smtClean="0"/>
              <a:pPr/>
              <a:t>2023/5/18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88C30-0960-4A9D-8BD6-1AC7FA72E2D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274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2023/5/18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2023/5/18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1" r:id="rId1"/>
    <p:sldLayoutId id="2147484322" r:id="rId2"/>
    <p:sldLayoutId id="2147484323" r:id="rId3"/>
    <p:sldLayoutId id="2147484324" r:id="rId4"/>
    <p:sldLayoutId id="2147484325" r:id="rId5"/>
    <p:sldLayoutId id="2147484326" r:id="rId6"/>
    <p:sldLayoutId id="2147484327" r:id="rId7"/>
    <p:sldLayoutId id="2147484328" r:id="rId8"/>
    <p:sldLayoutId id="2147484329" r:id="rId9"/>
    <p:sldLayoutId id="2147484330" r:id="rId10"/>
    <p:sldLayoutId id="21474843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z="5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cs typeface="+mj-cs"/>
              </a:rPr>
              <a:t>第四段教会在基督里的奥秘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400" b="1" dirty="0">
                <a:latin typeface="+mn-ea"/>
              </a:rPr>
              <a:t>三</a:t>
            </a:r>
            <a:r>
              <a:rPr lang="en-US" altLang="zh-CN" sz="4400" b="1" dirty="0">
                <a:latin typeface="+mn-ea"/>
              </a:rPr>
              <a:t>,</a:t>
            </a:r>
            <a:r>
              <a:rPr lang="zh-CN" altLang="en-US" sz="4400" b="1" dirty="0">
                <a:latin typeface="+mn-ea"/>
              </a:rPr>
              <a:t>（三）祷告的信心 </a:t>
            </a:r>
            <a:r>
              <a:rPr lang="en-US" altLang="zh-CN" sz="4400" b="1" dirty="0">
                <a:latin typeface="+mn-ea"/>
              </a:rPr>
              <a:t>3:</a:t>
            </a:r>
            <a:r>
              <a:rPr lang="zh-CN" altLang="en-US" sz="4400" b="1" dirty="0">
                <a:latin typeface="+mn-ea"/>
              </a:rPr>
              <a:t> 20</a:t>
            </a:r>
            <a:r>
              <a:rPr lang="en-US" altLang="zh-CN" sz="4400" b="1" dirty="0">
                <a:latin typeface="+mn-ea"/>
              </a:rPr>
              <a:t>-21</a:t>
            </a:r>
            <a:r>
              <a:rPr lang="zh-CN" altLang="en-US" sz="4400" b="1" dirty="0">
                <a:latin typeface="+mn-ea"/>
              </a:rPr>
              <a:t>；</a:t>
            </a:r>
          </a:p>
          <a:p>
            <a:pPr>
              <a:buFont typeface="Wingdings 2" pitchFamily="18" charset="2"/>
              <a:buNone/>
            </a:pPr>
            <a:r>
              <a:rPr lang="zh-CN" altLang="en-US" sz="4400" b="1"/>
              <a:t>                                          </a:t>
            </a:r>
            <a:r>
              <a:rPr kumimoji="0" lang="en-US" altLang="zh-CN" sz="4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4:1-3</a:t>
            </a:r>
            <a:endParaRPr lang="en-US" altLang="zh-CN" sz="4400" b="1" dirty="0"/>
          </a:p>
          <a:p>
            <a:pPr>
              <a:buFont typeface="Wingdings 2" pitchFamily="18" charset="2"/>
              <a:buNone/>
            </a:pPr>
            <a:r>
              <a:rPr lang="zh-CN" altLang="en-US" sz="4000" b="1" dirty="0">
                <a:latin typeface="+mn-ea"/>
              </a:rPr>
              <a:t>         1.圣灵的能力</a:t>
            </a:r>
            <a:endParaRPr lang="en-US" altLang="zh-CN" sz="4000" b="1" dirty="0">
              <a:latin typeface="+mn-ea"/>
            </a:endParaRPr>
          </a:p>
          <a:p>
            <a:pPr>
              <a:buFont typeface="Wingdings 2" pitchFamily="18" charset="2"/>
              <a:buNone/>
            </a:pPr>
            <a:r>
              <a:rPr lang="zh-CN" altLang="en-US" sz="4000" b="1" dirty="0">
                <a:latin typeface="+mn-ea"/>
              </a:rPr>
              <a:t>          加给我们，成就一切，</a:t>
            </a:r>
            <a:endParaRPr lang="en-US" altLang="zh-CN" sz="4000" b="1" dirty="0">
              <a:latin typeface="+mn-ea"/>
            </a:endParaRPr>
          </a:p>
          <a:p>
            <a:pPr>
              <a:buFont typeface="Wingdings 2" pitchFamily="18" charset="2"/>
              <a:buNone/>
            </a:pPr>
            <a:r>
              <a:rPr lang="en-US" altLang="zh-CN" sz="4000" b="1" dirty="0">
                <a:latin typeface="+mn-ea"/>
              </a:rPr>
              <a:t>          </a:t>
            </a:r>
            <a:r>
              <a:rPr lang="zh-CN" altLang="en-US" sz="4000" b="1" dirty="0">
                <a:latin typeface="+mn-ea"/>
              </a:rPr>
              <a:t>超过我们所求所想。</a:t>
            </a:r>
          </a:p>
          <a:p>
            <a:endParaRPr lang="zh-CN" alt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8C4561E-E0C1-AF68-9453-2469E1C84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84576"/>
          </a:xfrm>
        </p:spPr>
        <p:txBody>
          <a:bodyPr>
            <a:normAutofit lnSpcReduction="10000"/>
          </a:bodyPr>
          <a:lstStyle/>
          <a:p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   4</a:t>
            </a:r>
            <a:r>
              <a:rPr kumimoji="0" lang="en-US" altLang="zh-CN" sz="3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.基督教与别的宗教不同</a:t>
            </a:r>
            <a:r>
              <a:rPr lang="zh-CN" altLang="en-US" sz="3700" b="1" dirty="0">
                <a:solidFill>
                  <a:prstClr val="black"/>
                </a:solidFill>
                <a:latin typeface="+mn-ea"/>
              </a:rPr>
              <a:t>；</a:t>
            </a:r>
            <a:r>
              <a:rPr kumimoji="0" lang="en-US" altLang="zh-CN" sz="37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其不同点乃在于，别的宗教只有要求，却没有供应；基督教不只有供应，并且乃是供应在先，要求在后</a:t>
            </a:r>
            <a:endParaRPr kumimoji="0" lang="en-US" altLang="zh-CN" sz="3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r>
              <a:rPr lang="en-US" altLang="zh-CN" sz="3700" b="1" dirty="0">
                <a:solidFill>
                  <a:prstClr val="black"/>
                </a:solidFill>
                <a:latin typeface="+mn-ea"/>
              </a:rPr>
              <a:t>    </a:t>
            </a:r>
            <a:r>
              <a:rPr lang="en-US" altLang="zh-CN" sz="3200" b="1" dirty="0">
                <a:solidFill>
                  <a:prstClr val="black"/>
                </a:solidFill>
                <a:latin typeface="+mn-ea"/>
              </a:rPr>
              <a:t>【</a:t>
            </a:r>
            <a:r>
              <a:rPr lang="zh-CN" altLang="en-US" sz="3200" b="1" dirty="0">
                <a:solidFill>
                  <a:prstClr val="black"/>
                </a:solidFill>
                <a:latin typeface="+mn-ea"/>
              </a:rPr>
              <a:t>弗</a:t>
            </a:r>
            <a:r>
              <a:rPr lang="en-US" altLang="zh-CN" sz="3200" b="1" dirty="0">
                <a:solidFill>
                  <a:prstClr val="black"/>
                </a:solidFill>
                <a:latin typeface="+mn-ea"/>
              </a:rPr>
              <a:t>4:2-3】</a:t>
            </a:r>
            <a:r>
              <a:rPr lang="zh-CN" altLang="en-US" sz="3200" b="1" dirty="0">
                <a:solidFill>
                  <a:prstClr val="black"/>
                </a:solidFill>
                <a:latin typeface="+mn-ea"/>
              </a:rPr>
              <a:t>凡事谦虚、温柔、忍耐，用爱心互相宽容，用和平彼此联络，竭力保守圣灵所赐合而为一的心。</a:t>
            </a:r>
            <a:endParaRPr lang="en-US" altLang="zh-CN" sz="3200" b="1" dirty="0">
              <a:solidFill>
                <a:prstClr val="black"/>
              </a:solidFill>
              <a:latin typeface="+mn-ea"/>
            </a:endParaRPr>
          </a:p>
          <a:p>
            <a:pPr marL="0" indent="0">
              <a:buNone/>
            </a:pPr>
            <a:r>
              <a:rPr lang="zh-CN" altLang="en-US" sz="3200" b="1" dirty="0">
                <a:solidFill>
                  <a:prstClr val="black"/>
                </a:solidFill>
                <a:latin typeface="+mn-ea"/>
              </a:rPr>
              <a:t>       </a:t>
            </a:r>
            <a:r>
              <a:rPr lang="zh-CN" altLang="en-US" sz="4400" b="1" dirty="0">
                <a:solidFill>
                  <a:prstClr val="black"/>
                </a:solidFill>
                <a:latin typeface="+mn-ea"/>
              </a:rPr>
              <a:t>谦虚</a:t>
            </a:r>
            <a:r>
              <a:rPr lang="zh-CN" altLang="en-US" sz="3200" b="1" dirty="0">
                <a:solidFill>
                  <a:prstClr val="black"/>
                </a:solidFill>
                <a:latin typeface="+mn-ea"/>
              </a:rPr>
              <a:t>：</a:t>
            </a:r>
            <a:r>
              <a:rPr lang="en-US" altLang="zh-CN" sz="3200" b="1" dirty="0">
                <a:solidFill>
                  <a:prstClr val="black"/>
                </a:solidFill>
                <a:latin typeface="+mn-ea"/>
              </a:rPr>
              <a:t>【</a:t>
            </a:r>
            <a:r>
              <a:rPr lang="zh-CN" altLang="en-US" sz="3200" b="1" dirty="0">
                <a:solidFill>
                  <a:prstClr val="black"/>
                </a:solidFill>
                <a:latin typeface="+mn-ea"/>
              </a:rPr>
              <a:t>彼前</a:t>
            </a:r>
            <a:r>
              <a:rPr lang="en-US" altLang="zh-CN" sz="3200" b="1" dirty="0">
                <a:solidFill>
                  <a:prstClr val="black"/>
                </a:solidFill>
                <a:latin typeface="+mn-ea"/>
              </a:rPr>
              <a:t>5:5</a:t>
            </a:r>
            <a:r>
              <a:rPr lang="zh-CN" altLang="en-US" sz="1800" b="1" dirty="0">
                <a:solidFill>
                  <a:prstClr val="black"/>
                </a:solidFill>
                <a:latin typeface="+mn-ea"/>
              </a:rPr>
              <a:t>下</a:t>
            </a:r>
            <a:r>
              <a:rPr lang="en-US" altLang="zh-CN" sz="3200" b="1" dirty="0">
                <a:solidFill>
                  <a:prstClr val="black"/>
                </a:solidFill>
                <a:latin typeface="+mn-ea"/>
              </a:rPr>
              <a:t>】</a:t>
            </a:r>
            <a:r>
              <a:rPr lang="zh-CN" altLang="en-US" sz="3200" b="1" dirty="0">
                <a:solidFill>
                  <a:prstClr val="black"/>
                </a:solidFill>
                <a:latin typeface="+mn-ea"/>
              </a:rPr>
              <a:t>神阻挡骄傲的人，赐恩给谦卑的人。</a:t>
            </a:r>
            <a:endParaRPr lang="zh-CN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06161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1CD76E7-3139-0418-0BAB-72272382D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720"/>
            <a:ext cx="8075240" cy="511256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kumimoji="0" lang="zh-CN" altLang="en-US" sz="5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温柔</a:t>
            </a:r>
            <a:r>
              <a:rPr kumimoji="0" lang="en-US" altLang="zh-CN" sz="5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:</a:t>
            </a:r>
            <a:r>
              <a:rPr lang="zh-CN" altLang="en-US" sz="38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内里的柔和，蕴含了极大的能力。</a:t>
            </a:r>
            <a:endParaRPr lang="en-US" altLang="zh-CN" sz="4200" b="1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42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凡事顺服神，不惜忍受冤屈。</a:t>
            </a:r>
            <a:endParaRPr lang="en-US" altLang="zh-CN" sz="4200" b="1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    【</a:t>
            </a:r>
            <a:r>
              <a:rPr kumimoji="0" lang="zh-CN" altLang="en-US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箴</a:t>
            </a:r>
            <a:r>
              <a:rPr kumimoji="0" lang="en-US" altLang="zh-CN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16:32】</a:t>
            </a:r>
            <a:r>
              <a:rPr kumimoji="0" lang="zh-CN" altLang="en-US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不轻易发怒的，胜过勇士；</a:t>
            </a:r>
            <a:r>
              <a:rPr kumimoji="0" lang="zh-CN" altLang="en-US" sz="33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治服己心的，强如取城。</a:t>
            </a:r>
            <a:endParaRPr kumimoji="0" lang="en-US" altLang="zh-CN" sz="33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r>
              <a:rPr kumimoji="0" lang="en-US" altLang="zh-CN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    【</a:t>
            </a:r>
            <a:r>
              <a:rPr kumimoji="0" lang="zh-CN" altLang="en-US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箴</a:t>
            </a:r>
            <a:r>
              <a:rPr kumimoji="0" lang="en-US" altLang="zh-CN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4:23】</a:t>
            </a:r>
            <a:r>
              <a:rPr kumimoji="0" lang="zh-CN" altLang="en-US" sz="33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你要保守你心，胜过保守一切</a:t>
            </a:r>
            <a:r>
              <a:rPr kumimoji="0" lang="zh-CN" altLang="en-US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（或作“你要切切保守你心”），因为一生的果效，是由心发出。</a:t>
            </a:r>
            <a:endParaRPr kumimoji="0" lang="en-US" altLang="zh-CN" sz="3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0" indent="0">
              <a:buNone/>
            </a:pPr>
            <a:r>
              <a:rPr lang="zh-CN" altLang="en-US" sz="3900" b="1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软弱</a:t>
            </a:r>
            <a:r>
              <a:rPr lang="zh-CN" altLang="en-US" sz="39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的人不温柔，温柔的人不软弱</a:t>
            </a:r>
            <a:endParaRPr lang="en-US" altLang="zh-CN" sz="3900" b="1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08193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E1B6AB7-8078-5E26-9066-DDBE762B7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忍耐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：是在时间的折磨之下存着盼望的等候。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r>
              <a:rPr lang="zh-CN" altLang="en-US" sz="32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</a:t>
            </a:r>
            <a:endParaRPr lang="en-US" altLang="zh-CN" sz="3200" b="1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32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 </a:t>
            </a:r>
            <a:r>
              <a:rPr lang="zh-CN" altLang="en-US" sz="32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恒久忍耐</a:t>
            </a:r>
            <a:r>
              <a:rPr lang="en-US" altLang="zh-CN" sz="32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【</a:t>
            </a:r>
            <a:r>
              <a:rPr lang="zh-CN" altLang="en-US" sz="32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林前</a:t>
            </a:r>
            <a:r>
              <a:rPr lang="en-US" altLang="zh-CN" sz="32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13:4】</a:t>
            </a:r>
          </a:p>
          <a:p>
            <a:r>
              <a:rPr lang="zh-CN" altLang="en-US" sz="32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</a:t>
            </a:r>
            <a:endParaRPr lang="en-US" altLang="zh-CN" sz="3200" b="1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2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 凡事忍耐</a:t>
            </a:r>
            <a:r>
              <a:rPr lang="en-US" altLang="zh-CN" sz="32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【</a:t>
            </a:r>
            <a:r>
              <a:rPr lang="zh-CN" altLang="en-US" sz="32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林前</a:t>
            </a:r>
            <a:r>
              <a:rPr lang="en-US" altLang="zh-CN" sz="32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13:7】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32382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C6886D-2A5B-2646-248E-295E62B09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zh-CN" altLang="en-US" sz="4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        </a:t>
            </a:r>
            <a:r>
              <a:rPr kumimoji="0" lang="zh-CN" altLang="en-US" sz="4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2.基督的爱力</a:t>
            </a:r>
            <a:endParaRPr kumimoji="0" lang="en-US" altLang="zh-CN" sz="4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zh-CN" alt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     </a:t>
            </a:r>
            <a:r>
              <a:rPr kumimoji="0" lang="en-US" altLang="zh-CN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【</a:t>
            </a:r>
            <a:r>
              <a:rPr kumimoji="0" lang="zh-CN" alt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弗</a:t>
            </a:r>
            <a:r>
              <a:rPr kumimoji="0" lang="en-US" altLang="zh-CN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3:17/18】</a:t>
            </a:r>
            <a:r>
              <a:rPr kumimoji="0" lang="zh-CN" alt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基督因你们的信，住在你们心里</a:t>
            </a:r>
            <a:r>
              <a:rPr kumimoji="0" lang="en-US" altLang="zh-CN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······</a:t>
            </a:r>
            <a:r>
              <a:rPr kumimoji="0" lang="zh-CN" alt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能以和众圣徒一同明白基督的爱是何等长阔高深；</a:t>
            </a:r>
            <a:endParaRPr kumimoji="0" lang="en-US" altLang="zh-CN" sz="4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lang="en-US" altLang="zh-CN" sz="4200" b="1" dirty="0">
                <a:solidFill>
                  <a:prstClr val="black"/>
                </a:solidFill>
                <a:latin typeface="+mn-ea"/>
              </a:rPr>
              <a:t>   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lang="en-US" altLang="zh-CN" sz="4200" b="1" dirty="0">
                <a:solidFill>
                  <a:prstClr val="black"/>
                </a:solidFill>
                <a:latin typeface="+mn-ea"/>
              </a:rPr>
              <a:t>      </a:t>
            </a:r>
            <a:r>
              <a:rPr lang="zh-CN" altLang="en-US" sz="4200" b="1" dirty="0">
                <a:solidFill>
                  <a:prstClr val="black"/>
                </a:solidFill>
                <a:latin typeface="+mn-ea"/>
              </a:rPr>
              <a:t>这爱本身就是极大的能力</a:t>
            </a:r>
            <a:endParaRPr lang="en-US" altLang="zh-CN" sz="4200" b="1" dirty="0">
              <a:solidFill>
                <a:prstClr val="black"/>
              </a:solidFill>
              <a:latin typeface="+mn-ea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lang="zh-CN" altLang="en-US" sz="4200" b="1" dirty="0">
                <a:solidFill>
                  <a:prstClr val="black"/>
                </a:solidFill>
                <a:latin typeface="+mn-ea"/>
              </a:rPr>
              <a:t>基督的爱能征服最凶残、最邪恶的人</a:t>
            </a:r>
            <a:endParaRPr lang="zh-CN" altLang="en-US" sz="42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61324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A57A71-9D1A-0BEB-1045-EA9C6AC0E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9AD0F82-063B-EE55-1A06-BA83A9F05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宋体" panose="02010600030101010101" pitchFamily="2" charset="-122"/>
                <a:cs typeface="+mn-cs"/>
              </a:rPr>
              <a:t>      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3.神运行的大力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     【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腓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2:13】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因为你们立志行事，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都是　神在你们心里运行，为要成就他的美意。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lang="en-US" altLang="zh-CN" sz="3600" b="1" dirty="0">
                <a:solidFill>
                  <a:prstClr val="black"/>
                </a:solidFill>
                <a:latin typeface="+mn-ea"/>
              </a:rPr>
              <a:t>      </a:t>
            </a:r>
            <a:r>
              <a:rPr lang="zh-CN" altLang="en-US" sz="3600" b="1" dirty="0">
                <a:solidFill>
                  <a:prstClr val="black"/>
                </a:solidFill>
                <a:latin typeface="+mn-ea"/>
              </a:rPr>
              <a:t>圣灵的能力，基督的爱力联合在我们里面作工。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83425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DCEEE73-E7C9-60E2-3359-DCBE5C6AE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 fontScale="925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（四）祷告的目的   21</a:t>
            </a:r>
          </a:p>
          <a:p>
            <a:r>
              <a:rPr lang="en-US" altLang="zh-CN" dirty="0"/>
              <a:t>       </a:t>
            </a:r>
            <a:r>
              <a:rPr lang="en-US" altLang="zh-CN" sz="3500" b="1" dirty="0">
                <a:latin typeface="宋体" panose="02010600030101010101" pitchFamily="2" charset="-122"/>
                <a:ea typeface="宋体" panose="02010600030101010101" pitchFamily="2" charset="-122"/>
              </a:rPr>
              <a:t>【</a:t>
            </a:r>
            <a:r>
              <a:rPr lang="zh-CN" altLang="en-US" sz="3500" b="1" dirty="0">
                <a:latin typeface="宋体" panose="02010600030101010101" pitchFamily="2" charset="-122"/>
                <a:ea typeface="宋体" panose="02010600030101010101" pitchFamily="2" charset="-122"/>
              </a:rPr>
              <a:t>弗</a:t>
            </a:r>
            <a:r>
              <a:rPr lang="en-US" altLang="zh-CN" sz="3500" b="1" dirty="0">
                <a:latin typeface="宋体" panose="02010600030101010101" pitchFamily="2" charset="-122"/>
                <a:ea typeface="宋体" panose="02010600030101010101" pitchFamily="2" charset="-122"/>
              </a:rPr>
              <a:t>3:21】</a:t>
            </a:r>
            <a:r>
              <a:rPr lang="zh-CN" altLang="en-US" sz="3500" b="1" dirty="0">
                <a:latin typeface="宋体" panose="02010600030101010101" pitchFamily="2" charset="-122"/>
                <a:ea typeface="宋体" panose="02010600030101010101" pitchFamily="2" charset="-122"/>
              </a:rPr>
              <a:t>但愿他在教会中，并在基督耶稣里，得着荣耀，直到世世代代，永永远远。阿们！</a:t>
            </a:r>
            <a:endParaRPr lang="en-US" altLang="zh-CN" sz="35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3500" b="1" dirty="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</a:p>
          <a:p>
            <a:r>
              <a:rPr lang="en-US" altLang="zh-CN" sz="3500" b="1" dirty="0">
                <a:latin typeface="宋体" panose="02010600030101010101" pitchFamily="2" charset="-122"/>
                <a:ea typeface="宋体" panose="02010600030101010101" pitchFamily="2" charset="-122"/>
              </a:rPr>
              <a:t>  【</a:t>
            </a:r>
            <a:r>
              <a:rPr lang="zh-CN" altLang="en-US" sz="3500" b="1" dirty="0">
                <a:latin typeface="宋体" panose="02010600030101010101" pitchFamily="2" charset="-122"/>
                <a:ea typeface="宋体" panose="02010600030101010101" pitchFamily="2" charset="-122"/>
              </a:rPr>
              <a:t>诗</a:t>
            </a:r>
            <a:r>
              <a:rPr lang="en-US" altLang="zh-CN" sz="3500" b="1" dirty="0">
                <a:latin typeface="宋体" panose="02010600030101010101" pitchFamily="2" charset="-122"/>
                <a:ea typeface="宋体" panose="02010600030101010101" pitchFamily="2" charset="-122"/>
              </a:rPr>
              <a:t>19:1】</a:t>
            </a:r>
            <a:r>
              <a:rPr lang="zh-CN" altLang="en-US" sz="3500" b="1" dirty="0">
                <a:latin typeface="宋体" panose="02010600030101010101" pitchFamily="2" charset="-122"/>
                <a:ea typeface="宋体" panose="02010600030101010101" pitchFamily="2" charset="-122"/>
              </a:rPr>
              <a:t>（大卫的诗，交与伶长。）诸天述说　神的荣耀，穹苍传扬他的手段。</a:t>
            </a:r>
            <a:endParaRPr lang="en-US" altLang="zh-CN" sz="35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3500" b="1" dirty="0"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zh-CN" altLang="en-US" sz="35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教会彰显神的荣耀，表达神救赎的荣耀</a:t>
            </a:r>
            <a:r>
              <a:rPr lang="zh-CN" altLang="en-US" sz="3900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168291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8A4AEB-A043-11AD-2037-31CFE6AC6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56584"/>
          </a:xfrm>
        </p:spPr>
        <p:txBody>
          <a:bodyPr>
            <a:normAutofit fontScale="85000" lnSpcReduction="10000"/>
          </a:bodyPr>
          <a:lstStyle/>
          <a:p>
            <a:r>
              <a:rPr lang="zh-CN" altLang="en-US" sz="3900" b="1" dirty="0">
                <a:latin typeface="+mn-ea"/>
              </a:rPr>
              <a:t>以弗所书</a:t>
            </a:r>
            <a:r>
              <a:rPr lang="en-US" altLang="zh-CN" sz="3900" b="1" dirty="0">
                <a:latin typeface="+mn-ea"/>
              </a:rPr>
              <a:t>1-3</a:t>
            </a:r>
            <a:r>
              <a:rPr lang="zh-CN" altLang="en-US" sz="3900" b="1" dirty="0">
                <a:latin typeface="+mn-ea"/>
              </a:rPr>
              <a:t>章，是以弗所书的前半部，注重真理和教义方面；</a:t>
            </a:r>
            <a:endParaRPr lang="en-US" altLang="zh-CN" sz="3900" b="1" dirty="0">
              <a:latin typeface="+mn-ea"/>
            </a:endParaRPr>
          </a:p>
          <a:p>
            <a:r>
              <a:rPr lang="zh-CN" altLang="en-US" sz="3900" b="1" dirty="0">
                <a:latin typeface="+mn-ea"/>
              </a:rPr>
              <a:t>接下来</a:t>
            </a:r>
            <a:r>
              <a:rPr lang="en-US" altLang="zh-CN" sz="3900" b="1" dirty="0">
                <a:latin typeface="+mn-ea"/>
              </a:rPr>
              <a:t>4-6</a:t>
            </a:r>
            <a:r>
              <a:rPr lang="zh-CN" altLang="en-US" sz="3900" b="1" dirty="0">
                <a:latin typeface="+mn-ea"/>
              </a:rPr>
              <a:t>章，是以弗所书的后半部，注重生活方面。（提到侍奉的生活、家庭的生活、个人的生活、争战的生活）</a:t>
            </a:r>
            <a:endParaRPr lang="en-US" altLang="zh-CN" sz="3900" b="1" dirty="0">
              <a:latin typeface="+mn-ea"/>
            </a:endParaRPr>
          </a:p>
          <a:p>
            <a:r>
              <a:rPr lang="en-US" altLang="zh-CN" sz="3900" b="1" dirty="0">
                <a:latin typeface="+mn-ea"/>
              </a:rPr>
              <a:t>1-3</a:t>
            </a:r>
            <a:r>
              <a:rPr lang="zh-CN" altLang="en-US" sz="3900" b="1" dirty="0">
                <a:latin typeface="+mn-ea"/>
              </a:rPr>
              <a:t>章是信徒站在蒙恩，因信称义的地位</a:t>
            </a:r>
            <a:endParaRPr lang="en-US" altLang="zh-CN" sz="3900" b="1" dirty="0">
              <a:latin typeface="+mn-ea"/>
            </a:endParaRPr>
          </a:p>
          <a:p>
            <a:r>
              <a:rPr lang="en-US" altLang="zh-CN" sz="3900" b="1" dirty="0">
                <a:latin typeface="+mn-ea"/>
              </a:rPr>
              <a:t>4-6</a:t>
            </a:r>
            <a:r>
              <a:rPr lang="zh-CN" altLang="en-US" sz="3900" b="1" dirty="0">
                <a:latin typeface="+mn-ea"/>
              </a:rPr>
              <a:t>章基督徒如何回应神的恩典，与蒙召的恩相称</a:t>
            </a:r>
            <a:endParaRPr lang="en-US" altLang="zh-CN" sz="3900" b="1" dirty="0">
              <a:latin typeface="+mn-ea"/>
            </a:endParaRPr>
          </a:p>
          <a:p>
            <a:pPr marL="0" indent="0">
              <a:buNone/>
            </a:pPr>
            <a:r>
              <a:rPr lang="en-US" altLang="zh-CN" sz="3900" b="1" dirty="0">
                <a:latin typeface="+mn-ea"/>
              </a:rPr>
              <a:t>     </a:t>
            </a:r>
            <a:r>
              <a:rPr lang="zh-CN" altLang="en-US" sz="3900" b="1" dirty="0">
                <a:latin typeface="+mn-ea"/>
              </a:rPr>
              <a:t>基督徒的信仰生活化，生活信仰化</a:t>
            </a:r>
            <a:r>
              <a:rPr lang="zh-CN" altLang="en-US" sz="2800" b="1" dirty="0">
                <a:latin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836766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第五段教会在地的生活4:1/6:9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935480"/>
            <a:ext cx="8435280" cy="4661872"/>
          </a:xfrm>
        </p:spPr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一.肢体合一的生活    1/16</a:t>
            </a:r>
          </a:p>
          <a:p>
            <a:r>
              <a:rPr lang="zh-CN" altLang="en-US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（一）合一的原则    1/3</a:t>
            </a:r>
            <a:endParaRPr lang="en-US" altLang="zh-CN" sz="40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4000" b="1" dirty="0">
                <a:latin typeface="+mn-ea"/>
              </a:rPr>
              <a:t>   </a:t>
            </a:r>
          </a:p>
          <a:p>
            <a:r>
              <a:rPr lang="en-US" altLang="zh-CN" sz="4000" b="1" dirty="0">
                <a:latin typeface="+mn-ea"/>
              </a:rPr>
              <a:t>  </a:t>
            </a:r>
            <a:r>
              <a:rPr lang="en-US" altLang="zh-CN" sz="4000" b="1" dirty="0" err="1">
                <a:latin typeface="+mn-ea"/>
              </a:rPr>
              <a:t>蒙召:说出我们得救有四方面意义</a:t>
            </a:r>
            <a:endParaRPr lang="zh-CN" altLang="en-US" sz="5800" b="1" dirty="0">
              <a:latin typeface="+mn-ea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altLang="zh-CN" sz="3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    </a:t>
            </a:r>
            <a:r>
              <a:rPr lang="en-US" altLang="zh-CN" sz="5800" b="1" dirty="0">
                <a:latin typeface="+mn-ea"/>
              </a:rPr>
              <a:t> </a:t>
            </a:r>
            <a:endParaRPr lang="zh-CN" altLang="en-US" sz="4300" b="1" dirty="0"/>
          </a:p>
          <a:p>
            <a:pPr lvl="0">
              <a:buNone/>
            </a:pPr>
            <a:endParaRPr lang="zh-CN" altLang="en-US" dirty="0"/>
          </a:p>
          <a:p>
            <a:pPr>
              <a:buFont typeface="Wingdings 2" pitchFamily="18" charset="2"/>
              <a:buNone/>
            </a:pPr>
            <a:endParaRPr lang="zh-CN" altLang="en-US" b="1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8B712C5-C9EE-0F0F-1A4C-06958130A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altLang="zh-CN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   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1.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是从世人中被选召出来归给神的意思</a:t>
            </a:r>
            <a:endParaRPr kumimoji="0" lang="en-US" altLang="zh-CN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宋体" panose="02010600030101010101" pitchFamily="2" charset="-122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altLang="zh-CN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        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【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申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7:6-8】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因为你归耶和华你　神为圣洁的民，耶和华你　神从地上的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万民中拣选你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，特作自己的子民。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“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耶和华专爱你们，拣选你们，并非因你们的人数多于别民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······    </a:t>
            </a:r>
            <a:endParaRPr kumimoji="0" lang="zh-CN" alt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0303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8AE0686-8ADF-633C-15CB-A2A1BAB85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/>
          <a:lstStyle/>
          <a:p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 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2.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这选召是完全出乎神的──</a:t>
            </a: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人是被动的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.</a:t>
            </a:r>
          </a:p>
          <a:p>
            <a:r>
              <a:rPr lang="en-US" altLang="zh-CN" sz="36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【</a:t>
            </a:r>
            <a:r>
              <a:rPr lang="zh-CN" altLang="en-US" sz="36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约</a:t>
            </a:r>
            <a:r>
              <a:rPr lang="en-US" altLang="zh-CN" sz="36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15:16】</a:t>
            </a:r>
            <a:r>
              <a:rPr lang="zh-CN" altLang="en-US" sz="36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不是你们拣选了我，是我拣选了你们</a:t>
            </a:r>
            <a:r>
              <a:rPr lang="zh-CN" altLang="en-US" sz="36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；并且分派你们去结果子，叫你们的果子常存，使你们奉我的名，无论向父求什么，他就赐给你们。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54990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altLang="zh-CN" sz="4000" b="1" dirty="0">
                <a:latin typeface="+mn-ea"/>
              </a:rPr>
              <a:t>    3.但惟有肯顺服、答应神选召的人才得有分；</a:t>
            </a:r>
          </a:p>
          <a:p>
            <a:pPr lvl="0"/>
            <a:r>
              <a:rPr lang="en-US" altLang="zh-CN" sz="4000" b="1" dirty="0"/>
              <a:t>         </a:t>
            </a:r>
          </a:p>
          <a:p>
            <a:pPr lvl="0"/>
            <a:r>
              <a:rPr lang="en-US" altLang="zh-CN" sz="3600" b="1" dirty="0">
                <a:latin typeface="+mn-ea"/>
              </a:rPr>
              <a:t>【</a:t>
            </a:r>
            <a:r>
              <a:rPr lang="zh-CN" altLang="en-US" sz="3600" b="1" dirty="0">
                <a:latin typeface="+mn-ea"/>
              </a:rPr>
              <a:t>弗</a:t>
            </a:r>
            <a:r>
              <a:rPr lang="en-US" altLang="zh-CN" sz="3600" b="1" dirty="0">
                <a:latin typeface="+mn-ea"/>
              </a:rPr>
              <a:t>4:1】</a:t>
            </a:r>
            <a:r>
              <a:rPr lang="zh-CN" altLang="en-US" sz="3600" b="1" dirty="0">
                <a:latin typeface="+mn-ea"/>
              </a:rPr>
              <a:t>我为主被囚的劝你们：既然蒙召，</a:t>
            </a:r>
            <a:r>
              <a:rPr lang="zh-CN" altLang="en-US" sz="3600" b="1" dirty="0">
                <a:solidFill>
                  <a:srgbClr val="FF0000"/>
                </a:solidFill>
                <a:latin typeface="+mn-ea"/>
              </a:rPr>
              <a:t>行事为人就当与蒙召的恩相称。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  <a:p>
            <a:pPr>
              <a:buFont typeface="Wingdings 2" pitchFamily="18" charset="2"/>
              <a:buNone/>
            </a:pPr>
            <a:endParaRPr lang="zh-CN" altLang="en-US" sz="4000" b="1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1770</TotalTime>
  <Words>698</Words>
  <Application>Microsoft Office PowerPoint</Application>
  <PresentationFormat>全屏显示(4:3)</PresentationFormat>
  <Paragraphs>51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8" baseType="lpstr">
      <vt:lpstr>宋体</vt:lpstr>
      <vt:lpstr>Arial</vt:lpstr>
      <vt:lpstr>Calibri</vt:lpstr>
      <vt:lpstr>Constantia</vt:lpstr>
      <vt:lpstr>Wingdings 2</vt:lpstr>
      <vt:lpstr>流畅</vt:lpstr>
      <vt:lpstr>第四段教会在基督里的奥秘</vt:lpstr>
      <vt:lpstr>PowerPoint 演示文稿</vt:lpstr>
      <vt:lpstr>PowerPoint 演示文稿</vt:lpstr>
      <vt:lpstr>PowerPoint 演示文稿</vt:lpstr>
      <vt:lpstr>PowerPoint 演示文稿</vt:lpstr>
      <vt:lpstr>第五段教会在地的生活4:1/6:9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以弗所书</dc:title>
  <dc:creator>18357809130</dc:creator>
  <cp:lastModifiedBy>李 曼</cp:lastModifiedBy>
  <cp:revision>50</cp:revision>
  <dcterms:modified xsi:type="dcterms:W3CDTF">2023-05-18T14:47:40Z</dcterms:modified>
</cp:coreProperties>
</file>