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20" r:id="rId1"/>
  </p:sldMasterIdLst>
  <p:notesMasterIdLst>
    <p:notesMasterId r:id="rId13"/>
  </p:notesMasterIdLst>
  <p:sldIdLst>
    <p:sldId id="312" r:id="rId2"/>
    <p:sldId id="385" r:id="rId3"/>
    <p:sldId id="386" r:id="rId4"/>
    <p:sldId id="393" r:id="rId5"/>
    <p:sldId id="387" r:id="rId6"/>
    <p:sldId id="388" r:id="rId7"/>
    <p:sldId id="389" r:id="rId8"/>
    <p:sldId id="390" r:id="rId9"/>
    <p:sldId id="391" r:id="rId10"/>
    <p:sldId id="392" r:id="rId11"/>
    <p:sldId id="362" r:id="rId1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1036" y="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3EE4F5-A75A-4202-AF0C-FEB414E50476}" type="datetimeFigureOut">
              <a:rPr lang="zh-CN" altLang="en-US" smtClean="0"/>
              <a:pPr/>
              <a:t>2023/5/27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088C30-0960-4A9D-8BD6-1AC7FA72E2D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22741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标题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17" name="副标题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/>
              <a:t>单击此处编辑母版副标题样式</a:t>
            </a:r>
            <a:endParaRPr kumimoji="0" lang="en-US"/>
          </a:p>
        </p:txBody>
      </p:sp>
      <p:sp>
        <p:nvSpPr>
          <p:cNvPr id="30" name="日期占位符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2023/5/27</a:t>
            </a:fld>
            <a:endParaRPr lang="zh-CN" altLang="en-US"/>
          </a:p>
        </p:txBody>
      </p:sp>
      <p:sp>
        <p:nvSpPr>
          <p:cNvPr id="19" name="页脚占位符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7" name="灯片编号占位符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2023/5/27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2023/5/27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2023/5/27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2023/5/27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2023/5/27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2023/5/27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2023/5/27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2023/5/27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2023/5/27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单圆角矩形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角三角形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2023/5/27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CN" altLang="en-US"/>
              <a:t>单击图标添加图片</a:t>
            </a:r>
            <a:endParaRPr kumimoji="0" lang="en-US" dirty="0"/>
          </a:p>
        </p:txBody>
      </p:sp>
      <p:sp>
        <p:nvSpPr>
          <p:cNvPr id="10" name="任意多边形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任意多边形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多边形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任意多边形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标题占位符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0" name="文本占位符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  <a:p>
            <a:pPr lvl="1" eaLnBrk="1" latinLnBrk="0" hangingPunct="1"/>
            <a:r>
              <a:rPr kumimoji="0" lang="zh-CN" altLang="en-US"/>
              <a:t>第二级</a:t>
            </a:r>
          </a:p>
          <a:p>
            <a:pPr lvl="2" eaLnBrk="1" latinLnBrk="0" hangingPunct="1"/>
            <a:r>
              <a:rPr kumimoji="0" lang="zh-CN" altLang="en-US"/>
              <a:t>第三级</a:t>
            </a:r>
          </a:p>
          <a:p>
            <a:pPr lvl="3" eaLnBrk="1" latinLnBrk="0" hangingPunct="1"/>
            <a:r>
              <a:rPr kumimoji="0" lang="zh-CN" altLang="en-US"/>
              <a:t>第四级</a:t>
            </a:r>
          </a:p>
          <a:p>
            <a:pPr lvl="4" eaLnBrk="1" latinLnBrk="0" hangingPunct="1"/>
            <a:r>
              <a:rPr kumimoji="0" lang="zh-CN" altLang="en-US"/>
              <a:t>第五级</a:t>
            </a:r>
            <a:endParaRPr kumimoji="0" lang="en-US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2023/5/27</a:t>
            </a:fld>
            <a:endParaRPr lang="zh-CN" altLang="en-US"/>
          </a:p>
        </p:txBody>
      </p:sp>
      <p:sp>
        <p:nvSpPr>
          <p:cNvPr id="22" name="页脚占位符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grpSp>
        <p:nvGrpSpPr>
          <p:cNvPr id="2" name="组合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任意多边形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任意多边形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21" r:id="rId1"/>
    <p:sldLayoutId id="2147484322" r:id="rId2"/>
    <p:sldLayoutId id="2147484323" r:id="rId3"/>
    <p:sldLayoutId id="2147484324" r:id="rId4"/>
    <p:sldLayoutId id="2147484325" r:id="rId5"/>
    <p:sldLayoutId id="2147484326" r:id="rId6"/>
    <p:sldLayoutId id="2147484327" r:id="rId7"/>
    <p:sldLayoutId id="2147484328" r:id="rId8"/>
    <p:sldLayoutId id="2147484329" r:id="rId9"/>
    <p:sldLayoutId id="2147484330" r:id="rId10"/>
    <p:sldLayoutId id="214748433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313688"/>
          </a:xfrm>
        </p:spPr>
        <p:txBody>
          <a:bodyPr>
            <a:normAutofit/>
          </a:bodyPr>
          <a:lstStyle/>
          <a:p>
            <a:r>
              <a:rPr kumimoji="0" lang="zh-CN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ea"/>
                <a:cs typeface="+mj-cs"/>
              </a:rPr>
              <a:t>第五段教会在地的生活4:</a:t>
            </a:r>
            <a:r>
              <a:rPr kumimoji="0" lang="en-US" altLang="zh-CN" sz="4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ea"/>
                <a:cs typeface="+mj-cs"/>
              </a:rPr>
              <a:t>2/11</a:t>
            </a:r>
            <a:endParaRPr lang="zh-CN" altLang="en-US" sz="4800" b="1" dirty="0">
              <a:latin typeface="+mj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 2" pitchFamily="18" charset="2"/>
              <a:buNone/>
            </a:pPr>
            <a:r>
              <a:rPr kumimoji="0" lang="zh-CN" altLang="en-US" sz="4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 弗</a:t>
            </a:r>
            <a:r>
              <a:rPr kumimoji="0" lang="en-US" altLang="zh-CN" sz="4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4</a:t>
            </a:r>
            <a:r>
              <a:rPr lang="en-US" altLang="zh-CN" sz="43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:2 </a:t>
            </a:r>
            <a:r>
              <a:rPr lang="zh-CN" altLang="en-US" sz="4300" dirty="0">
                <a:solidFill>
                  <a:prstClr val="black"/>
                </a:solidFill>
                <a:latin typeface="+mj-ea"/>
                <a:ea typeface="+mj-ea"/>
              </a:rPr>
              <a:t>用爱心互相宽容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：</a:t>
            </a:r>
            <a:endParaRPr kumimoji="0" lang="en-US" altLang="zh-CN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  <a:p>
            <a:pPr>
              <a:buFont typeface="Wingdings 2" pitchFamily="18" charset="2"/>
              <a:buNone/>
            </a:pP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    【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罗</a:t>
            </a: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12:20/21】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所以，“你的仇敌若饿了，就给他吃；若渴了，就给他喝。因为你这样行，就是把炭火堆在他的头上。”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你不可为恶所胜，反要以善胜恶。</a:t>
            </a:r>
            <a:endParaRPr kumimoji="0" lang="en-US" altLang="zh-CN" sz="4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  <a:p>
            <a:pPr>
              <a:buFont typeface="Wingdings 2" pitchFamily="18" charset="2"/>
              <a:buNone/>
            </a:pPr>
            <a:endParaRPr lang="zh-CN" altLang="en-US" sz="4000" b="1" dirty="0">
              <a:latin typeface="+mn-ea"/>
            </a:endParaRPr>
          </a:p>
          <a:p>
            <a:pPr>
              <a:buNone/>
            </a:pPr>
            <a:endParaRPr lang="zh-CN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6E56930-63FA-30E6-8CC0-701D0EBCD3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718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（三）合一的恩赐    7/16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/>
              <a:buNone/>
              <a:tabLst/>
              <a:defRPr/>
            </a:pP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     1.恩赐由主量给各人（</a:t>
            </a: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7/11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）</a:t>
            </a:r>
            <a:endParaRPr kumimoji="0" lang="en-US" altLang="zh-CN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/>
              <a:buNone/>
              <a:tabLst/>
              <a:defRPr/>
            </a:pP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       </a:t>
            </a:r>
            <a:r>
              <a:rPr kumimoji="0" lang="en-US" altLang="zh-CN" sz="40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a</a:t>
            </a: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,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圣灵的供应而来的</a:t>
            </a:r>
            <a:endParaRPr kumimoji="0" lang="en-US" altLang="zh-CN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/>
              <a:buNone/>
              <a:tabLst/>
              <a:defRPr/>
            </a:pPr>
            <a:r>
              <a:rPr lang="en-US" altLang="zh-CN" sz="40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     </a:t>
            </a: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【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林前</a:t>
            </a: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12:11】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这一切都是这位圣灵所运行、随己意分给各人的。</a:t>
            </a:r>
            <a:endParaRPr kumimoji="0" lang="en-US" altLang="zh-CN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indent="0">
              <a:buNone/>
            </a:pPr>
            <a:r>
              <a:rPr lang="zh-CN" altLang="en-US" sz="4000" b="1" dirty="0">
                <a:latin typeface="Arial" panose="020B0604020202020204" pitchFamily="34" charset="0"/>
                <a:ea typeface="宋体" panose="02010600030101010101" pitchFamily="2" charset="-122"/>
              </a:rPr>
              <a:t>           </a:t>
            </a:r>
            <a:r>
              <a:rPr lang="en-US" altLang="zh-CN" sz="4000" b="1" dirty="0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r>
              <a:rPr lang="en-US" altLang="zh-CN" sz="4000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altLang="zh-CN" sz="4000" b="1" dirty="0">
                <a:latin typeface="+mn-ea"/>
              </a:rPr>
              <a:t>,</a:t>
            </a:r>
            <a:r>
              <a:rPr lang="zh-CN" altLang="en-US" sz="4000" b="1" dirty="0">
                <a:latin typeface="+mn-ea"/>
              </a:rPr>
              <a:t>构成恩赐的根据</a:t>
            </a:r>
            <a:endParaRPr lang="en-US" altLang="zh-CN" sz="4000" b="1" dirty="0">
              <a:latin typeface="+mn-ea"/>
            </a:endParaRPr>
          </a:p>
          <a:p>
            <a:pPr marL="0" indent="0">
              <a:buNone/>
            </a:pPr>
            <a:r>
              <a:rPr lang="en-US" altLang="zh-CN" sz="4000" b="1" dirty="0">
                <a:latin typeface="+mn-ea"/>
              </a:rPr>
              <a:t>         </a:t>
            </a:r>
            <a:r>
              <a:rPr lang="zh-CN" altLang="en-US" sz="4000" b="1" dirty="0">
                <a:latin typeface="+mn-ea"/>
              </a:rPr>
              <a:t>使用恩赐的目的（</a:t>
            </a:r>
            <a:r>
              <a:rPr lang="en-US" altLang="zh-CN" sz="4000" b="1" dirty="0">
                <a:latin typeface="+mn-ea"/>
              </a:rPr>
              <a:t>11/16</a:t>
            </a:r>
            <a:r>
              <a:rPr lang="zh-CN" altLang="en-US" sz="4000" b="1" dirty="0">
                <a:latin typeface="+mn-ea"/>
              </a:rPr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11227669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2784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zh-CN" altLang="en-US" sz="4000" b="1" dirty="0">
                <a:latin typeface="Arial" panose="020B0604020202020204" pitchFamily="34" charset="0"/>
                <a:ea typeface="宋体" panose="02010600030101010101" pitchFamily="2" charset="-122"/>
              </a:rPr>
              <a:t>       </a:t>
            </a:r>
            <a:r>
              <a:rPr lang="zh-CN" altLang="en-US" sz="4000" b="1" dirty="0"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lang="zh-CN" altLang="en-US" sz="4000" b="1" dirty="0">
                <a:latin typeface="Arial" panose="020B0604020202020204" pitchFamily="34" charset="0"/>
                <a:ea typeface="宋体" panose="02010600030101010101" pitchFamily="2" charset="-122"/>
              </a:rPr>
              <a:t>.恩赐为要健全教会   </a:t>
            </a:r>
            <a:r>
              <a:rPr lang="en-US" altLang="zh-CN" sz="4000" b="1" dirty="0">
                <a:latin typeface="Arial" panose="020B0604020202020204" pitchFamily="34" charset="0"/>
                <a:ea typeface="宋体" panose="02010600030101010101" pitchFamily="2" charset="-122"/>
              </a:rPr>
              <a:t>12/16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/>
              <a:buNone/>
              <a:tabLst/>
              <a:defRPr/>
            </a:pPr>
            <a:r>
              <a:rPr lang="en-US" altLang="zh-CN" sz="4000" b="1" dirty="0">
                <a:latin typeface="Arial" panose="020B0604020202020204" pitchFamily="34" charset="0"/>
                <a:ea typeface="宋体" panose="02010600030101010101" pitchFamily="2" charset="-122"/>
              </a:rPr>
              <a:t>         </a:t>
            </a: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a,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建立基督的身体     </a:t>
            </a: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12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/>
              <a:buNone/>
              <a:tabLst/>
              <a:defRPr/>
            </a:pPr>
            <a:r>
              <a:rPr lang="zh-CN" altLang="en-US" sz="3600" b="1" dirty="0">
                <a:latin typeface="Arial" panose="020B0604020202020204" pitchFamily="34" charset="0"/>
                <a:ea typeface="宋体" panose="02010600030101010101" pitchFamily="2" charset="-122"/>
              </a:rPr>
              <a:t>          </a:t>
            </a:r>
            <a:r>
              <a:rPr lang="en-US" altLang="zh-CN" sz="4000" b="1" dirty="0">
                <a:latin typeface="Arial" panose="020B0604020202020204" pitchFamily="34" charset="0"/>
                <a:ea typeface="宋体" panose="02010600030101010101" pitchFamily="2" charset="-122"/>
              </a:rPr>
              <a:t>b,</a:t>
            </a:r>
            <a:r>
              <a:rPr lang="zh-CN" altLang="en-US" sz="4000" b="1" dirty="0">
                <a:latin typeface="Arial" panose="020B0604020202020204" pitchFamily="34" charset="0"/>
                <a:ea typeface="宋体" panose="02010600030101010101" pitchFamily="2" charset="-122"/>
              </a:rPr>
              <a:t>基督长成的身量     </a:t>
            </a:r>
            <a:r>
              <a:rPr lang="en-US" altLang="zh-CN" sz="4000" b="1" dirty="0">
                <a:latin typeface="Arial" panose="020B0604020202020204" pitchFamily="34" charset="0"/>
                <a:ea typeface="宋体" panose="02010600030101010101" pitchFamily="2" charset="-122"/>
              </a:rPr>
              <a:t>13</a:t>
            </a:r>
          </a:p>
          <a:p>
            <a:pPr>
              <a:buNone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       【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腓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3:9】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并且得以在他里面，不是有自己因律法而得的义，乃是有信基督的义，就是因信　神而来的义</a:t>
            </a:r>
            <a:endParaRPr lang="en-US" altLang="zh-CN" sz="3600" b="1" dirty="0">
              <a:latin typeface="+mn-ea"/>
            </a:endParaRPr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0223B58-811C-A6A1-0EE4-A7B3D29A7C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99856"/>
          </a:xfrm>
        </p:spPr>
        <p:txBody>
          <a:bodyPr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 pitchFamily="18" charset="2"/>
              <a:buNone/>
              <a:tabLst/>
              <a:defRPr/>
            </a:pP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   【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彼前</a:t>
            </a: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3:9】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不以恶报恶、以辱骂还辱骂，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倒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要祝福，因你们是为此蒙召，好叫你们承受福气</a:t>
            </a:r>
            <a:r>
              <a:rPr lang="zh-CN" altLang="en-US" sz="4000" b="1" noProof="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  <a:endParaRPr kumimoji="0" lang="en-US" altLang="zh-CN" sz="4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  <a:p>
            <a:endParaRPr lang="en-US" altLang="zh-CN" dirty="0"/>
          </a:p>
          <a:p>
            <a:r>
              <a:rPr lang="zh-CN" altLang="en-US" sz="4000" dirty="0">
                <a:latin typeface="+mj-ea"/>
                <a:ea typeface="+mj-ea"/>
              </a:rPr>
              <a:t>用和平彼此联络</a:t>
            </a:r>
            <a:endParaRPr lang="en-US" altLang="zh-CN" sz="4000" dirty="0">
              <a:latin typeface="+mj-ea"/>
              <a:ea typeface="+mj-ea"/>
            </a:endParaRPr>
          </a:p>
          <a:p>
            <a:r>
              <a:rPr lang="zh-CN" altLang="en-US" sz="4000" dirty="0">
                <a:latin typeface="+mj-ea"/>
                <a:ea typeface="+mj-ea"/>
              </a:rPr>
              <a:t>竭力保守圣灵所赐合而为一的心</a:t>
            </a:r>
            <a:endParaRPr lang="en-US" altLang="zh-CN" sz="4000" dirty="0">
              <a:latin typeface="+mj-ea"/>
              <a:ea typeface="+mj-ea"/>
            </a:endParaRPr>
          </a:p>
          <a:p>
            <a:r>
              <a:rPr lang="zh-CN" altLang="en-US" sz="4000" b="1" dirty="0">
                <a:latin typeface="+mn-ea"/>
              </a:rPr>
              <a:t>  放下自己、放下过去真道上合一</a:t>
            </a:r>
          </a:p>
        </p:txBody>
      </p:sp>
    </p:spTree>
    <p:extLst>
      <p:ext uri="{BB962C8B-B14F-4D97-AF65-F5344CB8AC3E}">
        <p14:creationId xmlns:p14="http://schemas.microsoft.com/office/powerpoint/2010/main" val="13047535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44F0BD1-172C-593F-5867-A92DB0F411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71864"/>
          </a:xfrm>
        </p:spPr>
        <p:txBody>
          <a:bodyPr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 pitchFamily="18" charset="2"/>
              <a:buNone/>
              <a:tabLst/>
              <a:defRPr/>
            </a:pPr>
            <a:r>
              <a:rPr kumimoji="0" lang="zh-CN" altLang="en-US" sz="421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（二）合一的要素    4/6</a:t>
            </a:r>
            <a:endParaRPr kumimoji="0" lang="en-US" altLang="zh-CN" sz="4210" b="1" i="0" u="none" strike="noStrike" kern="1200" cap="none" spc="0" normalizeH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0" indent="0">
              <a:buNone/>
            </a:pPr>
            <a:r>
              <a:rPr lang="en-US" altLang="zh-CN" sz="3600" b="1" dirty="0">
                <a:latin typeface="+mj-ea"/>
                <a:ea typeface="+mj-ea"/>
              </a:rPr>
              <a:t>          </a:t>
            </a:r>
            <a:r>
              <a:rPr lang="zh-CN" altLang="en-US" sz="3600" b="1" dirty="0">
                <a:latin typeface="+mj-ea"/>
                <a:ea typeface="+mj-ea"/>
              </a:rPr>
              <a:t>弗</a:t>
            </a:r>
            <a:r>
              <a:rPr lang="en-US" altLang="zh-CN" sz="3600" b="1" dirty="0">
                <a:latin typeface="+mj-ea"/>
                <a:ea typeface="+mj-ea"/>
              </a:rPr>
              <a:t>4:4</a:t>
            </a:r>
            <a:r>
              <a:rPr lang="zh-CN" altLang="en-US" sz="3600" b="1" dirty="0">
                <a:latin typeface="+mn-ea"/>
              </a:rPr>
              <a:t>身体只有一个，圣灵只有一个，正如你们蒙召，同有一个指望</a:t>
            </a:r>
            <a:r>
              <a:rPr lang="zh-CN" altLang="en-US" sz="3600" dirty="0"/>
              <a:t>；</a:t>
            </a:r>
            <a:endParaRPr lang="en-US" altLang="zh-CN" sz="3600" dirty="0"/>
          </a:p>
          <a:p>
            <a:pPr marL="0" indent="0">
              <a:buNone/>
            </a:pPr>
            <a:r>
              <a:rPr lang="zh-CN" altLang="en-US" sz="4000" b="1" dirty="0">
                <a:solidFill>
                  <a:srgbClr val="FF0000"/>
                </a:solidFill>
                <a:latin typeface="+mj-ea"/>
                <a:ea typeface="+mj-ea"/>
              </a:rPr>
              <a:t>身体只有一个：</a:t>
            </a:r>
            <a:r>
              <a:rPr lang="zh-CN" altLang="en-US" sz="3600" b="1" dirty="0">
                <a:latin typeface="Arial" panose="020B0604020202020204" pitchFamily="34" charset="0"/>
                <a:ea typeface="宋体" panose="02010600030101010101" pitchFamily="2" charset="-122"/>
              </a:rPr>
              <a:t>领受了同样的生命，联合在一个身体里</a:t>
            </a:r>
            <a:r>
              <a:rPr lang="en-US" altLang="zh-CN" sz="3600" b="1" dirty="0">
                <a:latin typeface="Arial" panose="020B0604020202020204" pitchFamily="34" charset="0"/>
                <a:ea typeface="宋体" panose="02010600030101010101" pitchFamily="2" charset="-122"/>
              </a:rPr>
              <a:t>——</a:t>
            </a:r>
            <a:r>
              <a:rPr lang="zh-CN" altLang="en-US" sz="3600" b="1" dirty="0">
                <a:latin typeface="Arial" panose="020B0604020202020204" pitchFamily="34" charset="0"/>
                <a:ea typeface="宋体" panose="02010600030101010101" pitchFamily="2" charset="-122"/>
              </a:rPr>
              <a:t>基督的身体，</a:t>
            </a:r>
            <a:r>
              <a:rPr lang="zh-CN" altLang="en-US" sz="3600" b="1" dirty="0">
                <a:latin typeface="+mn-ea"/>
              </a:rPr>
              <a:t>就是神的教会。</a:t>
            </a:r>
            <a:endParaRPr lang="en-US" altLang="zh-CN" sz="3600" b="1" dirty="0">
              <a:latin typeface="+mn-ea"/>
            </a:endParaRPr>
          </a:p>
          <a:p>
            <a:pPr marL="0" indent="0">
              <a:buNone/>
            </a:pP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隶书"/>
                <a:ea typeface="+mj-ea"/>
                <a:cs typeface="+mn-cs"/>
              </a:rPr>
              <a:t>圣灵只有一个：</a:t>
            </a:r>
            <a:r>
              <a:rPr kumimoji="0" lang="zh-CN" altLang="en-US" sz="34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同一个灵</a:t>
            </a:r>
            <a:r>
              <a:rPr kumimoji="0" lang="en-US" altLang="zh-CN" sz="34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——</a:t>
            </a:r>
            <a:r>
              <a:rPr kumimoji="0" lang="zh-CN" altLang="en-US" sz="34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基督的灵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。</a:t>
            </a:r>
            <a:endParaRPr lang="en-US" altLang="zh-CN" sz="3200" b="1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marL="0" indent="0">
              <a:buNone/>
            </a:pPr>
            <a:endParaRPr lang="en-US" altLang="zh-CN" sz="4000" b="1" dirty="0">
              <a:solidFill>
                <a:srgbClr val="FF0000"/>
              </a:solidFill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3639131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E384F1B-84F5-E3DB-D30F-2C672931AC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55840"/>
          </a:xfr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None/>
              <a:tabLst/>
              <a:defRPr/>
            </a:pP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隶书"/>
                <a:ea typeface="+mj-ea"/>
                <a:cs typeface="+mn-cs"/>
              </a:rPr>
              <a:t>一望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tantia"/>
                <a:ea typeface="宋体" panose="02010600030101010101" pitchFamily="2" charset="-122"/>
                <a:cs typeface="+mn-cs"/>
              </a:rPr>
              <a:t>：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宋体" panose="02010600030101010101" pitchFamily="2" charset="-122"/>
                <a:cs typeface="+mn-cs"/>
              </a:rPr>
              <a:t>【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宋体" panose="02010600030101010101" pitchFamily="2" charset="-122"/>
                <a:cs typeface="+mn-cs"/>
              </a:rPr>
              <a:t>彼前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1:3/4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宋体" panose="02010600030101010101" pitchFamily="2" charset="-122"/>
                <a:cs typeface="+mn-cs"/>
              </a:rPr>
              <a:t>】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宋体" panose="02010600030101010101" pitchFamily="2" charset="-122"/>
                <a:cs typeface="+mn-cs"/>
              </a:rPr>
              <a:t>愿颂赞归于我们主耶稣基督的父　神，他曾照自己的大怜悯，藉耶稣基督从死里复活，重生了我们，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tantia"/>
                <a:ea typeface="宋体" panose="02010600030101010101" pitchFamily="2" charset="-122"/>
                <a:cs typeface="+mn-cs"/>
              </a:rPr>
              <a:t>叫我们有活泼的盼望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宋体" panose="02010600030101010101" pitchFamily="2" charset="-122"/>
                <a:cs typeface="+mn-cs"/>
              </a:rPr>
              <a:t>，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tantia"/>
                <a:ea typeface="宋体" panose="02010600030101010101" pitchFamily="2" charset="-122"/>
                <a:cs typeface="+mn-cs"/>
              </a:rPr>
              <a:t>可以得着不能朽坏、不能玷污、不能衰残、为你们存留在天上的基业</a:t>
            </a:r>
            <a:r>
              <a:rPr kumimoji="0" lang="zh-CN" alt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tantia"/>
                <a:ea typeface="宋体" panose="02010600030101010101" pitchFamily="2" charset="-122"/>
                <a:cs typeface="+mn-cs"/>
              </a:rPr>
              <a:t>。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1718881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EF26C4A-42A5-2986-19D3-6E8DB51E53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71864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Arial" panose="020B0604020202020204" pitchFamily="34" charset="0"/>
                <a:ea typeface="宋体" panose="02010600030101010101" pitchFamily="2" charset="-122"/>
              </a:rPr>
              <a:t>   将来的复活</a:t>
            </a:r>
            <a:r>
              <a:rPr lang="en-US" altLang="zh-CN" sz="4000" b="1" dirty="0">
                <a:latin typeface="Arial" panose="020B0604020202020204" pitchFamily="34" charset="0"/>
                <a:ea typeface="宋体" panose="02010600030101010101" pitchFamily="2" charset="-122"/>
              </a:rPr>
              <a:t>(</a:t>
            </a:r>
            <a:r>
              <a:rPr lang="zh-CN" altLang="en-US" sz="4000" b="1" dirty="0">
                <a:latin typeface="Arial" panose="020B0604020202020204" pitchFamily="34" charset="0"/>
                <a:ea typeface="宋体" panose="02010600030101010101" pitchFamily="2" charset="-122"/>
              </a:rPr>
              <a:t>盼望</a:t>
            </a:r>
            <a:r>
              <a:rPr lang="en-US" altLang="zh-CN" sz="4000" b="1" dirty="0">
                <a:latin typeface="Arial" panose="020B0604020202020204" pitchFamily="34" charset="0"/>
                <a:ea typeface="宋体" panose="02010600030101010101" pitchFamily="2" charset="-122"/>
              </a:rPr>
              <a:t>):</a:t>
            </a:r>
          </a:p>
          <a:p>
            <a:r>
              <a:rPr lang="en-US" altLang="zh-CN" sz="4000" b="1" dirty="0">
                <a:latin typeface="Arial" panose="020B0604020202020204" pitchFamily="34" charset="0"/>
                <a:ea typeface="宋体" panose="02010600030101010101" pitchFamily="2" charset="-122"/>
              </a:rPr>
              <a:t>          【</a:t>
            </a:r>
            <a:r>
              <a:rPr lang="zh-CN" altLang="en-US" sz="4000" b="1" dirty="0">
                <a:latin typeface="Arial" panose="020B0604020202020204" pitchFamily="34" charset="0"/>
                <a:ea typeface="宋体" panose="02010600030101010101" pitchFamily="2" charset="-122"/>
              </a:rPr>
              <a:t>林前</a:t>
            </a:r>
            <a:r>
              <a:rPr lang="en-US" altLang="zh-CN" sz="4000" b="1" dirty="0">
                <a:latin typeface="Arial" panose="020B0604020202020204" pitchFamily="34" charset="0"/>
                <a:ea typeface="宋体" panose="02010600030101010101" pitchFamily="2" charset="-122"/>
              </a:rPr>
              <a:t>15:19/22】</a:t>
            </a:r>
            <a:r>
              <a:rPr lang="zh-CN" altLang="en-US" sz="4000" b="1" dirty="0">
                <a:latin typeface="Arial" panose="020B0604020202020204" pitchFamily="34" charset="0"/>
                <a:ea typeface="宋体" panose="02010600030101010101" pitchFamily="2" charset="-122"/>
              </a:rPr>
              <a:t>我们若靠基督只在今生有指望，就算比众人更可怜。但基督已经从死里复活，成为睡了之人初熟的果子。死既是因一人而来，死人复活也是因一人而来。在亚当里众人都死了，照样，</a:t>
            </a:r>
            <a:r>
              <a:rPr lang="zh-CN" altLang="en-US" sz="4000" b="1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在基督里众人也都要复活</a:t>
            </a:r>
            <a:r>
              <a:rPr lang="zh-CN" altLang="en-US" sz="4000" b="1" dirty="0">
                <a:latin typeface="Arial" panose="020B0604020202020204" pitchFamily="34" charset="0"/>
                <a:ea typeface="宋体" panose="02010600030101010101" pitchFamily="2" charset="-122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9837002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0CD1E9B-F385-D69A-32CC-94CB449393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718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4000" b="1" dirty="0">
                <a:solidFill>
                  <a:srgbClr val="FF0000"/>
                </a:solidFill>
                <a:latin typeface="+mj-ea"/>
                <a:ea typeface="+mj-ea"/>
              </a:rPr>
              <a:t>一主</a:t>
            </a:r>
            <a:r>
              <a:rPr lang="en-US" altLang="zh-CN" sz="4000" b="1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:</a:t>
            </a:r>
            <a:r>
              <a:rPr lang="en-US" altLang="zh-CN" sz="4000" b="1" dirty="0">
                <a:latin typeface="Arial" panose="020B0604020202020204" pitchFamily="34" charset="0"/>
                <a:ea typeface="宋体" panose="02010600030101010101" pitchFamily="2" charset="-122"/>
              </a:rPr>
              <a:t>【</a:t>
            </a:r>
            <a:r>
              <a:rPr lang="zh-CN" altLang="en-US" sz="4000" b="1" dirty="0">
                <a:latin typeface="Arial" panose="020B0604020202020204" pitchFamily="34" charset="0"/>
                <a:ea typeface="宋体" panose="02010600030101010101" pitchFamily="2" charset="-122"/>
              </a:rPr>
              <a:t>林前</a:t>
            </a:r>
            <a:r>
              <a:rPr lang="en-US" altLang="zh-CN" sz="4000" b="1" dirty="0">
                <a:latin typeface="Arial" panose="020B0604020202020204" pitchFamily="34" charset="0"/>
                <a:ea typeface="宋体" panose="02010600030101010101" pitchFamily="2" charset="-122"/>
              </a:rPr>
              <a:t>8:6】</a:t>
            </a:r>
            <a:r>
              <a:rPr lang="zh-CN" altLang="en-US" sz="4000" b="1" dirty="0">
                <a:latin typeface="Arial" panose="020B0604020202020204" pitchFamily="34" charset="0"/>
                <a:ea typeface="宋体" panose="02010600030101010101" pitchFamily="2" charset="-122"/>
              </a:rPr>
              <a:t>然而我们只有一位神，就是父，万物都本于他，我们也归于他；</a:t>
            </a:r>
            <a:r>
              <a:rPr lang="zh-CN" altLang="en-US" sz="4000" b="1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并有一位主，就是耶稣基督</a:t>
            </a:r>
            <a:r>
              <a:rPr lang="zh-CN" altLang="en-US" sz="4000" b="1" dirty="0">
                <a:latin typeface="Arial" panose="020B0604020202020204" pitchFamily="34" charset="0"/>
                <a:ea typeface="宋体" panose="02010600030101010101" pitchFamily="2" charset="-122"/>
              </a:rPr>
              <a:t>，万物都是藉着他有的，我们也是藉着他有的。</a:t>
            </a:r>
            <a:endParaRPr lang="en-US" altLang="zh-CN" sz="4000" b="1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marL="0" indent="0">
              <a:buNone/>
            </a:pPr>
            <a:r>
              <a:rPr lang="en-US" altLang="zh-CN" sz="4000" b="1" dirty="0">
                <a:latin typeface="Arial" panose="020B0604020202020204" pitchFamily="34" charset="0"/>
                <a:ea typeface="宋体" panose="02010600030101010101" pitchFamily="2" charset="-122"/>
              </a:rPr>
              <a:t>        </a:t>
            </a:r>
            <a:r>
              <a:rPr lang="zh-CN" altLang="en-US" sz="4000" b="1" dirty="0">
                <a:latin typeface="Arial" panose="020B0604020202020204" pitchFamily="34" charset="0"/>
                <a:ea typeface="宋体" panose="02010600030101010101" pitchFamily="2" charset="-122"/>
              </a:rPr>
              <a:t>生命的主</a:t>
            </a:r>
            <a:r>
              <a:rPr lang="en-US" altLang="zh-CN" sz="4000" b="1" dirty="0">
                <a:latin typeface="Arial" panose="020B0604020202020204" pitchFamily="34" charset="0"/>
                <a:ea typeface="宋体" panose="02010600030101010101" pitchFamily="2" charset="-122"/>
              </a:rPr>
              <a:t>:【</a:t>
            </a:r>
            <a:r>
              <a:rPr lang="zh-CN" altLang="en-US" sz="4000" b="1" dirty="0">
                <a:latin typeface="Arial" panose="020B0604020202020204" pitchFamily="34" charset="0"/>
                <a:ea typeface="宋体" panose="02010600030101010101" pitchFamily="2" charset="-122"/>
              </a:rPr>
              <a:t>约</a:t>
            </a:r>
            <a:r>
              <a:rPr lang="en-US" altLang="zh-CN" sz="4000" b="1" dirty="0">
                <a:latin typeface="Arial" panose="020B0604020202020204" pitchFamily="34" charset="0"/>
                <a:ea typeface="宋体" panose="02010600030101010101" pitchFamily="2" charset="-122"/>
              </a:rPr>
              <a:t>11:25】</a:t>
            </a:r>
            <a:r>
              <a:rPr lang="zh-CN" altLang="en-US" sz="4000" b="1" dirty="0">
                <a:latin typeface="Arial" panose="020B0604020202020204" pitchFamily="34" charset="0"/>
                <a:ea typeface="宋体" panose="02010600030101010101" pitchFamily="2" charset="-122"/>
              </a:rPr>
              <a:t>耶稣对她说：“复活在我，生命也在我；信我的人，虽然死了，也必复活。</a:t>
            </a:r>
            <a:endParaRPr lang="en-US" altLang="zh-CN" sz="4000" b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239358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915F0E5-489C-AF6A-9EF5-6CEA82326A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71864"/>
          </a:xfrm>
        </p:spPr>
        <p:txBody>
          <a:bodyPr/>
          <a:lstStyle/>
          <a:p>
            <a:r>
              <a:rPr lang="zh-CN" altLang="en-US" sz="4000" b="1" dirty="0">
                <a:latin typeface="+mn-ea"/>
              </a:rPr>
              <a:t>   </a:t>
            </a:r>
            <a:r>
              <a:rPr lang="zh-CN" altLang="en-US" sz="4000" b="1" dirty="0">
                <a:latin typeface="Arial" panose="020B0604020202020204" pitchFamily="34" charset="0"/>
                <a:ea typeface="宋体" panose="02010600030101010101" pitchFamily="2" charset="-122"/>
              </a:rPr>
              <a:t>工作的主：</a:t>
            </a:r>
            <a:r>
              <a:rPr lang="en-US" altLang="zh-CN" sz="4000" b="1" dirty="0">
                <a:latin typeface="Arial" panose="020B0604020202020204" pitchFamily="34" charset="0"/>
                <a:ea typeface="宋体" panose="02010600030101010101" pitchFamily="2" charset="-122"/>
              </a:rPr>
              <a:t>【</a:t>
            </a:r>
            <a:r>
              <a:rPr lang="zh-CN" altLang="en-US" sz="4000" b="1" dirty="0">
                <a:latin typeface="Arial" panose="020B0604020202020204" pitchFamily="34" charset="0"/>
                <a:ea typeface="宋体" panose="02010600030101010101" pitchFamily="2" charset="-122"/>
              </a:rPr>
              <a:t>太</a:t>
            </a:r>
            <a:r>
              <a:rPr lang="en-US" altLang="zh-CN" sz="4000" b="1" dirty="0">
                <a:latin typeface="Arial" panose="020B0604020202020204" pitchFamily="34" charset="0"/>
                <a:ea typeface="宋体" panose="02010600030101010101" pitchFamily="2" charset="-122"/>
              </a:rPr>
              <a:t>9:38】</a:t>
            </a:r>
            <a:r>
              <a:rPr lang="zh-CN" altLang="en-US" sz="4000" b="1" dirty="0">
                <a:latin typeface="Arial" panose="020B0604020202020204" pitchFamily="34" charset="0"/>
                <a:ea typeface="宋体" panose="02010600030101010101" pitchFamily="2" charset="-122"/>
              </a:rPr>
              <a:t>所以你们当求庄稼的主，打发工人出去收他的庄稼。”</a:t>
            </a:r>
            <a:endParaRPr lang="en-US" altLang="zh-CN" sz="4000" b="1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en-US" altLang="zh-CN" sz="4000" b="1" dirty="0">
                <a:latin typeface="Arial" panose="020B0604020202020204" pitchFamily="34" charset="0"/>
                <a:ea typeface="宋体" panose="02010600030101010101" pitchFamily="2" charset="-122"/>
              </a:rPr>
              <a:t>       </a:t>
            </a:r>
            <a:r>
              <a:rPr lang="zh-CN" altLang="en-US" sz="4000" b="1" dirty="0">
                <a:latin typeface="Arial" panose="020B0604020202020204" pitchFamily="34" charset="0"/>
                <a:ea typeface="宋体" panose="02010600030101010101" pitchFamily="2" charset="-122"/>
              </a:rPr>
              <a:t>救赎的主：</a:t>
            </a:r>
            <a:r>
              <a:rPr lang="en-US" altLang="zh-CN" sz="4000" b="1" dirty="0">
                <a:latin typeface="Arial" panose="020B0604020202020204" pitchFamily="34" charset="0"/>
                <a:ea typeface="宋体" panose="02010600030101010101" pitchFamily="2" charset="-122"/>
              </a:rPr>
              <a:t>【</a:t>
            </a:r>
            <a:r>
              <a:rPr lang="zh-CN" altLang="en-US" sz="4000" b="1" dirty="0">
                <a:latin typeface="Arial" panose="020B0604020202020204" pitchFamily="34" charset="0"/>
                <a:ea typeface="宋体" panose="02010600030101010101" pitchFamily="2" charset="-122"/>
              </a:rPr>
              <a:t>弗</a:t>
            </a:r>
            <a:r>
              <a:rPr lang="en-US" altLang="zh-CN" sz="4000" b="1" dirty="0">
                <a:latin typeface="Arial" panose="020B0604020202020204" pitchFamily="34" charset="0"/>
                <a:ea typeface="宋体" panose="02010600030101010101" pitchFamily="2" charset="-122"/>
              </a:rPr>
              <a:t>5:23】</a:t>
            </a:r>
            <a:r>
              <a:rPr lang="zh-CN" altLang="en-US" sz="4000" b="1" dirty="0">
                <a:latin typeface="Arial" panose="020B0604020202020204" pitchFamily="34" charset="0"/>
                <a:ea typeface="宋体" panose="02010600030101010101" pitchFamily="2" charset="-122"/>
              </a:rPr>
              <a:t>因为丈夫是妻子的头，如同基督是教会的头，他又是</a:t>
            </a:r>
            <a:r>
              <a:rPr lang="zh-CN" altLang="en-US" sz="4000" b="1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教会全体的救主</a:t>
            </a:r>
            <a:r>
              <a:rPr lang="zh-CN" altLang="en-US" sz="4000" b="1" dirty="0">
                <a:latin typeface="Arial" panose="020B0604020202020204" pitchFamily="34" charset="0"/>
                <a:ea typeface="宋体" panose="02010600030101010101" pitchFamily="2" charset="-122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31944217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CA4CB23-BDD2-99E1-8DCD-E84BA476CC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15880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sz="4000" b="1" dirty="0">
                <a:latin typeface="Arial" panose="020B0604020202020204" pitchFamily="34" charset="0"/>
                <a:ea typeface="宋体" panose="02010600030101010101" pitchFamily="2" charset="-122"/>
              </a:rPr>
              <a:t>        审判的主：</a:t>
            </a:r>
            <a:r>
              <a:rPr lang="en-US" altLang="zh-CN" sz="4000" b="1" dirty="0">
                <a:latin typeface="Arial" panose="020B0604020202020204" pitchFamily="34" charset="0"/>
                <a:ea typeface="宋体" panose="02010600030101010101" pitchFamily="2" charset="-122"/>
              </a:rPr>
              <a:t>【</a:t>
            </a:r>
            <a:r>
              <a:rPr lang="zh-CN" altLang="en-US" sz="4000" b="1" dirty="0">
                <a:latin typeface="Arial" panose="020B0604020202020204" pitchFamily="34" charset="0"/>
                <a:ea typeface="宋体" panose="02010600030101010101" pitchFamily="2" charset="-122"/>
              </a:rPr>
              <a:t>徒</a:t>
            </a:r>
            <a:r>
              <a:rPr lang="en-US" altLang="zh-CN" sz="4000" b="1" dirty="0">
                <a:latin typeface="Arial" panose="020B0604020202020204" pitchFamily="34" charset="0"/>
                <a:ea typeface="宋体" panose="02010600030101010101" pitchFamily="2" charset="-122"/>
              </a:rPr>
              <a:t>17:31】</a:t>
            </a:r>
            <a:r>
              <a:rPr lang="zh-CN" altLang="en-US" sz="4000" b="1" dirty="0">
                <a:latin typeface="Arial" panose="020B0604020202020204" pitchFamily="34" charset="0"/>
                <a:ea typeface="宋体" panose="02010600030101010101" pitchFamily="2" charset="-122"/>
              </a:rPr>
              <a:t>因为他已经定了日子，要藉着他所设立的人</a:t>
            </a:r>
            <a:r>
              <a:rPr lang="zh-CN" altLang="en-US" sz="4000" b="1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按公义审判天下</a:t>
            </a:r>
            <a:r>
              <a:rPr lang="zh-CN" altLang="en-US" sz="4000" b="1" dirty="0">
                <a:latin typeface="Arial" panose="020B0604020202020204" pitchFamily="34" charset="0"/>
                <a:ea typeface="宋体" panose="02010600030101010101" pitchFamily="2" charset="-122"/>
              </a:rPr>
              <a:t>，并且叫他从死里复活，给万人作可信的凭据。</a:t>
            </a:r>
            <a:endParaRPr lang="en-US" altLang="zh-CN" sz="4000" b="1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zh-CN" altLang="en-US" sz="4000" b="1" dirty="0">
                <a:solidFill>
                  <a:srgbClr val="FF0000"/>
                </a:solidFill>
                <a:latin typeface="+mj-ea"/>
                <a:ea typeface="+mj-ea"/>
              </a:rPr>
              <a:t>一信：</a:t>
            </a:r>
            <a:r>
              <a:rPr lang="zh-CN" altLang="en-US" sz="4000" b="1" dirty="0">
                <a:latin typeface="Arial" panose="020B0604020202020204" pitchFamily="34" charset="0"/>
                <a:ea typeface="宋体" panose="02010600030101010101" pitchFamily="2" charset="-122"/>
              </a:rPr>
              <a:t>基督耶稣救恩为根基</a:t>
            </a:r>
            <a:endParaRPr lang="en-US" altLang="zh-CN" sz="4000" b="1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zh-CN" altLang="en-US" sz="4000" b="1" dirty="0">
                <a:solidFill>
                  <a:srgbClr val="FF0000"/>
                </a:solidFill>
                <a:latin typeface="+mj-ea"/>
                <a:ea typeface="+mj-ea"/>
              </a:rPr>
              <a:t>一洗：</a:t>
            </a:r>
            <a:r>
              <a:rPr lang="en-US" altLang="zh-CN" sz="4000" b="1" dirty="0">
                <a:latin typeface="+mn-ea"/>
              </a:rPr>
              <a:t>【</a:t>
            </a:r>
            <a:r>
              <a:rPr lang="zh-CN" altLang="en-US" sz="4000" b="1" dirty="0">
                <a:latin typeface="+mn-ea"/>
              </a:rPr>
              <a:t>徒</a:t>
            </a:r>
            <a:r>
              <a:rPr lang="en-US" altLang="zh-CN" sz="4000" b="1" dirty="0">
                <a:latin typeface="+mn-ea"/>
              </a:rPr>
              <a:t>19:4/5】</a:t>
            </a:r>
            <a:r>
              <a:rPr lang="zh-CN" altLang="en-US" sz="4000" b="1" dirty="0">
                <a:latin typeface="+mn-ea"/>
              </a:rPr>
              <a:t>保罗说：“约翰所行的是悔改的洗，告诉百姓，当信那在他以后要来的，就是耶稣。”</a:t>
            </a:r>
          </a:p>
          <a:p>
            <a:r>
              <a:rPr lang="zh-CN" altLang="en-US" sz="4000" b="1" dirty="0">
                <a:latin typeface="+mn-ea"/>
              </a:rPr>
              <a:t>他们听见这话，就奉主耶稣的名受洗。</a:t>
            </a:r>
          </a:p>
        </p:txBody>
      </p:sp>
    </p:spTree>
    <p:extLst>
      <p:ext uri="{BB962C8B-B14F-4D97-AF65-F5344CB8AC3E}">
        <p14:creationId xmlns:p14="http://schemas.microsoft.com/office/powerpoint/2010/main" val="31970541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5F9B5E6-190F-E608-A7EF-3E8BE97371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71864"/>
          </a:xfrm>
        </p:spPr>
        <p:txBody>
          <a:bodyPr>
            <a:normAutofit/>
          </a:bodyPr>
          <a:lstStyle/>
          <a:p>
            <a:r>
              <a:rPr lang="en-US" altLang="zh-CN" sz="4000" b="1" dirty="0">
                <a:latin typeface="Arial" panose="020B0604020202020204" pitchFamily="34" charset="0"/>
                <a:ea typeface="宋体" panose="02010600030101010101" pitchFamily="2" charset="-122"/>
              </a:rPr>
              <a:t>      【</a:t>
            </a:r>
            <a:r>
              <a:rPr lang="zh-CN" altLang="en-US" sz="4000" b="1" dirty="0">
                <a:latin typeface="Arial" panose="020B0604020202020204" pitchFamily="34" charset="0"/>
                <a:ea typeface="宋体" panose="02010600030101010101" pitchFamily="2" charset="-122"/>
              </a:rPr>
              <a:t>加</a:t>
            </a:r>
            <a:r>
              <a:rPr lang="en-US" altLang="zh-CN" sz="4000" b="1" dirty="0">
                <a:latin typeface="Arial" panose="020B0604020202020204" pitchFamily="34" charset="0"/>
                <a:ea typeface="宋体" panose="02010600030101010101" pitchFamily="2" charset="-122"/>
              </a:rPr>
              <a:t>3:27】</a:t>
            </a:r>
            <a:r>
              <a:rPr lang="zh-CN" altLang="en-US" sz="4000" b="1" dirty="0">
                <a:latin typeface="Arial" panose="020B0604020202020204" pitchFamily="34" charset="0"/>
                <a:ea typeface="宋体" panose="02010600030101010101" pitchFamily="2" charset="-122"/>
              </a:rPr>
              <a:t>你们受洗归入基督的，都是披戴基督了。</a:t>
            </a:r>
            <a:endParaRPr lang="en-US" altLang="zh-CN" sz="4000" b="1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en-US" altLang="zh-CN" sz="4000" b="1" dirty="0">
                <a:latin typeface="Arial" panose="020B0604020202020204" pitchFamily="34" charset="0"/>
                <a:ea typeface="宋体" panose="02010600030101010101" pitchFamily="2" charset="-122"/>
              </a:rPr>
              <a:t>      【</a:t>
            </a:r>
            <a:r>
              <a:rPr lang="zh-CN" altLang="en-US" sz="4000" b="1" dirty="0">
                <a:latin typeface="Arial" panose="020B0604020202020204" pitchFamily="34" charset="0"/>
                <a:ea typeface="宋体" panose="02010600030101010101" pitchFamily="2" charset="-122"/>
              </a:rPr>
              <a:t>多</a:t>
            </a:r>
            <a:r>
              <a:rPr lang="en-US" altLang="zh-CN" sz="4000" b="1" dirty="0">
                <a:latin typeface="Arial" panose="020B0604020202020204" pitchFamily="34" charset="0"/>
                <a:ea typeface="宋体" panose="02010600030101010101" pitchFamily="2" charset="-122"/>
              </a:rPr>
              <a:t>3:5】</a:t>
            </a:r>
            <a:r>
              <a:rPr lang="zh-CN" altLang="en-US" sz="3600" b="1" dirty="0">
                <a:latin typeface="Arial" panose="020B0604020202020204" pitchFamily="34" charset="0"/>
                <a:ea typeface="宋体" panose="02010600030101010101" pitchFamily="2" charset="-122"/>
              </a:rPr>
              <a:t>他便救了我们，并不是因我们自己所行的义，乃是照他的怜悯，</a:t>
            </a:r>
            <a:r>
              <a:rPr lang="zh-CN" altLang="en-US" sz="3600" b="1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藉着重生的洗和圣灵的更新。</a:t>
            </a:r>
            <a:endParaRPr lang="en-US" altLang="zh-CN" sz="3600" b="1" dirty="0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/>
              <a:buNone/>
              <a:tabLst/>
              <a:defRPr/>
            </a:pP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隶书"/>
                <a:ea typeface="+mj-ea"/>
                <a:cs typeface="+mn-cs"/>
              </a:rPr>
              <a:t>  </a:t>
            </a:r>
            <a:endParaRPr kumimoji="0" lang="en-US" altLang="zh-CN" sz="4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隶书"/>
              <a:ea typeface="+mj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/>
              <a:buNone/>
              <a:tabLst/>
              <a:defRPr/>
            </a:pPr>
            <a:r>
              <a:rPr lang="en-US" altLang="zh-CN" sz="4000" b="1" dirty="0">
                <a:solidFill>
                  <a:srgbClr val="FF0000"/>
                </a:solidFill>
                <a:latin typeface="隶书"/>
                <a:ea typeface="+mj-ea"/>
              </a:rPr>
              <a:t>  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隶书"/>
                <a:ea typeface="+mj-ea"/>
                <a:cs typeface="+mn-cs"/>
              </a:rPr>
              <a:t>一神：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三位一体，独一的神。</a:t>
            </a:r>
            <a:endParaRPr kumimoji="0" lang="en-US" altLang="zh-CN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91543342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流畅">
  <a:themeElements>
    <a:clrScheme name="流畅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流畅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流畅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1482</TotalTime>
  <Words>798</Words>
  <Application>Microsoft Office PowerPoint</Application>
  <PresentationFormat>全屏显示(4:3)</PresentationFormat>
  <Paragraphs>37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8" baseType="lpstr">
      <vt:lpstr>隶书</vt:lpstr>
      <vt:lpstr>宋体</vt:lpstr>
      <vt:lpstr>Arial</vt:lpstr>
      <vt:lpstr>Calibri</vt:lpstr>
      <vt:lpstr>Constantia</vt:lpstr>
      <vt:lpstr>Wingdings 2</vt:lpstr>
      <vt:lpstr>流畅</vt:lpstr>
      <vt:lpstr>第五段教会在地的生活4:2/11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以弗所书</dc:title>
  <dc:creator>18357809130</dc:creator>
  <cp:lastModifiedBy>李 曼</cp:lastModifiedBy>
  <cp:revision>40</cp:revision>
  <dcterms:modified xsi:type="dcterms:W3CDTF">2023-05-27T04:05:28Z</dcterms:modified>
</cp:coreProperties>
</file>