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62" r:id="rId3"/>
    <p:sldId id="470" r:id="rId4"/>
    <p:sldId id="471" r:id="rId5"/>
    <p:sldId id="472" r:id="rId6"/>
    <p:sldId id="287" r:id="rId7"/>
    <p:sldId id="473" r:id="rId8"/>
    <p:sldId id="333" r:id="rId9"/>
    <p:sldId id="474" r:id="rId10"/>
    <p:sldId id="475" r:id="rId11"/>
    <p:sldId id="309" r:id="rId12"/>
    <p:sldId id="476" r:id="rId13"/>
    <p:sldId id="334" r:id="rId14"/>
    <p:sldId id="477" r:id="rId15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4000" b="1" dirty="0" smtClean="0"/>
              <a:t>2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.恩赐为要健全教会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12-16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a. 建立基督的身体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b. 基督长成的身量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4.良心丧尽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【徒24:16】我因此自己勉励，对神、对人，常存无亏的良心。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良心是个人在道德方面最大的约束力</a:t>
            </a:r>
            <a:r>
              <a:rPr lang="en-US" altLang="zh-CN" sz="4000" b="1" dirty="0" smtClean="0"/>
              <a:t>,</a:t>
            </a:r>
            <a:r>
              <a:rPr lang="zh-CN" altLang="en-US" sz="4000" b="1" dirty="0" smtClean="0"/>
              <a:t>基督徒重生后良心恢复感觉</a:t>
            </a:r>
            <a:r>
              <a:rPr lang="en-US" altLang="zh-CN" sz="4000" b="1" dirty="0" smtClean="0"/>
              <a:t>.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5放纵私欲  </a:t>
            </a:r>
            <a:endParaRPr lang="zh-CN" altLang="en-US" sz="4000" b="1" dirty="0" smtClean="0">
              <a:sym typeface="+mn-ea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【提后2:22】你要逃避少年的私欲，同那清心祷告主的人追求公义、信德、仁爱、和平。</a:t>
            </a:r>
            <a:endParaRPr lang="zh-CN" altLang="en-US" sz="4000" b="1" dirty="0" smtClean="0">
              <a:sym typeface="+mn-ea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6.贪行种种污秽</a:t>
            </a:r>
            <a:endParaRPr lang="en-US" altLang="zh-CN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（二）行事为人应当跟随基督 20/24</a:t>
            </a: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900" b="1" dirty="0" smtClean="0">
                <a:solidFill>
                  <a:schemeClr val="tx1"/>
                </a:solidFill>
                <a:uFillTx/>
              </a:rPr>
              <a:t>1</a:t>
            </a:r>
            <a:r>
              <a:rPr lang="zh-CN" altLang="en-US" sz="3900" b="1" dirty="0" smtClean="0">
                <a:solidFill>
                  <a:schemeClr val="tx1"/>
                </a:solidFill>
                <a:uFillTx/>
              </a:rPr>
              <a:t>、要脱去从前行为上的旧人</a:t>
            </a:r>
            <a:endParaRPr lang="zh-CN" altLang="en-US" sz="3900" b="1" dirty="0" smtClean="0">
              <a:solidFill>
                <a:schemeClr val="tx1"/>
              </a:solidFill>
              <a:uFillTx/>
            </a:endParaRPr>
          </a:p>
          <a:p>
            <a:endParaRPr lang="zh-CN" altLang="en-US" sz="39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3900" b="1" dirty="0" smtClean="0">
                <a:solidFill>
                  <a:schemeClr val="tx1"/>
                </a:solidFill>
                <a:uFillTx/>
              </a:rPr>
              <a:t>【彼后1:4】因此，他已将又宝贵、又极大的应许赐给我们，叫我们既脱离世上从情欲来的败坏，就得与神的性情有分。</a:t>
            </a:r>
            <a:endParaRPr lang="zh-CN" altLang="en-US" sz="39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en-US" altLang="zh-CN" sz="39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3900" b="1" dirty="0" smtClean="0"/>
              <a:t>   </a:t>
            </a:r>
            <a:endParaRPr lang="en-US" altLang="zh-CN" sz="3900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2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、将心志改换一新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「改換」原文即穿上更新之意。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【可7:15-16】从外面进去的，不能污秽人；惟有从里面出来的，乃能污秽人。”（有古卷在此有“有耳可听的，就应当听。”）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【路2:52】耶稣的智慧和身量（或作：“年纪”），并神和人喜爱他的心，都一齐增长。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基督在道成肉身的過程中間，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智慧增長，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身量增長，神喜爱他的心增长，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人喜爱他的心增长。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小孩子的特点：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、变化多端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徒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28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1-10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2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缺乏自制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箴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16:32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3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对发生的事反应过度  提后1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7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 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观点很偏激</a:t>
            </a:r>
            <a:endParaRPr lang="en-US" altLang="zh-CN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c. 连于元首基督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【罗12:8】或作劝化的，就当专一劝化；施舍的，就当诚实；治理的，就当殷勤；怜悯人的，就当甘心。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二.活出新人的生命    17/32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（一）行事为人不应跟随外邦人  17/19   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1.存虚妄的心   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 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虛妄的心：就是沒有敬畏上帝，以自己的幻想，以自己的欲念來代替真理。這個叫做虛妄的心。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原文虚空愚笨的意思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2.心地昏昧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3.与神的生命隔绝     </a:t>
            </a:r>
            <a:endParaRPr lang="en-US" altLang="zh-CN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创</a:t>
            </a:r>
            <a:r>
              <a:rPr lang="en-US" altLang="zh-CN" sz="4000" b="1" dirty="0" smtClean="0"/>
              <a:t>2:15-17</a:t>
            </a:r>
            <a:r>
              <a:rPr lang="zh-CN" altLang="en-US" sz="4000" b="1" dirty="0" smtClean="0"/>
              <a:t>耶和华神将那人安置在伊甸园，使他修理看守。耶和华神吩咐他说：“园中各样树上的果子，你可以随意吃，只是分别善恶树上的果子，你不可吃，因为你吃的日子必定死。”</a:t>
            </a:r>
            <a:endParaRPr lang="zh-CN" altLang="en-US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世界三级生命: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动物的生命   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【徒17:28】我们生活、动作、存留，都在乎他。就如你们作诗的，有人说：‘我们也是他所生的。’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人的生命  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【伯10:12】你将生命和慈爱赐给我，你也眷顾保全我的心灵。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超然的生命  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【约14:6】耶稣说：“我就是道路、真理、生命；若不藉着我，没有人能到父那里去。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80c45680-ac94-464a-8203-780d75bf6c96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891</Words>
  <Application>WPS 演示</Application>
  <PresentationFormat>全屏显示(4:3)</PresentationFormat>
  <Paragraphs>71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37</cp:revision>
  <dcterms:created xsi:type="dcterms:W3CDTF">2023-05-18T11:00:00Z</dcterms:created>
  <dcterms:modified xsi:type="dcterms:W3CDTF">2023-06-22T13:10:54Z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EA6DAF0324E54F03A1C2A441EA64DF0E_12</vt:lpwstr>
  </property>
  <property fmtid="{D5CDD505-2E9C-101B-9397-08002B2CF9AE}" pid="3" name="KSOProductBuildVer">
    <vt:lpwstr>2052-11.1.0.14036</vt:lpwstr>
  </property>
</Properties>
</file>