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20" r:id="rId1"/>
  </p:sldMasterIdLst>
  <p:notesMasterIdLst>
    <p:notesMasterId r:id="rId21"/>
  </p:notesMasterIdLst>
  <p:sldIdLst>
    <p:sldId id="390" r:id="rId2"/>
    <p:sldId id="391" r:id="rId3"/>
    <p:sldId id="392" r:id="rId4"/>
    <p:sldId id="288" r:id="rId5"/>
    <p:sldId id="394" r:id="rId6"/>
    <p:sldId id="395" r:id="rId7"/>
    <p:sldId id="396" r:id="rId8"/>
    <p:sldId id="393" r:id="rId9"/>
    <p:sldId id="399" r:id="rId10"/>
    <p:sldId id="398" r:id="rId11"/>
    <p:sldId id="400" r:id="rId12"/>
    <p:sldId id="401" r:id="rId13"/>
    <p:sldId id="402" r:id="rId14"/>
    <p:sldId id="397" r:id="rId15"/>
    <p:sldId id="403" r:id="rId16"/>
    <p:sldId id="335" r:id="rId17"/>
    <p:sldId id="405" r:id="rId18"/>
    <p:sldId id="404" r:id="rId19"/>
    <p:sldId id="406" r:id="rId2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05" autoAdjust="0"/>
    <p:restoredTop sz="94660"/>
  </p:normalViewPr>
  <p:slideViewPr>
    <p:cSldViewPr>
      <p:cViewPr varScale="1">
        <p:scale>
          <a:sx n="41" d="100"/>
          <a:sy n="41" d="100"/>
        </p:scale>
        <p:origin x="1008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EE4F5-A75A-4202-AF0C-FEB414E50476}" type="datetimeFigureOut">
              <a:rPr lang="zh-CN" altLang="en-US" smtClean="0"/>
              <a:pPr/>
              <a:t>2023/6/9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88C30-0960-4A9D-8BD6-1AC7FA72E2D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274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2023/6/9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2023/6/9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2023/6/9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2023/6/9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2023/6/9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2023/6/9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2023/6/9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2023/6/9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2023/6/9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2023/6/9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2023/6/9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2023/6/9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1" r:id="rId1"/>
    <p:sldLayoutId id="2147484322" r:id="rId2"/>
    <p:sldLayoutId id="2147484323" r:id="rId3"/>
    <p:sldLayoutId id="2147484324" r:id="rId4"/>
    <p:sldLayoutId id="2147484325" r:id="rId5"/>
    <p:sldLayoutId id="2147484326" r:id="rId6"/>
    <p:sldLayoutId id="2147484327" r:id="rId7"/>
    <p:sldLayoutId id="2147484328" r:id="rId8"/>
    <p:sldLayoutId id="2147484329" r:id="rId9"/>
    <p:sldLayoutId id="2147484330" r:id="rId10"/>
    <p:sldLayoutId id="21474843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CA83DEE-288D-0642-C713-AADF64EF2B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pPr marL="0" indent="0">
              <a:buNone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 3.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穿上新人   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24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【</a:t>
            </a:r>
            <a:r>
              <a:rPr lang="zh-CN" altLang="en-US" sz="4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腓</a:t>
            </a:r>
            <a:r>
              <a:rPr lang="en-US" altLang="zh-CN" sz="4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2:5】</a:t>
            </a:r>
            <a:r>
              <a:rPr lang="zh-CN" altLang="en-US" sz="4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你们当以基督耶稣的心为心。</a:t>
            </a:r>
            <a:endParaRPr lang="en-US" altLang="zh-CN" sz="4000" b="1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4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 【</a:t>
            </a:r>
            <a:r>
              <a:rPr lang="zh-CN" altLang="en-US" sz="4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弗</a:t>
            </a:r>
            <a:r>
              <a:rPr lang="en-US" altLang="zh-CN" sz="4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4:24】</a:t>
            </a:r>
            <a:r>
              <a:rPr lang="zh-CN" altLang="en-US" sz="4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并且穿上新人，这新人是照着　神的形像造的，有真理的仁义和圣洁。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90205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207365C-ED0B-98EE-1847-B9A41366B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/>
          </a:bodyPr>
          <a:lstStyle/>
          <a:p>
            <a:endParaRPr lang="en-US" altLang="zh-CN" sz="4000" b="1" dirty="0">
              <a:latin typeface="+mn-ea"/>
            </a:endParaRPr>
          </a:p>
          <a:p>
            <a:r>
              <a:rPr lang="en-US" altLang="zh-CN" sz="4000" b="1" dirty="0">
                <a:latin typeface="+mn-ea"/>
              </a:rPr>
              <a:t>【</a:t>
            </a:r>
            <a:r>
              <a:rPr lang="zh-CN" altLang="en-US" sz="4000" b="1" dirty="0">
                <a:latin typeface="+mn-ea"/>
              </a:rPr>
              <a:t>诗</a:t>
            </a:r>
            <a:r>
              <a:rPr lang="en-US" altLang="zh-CN" sz="4000" b="1" dirty="0">
                <a:latin typeface="+mn-ea"/>
              </a:rPr>
              <a:t>97:10】</a:t>
            </a:r>
            <a:r>
              <a:rPr lang="zh-CN" altLang="en-US" sz="4000" b="1" dirty="0">
                <a:latin typeface="+mn-ea"/>
              </a:rPr>
              <a:t>你们爱耶和华的，都当恨恶罪恶；他保护圣民的性命，搭救他们脱离恶人的手。</a:t>
            </a:r>
            <a:endParaRPr lang="en-US" altLang="zh-CN" sz="4000" b="1" dirty="0">
              <a:latin typeface="+mn-ea"/>
            </a:endParaRPr>
          </a:p>
          <a:p>
            <a:r>
              <a:rPr lang="en-US" altLang="zh-CN" sz="4000" b="1" dirty="0">
                <a:latin typeface="+mn-ea"/>
              </a:rPr>
              <a:t>【</a:t>
            </a:r>
            <a:r>
              <a:rPr lang="zh-CN" altLang="en-US" sz="4000" b="1" dirty="0">
                <a:latin typeface="+mn-ea"/>
              </a:rPr>
              <a:t>弗</a:t>
            </a:r>
            <a:r>
              <a:rPr lang="en-US" altLang="zh-CN" sz="4000" b="1" dirty="0">
                <a:latin typeface="+mn-ea"/>
              </a:rPr>
              <a:t>4:26】</a:t>
            </a:r>
            <a:r>
              <a:rPr lang="zh-CN" altLang="en-US" sz="4000" b="1" dirty="0">
                <a:latin typeface="+mn-ea"/>
              </a:rPr>
              <a:t>生气却不要犯罪，</a:t>
            </a:r>
            <a:r>
              <a:rPr lang="zh-CN" altLang="en-US" sz="4000" b="1" dirty="0">
                <a:solidFill>
                  <a:srgbClr val="FF0000"/>
                </a:solidFill>
                <a:latin typeface="+mn-ea"/>
              </a:rPr>
              <a:t>不可含怒到日落</a:t>
            </a:r>
          </a:p>
        </p:txBody>
      </p:sp>
    </p:spTree>
    <p:extLst>
      <p:ext uri="{BB962C8B-B14F-4D97-AF65-F5344CB8AC3E}">
        <p14:creationId xmlns:p14="http://schemas.microsoft.com/office/powerpoint/2010/main" val="189317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52B85B7-6E4B-8E44-77C5-9E05EB690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latin typeface="+mn-ea"/>
              </a:rPr>
              <a:t>义怒：建设性的怒气</a:t>
            </a:r>
            <a:endParaRPr lang="en-US" altLang="zh-CN" sz="4000" b="1" dirty="0">
              <a:latin typeface="+mn-ea"/>
            </a:endParaRPr>
          </a:p>
          <a:p>
            <a:r>
              <a:rPr lang="en-US" altLang="zh-CN" sz="4000" b="1" dirty="0">
                <a:latin typeface="+mn-ea"/>
              </a:rPr>
              <a:t>【</a:t>
            </a:r>
            <a:r>
              <a:rPr lang="zh-CN" altLang="en-US" sz="4000" b="1" dirty="0">
                <a:latin typeface="+mn-ea"/>
              </a:rPr>
              <a:t>太</a:t>
            </a:r>
            <a:r>
              <a:rPr lang="en-US" altLang="zh-CN" sz="4000" b="1" dirty="0">
                <a:latin typeface="+mn-ea"/>
              </a:rPr>
              <a:t>21:12】</a:t>
            </a:r>
            <a:r>
              <a:rPr lang="zh-CN" altLang="en-US" sz="4000" b="1" dirty="0">
                <a:latin typeface="+mn-ea"/>
              </a:rPr>
              <a:t>耶稣进了　神的殿，赶出殿里一切作买卖的人，推倒兑换银钱之人的桌子和卖鸽子之人的凳子；</a:t>
            </a:r>
          </a:p>
          <a:p>
            <a:r>
              <a:rPr lang="en-US" altLang="zh-CN" sz="4000" b="1" dirty="0">
                <a:latin typeface="+mn-ea"/>
              </a:rPr>
              <a:t>【</a:t>
            </a:r>
            <a:r>
              <a:rPr lang="zh-CN" altLang="en-US" sz="4000" b="1" dirty="0">
                <a:latin typeface="+mn-ea"/>
              </a:rPr>
              <a:t>太</a:t>
            </a:r>
            <a:r>
              <a:rPr lang="en-US" altLang="zh-CN" sz="4000" b="1" dirty="0">
                <a:latin typeface="+mn-ea"/>
              </a:rPr>
              <a:t>21:13】</a:t>
            </a:r>
            <a:r>
              <a:rPr lang="zh-CN" altLang="en-US" sz="4000" b="1" dirty="0">
                <a:latin typeface="+mn-ea"/>
              </a:rPr>
              <a:t>对他们说：“经上记着说：‘我的殿必称为祷告的殿’，你们倒使它成为贼窝了。”</a:t>
            </a:r>
            <a:endParaRPr lang="en-US" altLang="zh-CN" sz="40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14707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6D5086B-B2E7-5310-B359-0DA5407EE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+mn-ea"/>
              </a:rPr>
              <a:t>义怒：建设性的怒气</a:t>
            </a:r>
            <a:endParaRPr lang="en-US" altLang="zh-CN" sz="4000" b="1" dirty="0">
              <a:latin typeface="+mn-ea"/>
            </a:endParaRPr>
          </a:p>
          <a:p>
            <a:pPr marL="0" indent="0">
              <a:buNone/>
            </a:pPr>
            <a:r>
              <a:rPr lang="en-US" altLang="zh-CN" sz="3600" b="1" dirty="0">
                <a:latin typeface="+mn-ea"/>
              </a:rPr>
              <a:t>【</a:t>
            </a:r>
            <a:r>
              <a:rPr lang="zh-CN" altLang="en-US" sz="3600" b="1" dirty="0">
                <a:latin typeface="+mn-ea"/>
              </a:rPr>
              <a:t>民</a:t>
            </a:r>
            <a:r>
              <a:rPr lang="en-US" altLang="zh-CN" sz="3600" b="1" dirty="0">
                <a:latin typeface="+mn-ea"/>
              </a:rPr>
              <a:t>25:7】</a:t>
            </a:r>
            <a:r>
              <a:rPr lang="zh-CN" altLang="en-US" sz="3600" b="1" dirty="0">
                <a:latin typeface="+mn-ea"/>
              </a:rPr>
              <a:t>祭司亚伦的孙子、以利亚撒的儿子非尼哈看见了，就从会中起来，手里拿着枪，</a:t>
            </a:r>
          </a:p>
          <a:p>
            <a:pPr marL="0" indent="0">
              <a:buNone/>
            </a:pPr>
            <a:r>
              <a:rPr lang="en-US" altLang="zh-CN" sz="3600" b="1" dirty="0">
                <a:latin typeface="+mn-ea"/>
              </a:rPr>
              <a:t>【</a:t>
            </a:r>
            <a:r>
              <a:rPr lang="zh-CN" altLang="en-US" sz="3600" b="1" dirty="0">
                <a:latin typeface="+mn-ea"/>
              </a:rPr>
              <a:t>民</a:t>
            </a:r>
            <a:r>
              <a:rPr lang="en-US" altLang="zh-CN" sz="3600" b="1" dirty="0">
                <a:latin typeface="+mn-ea"/>
              </a:rPr>
              <a:t>25:8】</a:t>
            </a:r>
            <a:r>
              <a:rPr lang="zh-CN" altLang="en-US" sz="3600" b="1" dirty="0">
                <a:latin typeface="+mn-ea"/>
              </a:rPr>
              <a:t>跟随那以色列人进亭子里去，便将以色列人和那女人由腹中刺透。这样，在以色列人中瘟疫就止息了。</a:t>
            </a:r>
          </a:p>
        </p:txBody>
      </p:sp>
    </p:spTree>
    <p:extLst>
      <p:ext uri="{BB962C8B-B14F-4D97-AF65-F5344CB8AC3E}">
        <p14:creationId xmlns:p14="http://schemas.microsoft.com/office/powerpoint/2010/main" val="225664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6B36686-830F-8D6F-B43A-9FD84BA95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+mn-ea"/>
              </a:rPr>
              <a:t>义</a:t>
            </a:r>
            <a:r>
              <a:rPr lang="zh-CN" altLang="en-US" sz="4000" b="1">
                <a:latin typeface="+mn-ea"/>
              </a:rPr>
              <a:t>怒：建设性的怒气</a:t>
            </a:r>
            <a:endParaRPr lang="en-US" altLang="zh-CN" sz="4000" b="1" dirty="0">
              <a:latin typeface="+mn-ea"/>
            </a:endParaRPr>
          </a:p>
          <a:p>
            <a:r>
              <a:rPr lang="en-US" altLang="zh-CN" sz="4000" b="1" dirty="0">
                <a:latin typeface="+mn-ea"/>
              </a:rPr>
              <a:t>【</a:t>
            </a:r>
            <a:r>
              <a:rPr lang="zh-CN" altLang="en-US" sz="4000" b="1" dirty="0">
                <a:latin typeface="+mn-ea"/>
              </a:rPr>
              <a:t>林后</a:t>
            </a:r>
            <a:r>
              <a:rPr lang="en-US" altLang="zh-CN" sz="4000" b="1" dirty="0">
                <a:latin typeface="+mn-ea"/>
              </a:rPr>
              <a:t>11:2】</a:t>
            </a:r>
            <a:r>
              <a:rPr lang="zh-CN" altLang="en-US" sz="4000" b="1" dirty="0">
                <a:latin typeface="+mn-ea"/>
              </a:rPr>
              <a:t>我为你们起的愤恨，原是　神那样的愤恨，因为我曾把你们许配一个丈夫，要把你们如同贞洁的童女献给基督；</a:t>
            </a:r>
          </a:p>
        </p:txBody>
      </p:sp>
    </p:spTree>
    <p:extLst>
      <p:ext uri="{BB962C8B-B14F-4D97-AF65-F5344CB8AC3E}">
        <p14:creationId xmlns:p14="http://schemas.microsoft.com/office/powerpoint/2010/main" val="2610948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B498D72-278C-EE18-1E20-247EC76BC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zh-CN" altLang="en-US" sz="3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3.不可给魔鬼留地步   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27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zh-CN" altLang="en-US" sz="3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   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</a:rPr>
              <a:t>【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创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3:1】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耶和华　神所造的，惟有蛇比田野一切的活物更狡猾。蛇对女人说：“　神岂是真说不许你们吃园中所有树上的果子吗？”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   【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创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3:2】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女人对蛇说：“园中树上的果子，我们可以吃；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   【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创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3:3】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rPr>
              <a:t>惟有园当中那棵树上的果子，　神曾说：‘你们不可吃，也不可摸，免得你们死。’</a:t>
            </a:r>
            <a:r>
              <a:rPr kumimoji="0" lang="zh-CN" altLang="en-US" sz="3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</a:rPr>
              <a:t>”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673741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0EA0C4-6BFC-1E77-BF0C-CF1838102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zh-CN" altLang="en-US" sz="3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4.不可偷窃亲手作事  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28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lang="en-US" altLang="zh-CN" sz="4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宋体" panose="02010600030101010101" pitchFamily="2" charset="-122"/>
                <a:cs typeface="+mn-cs"/>
              </a:rPr>
              <a:t>a.一个人偷去一些实际上属于别人的东西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宋体" panose="02010600030101010101" pitchFamily="2" charset="-122"/>
                <a:cs typeface="+mn-cs"/>
              </a:rPr>
              <a:t>        b.一个人囤积过于他所需,这种积存也是一种偷窃.积存一些自己不需要的东西囤积一些别人迫切需要的东西.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endParaRPr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619828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39816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    c.一个人活在世上,挥霍无度,也属偷窃.有些人捐出少许,帮助这个充满迫切需要的世界.却没有作出任何牺牲</a:t>
            </a:r>
            <a:r>
              <a:rPr lang="en-US" altLang="zh-CN" sz="4000" b="1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·······</a:t>
            </a:r>
          </a:p>
          <a:p>
            <a:pPr>
              <a:buFont typeface="Wingdings 2" pitchFamily="18" charset="2"/>
              <a:buNone/>
            </a:pPr>
            <a:endParaRPr lang="zh-CN" altLang="en-US" sz="4000" b="1" dirty="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endParaRPr lang="zh-CN" altLang="en-US" sz="4000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D895FE4-1D18-A9D7-42BE-7166BE7B2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【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诗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24:3-4】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谁能登耶和华的山？谁能站在他的圣所？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就是手洁心清，不向虚妄，起誓不怀诡诈的人。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  <a:tabLst/>
              <a:defRPr/>
            </a:pPr>
            <a:endParaRPr lang="en-US" altLang="zh-CN" sz="40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【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箴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10:22】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耶和华所赐的福，使人富足，并不加上忧虑。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  <a:tabLst/>
              <a:defRPr/>
            </a:pP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458633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50B40DB-3E0F-A4E6-D97B-2BA66A79A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/>
          </a:bodyPr>
          <a:lstStyle/>
          <a:p>
            <a:r>
              <a:rPr lang="en-US" altLang="zh-CN" sz="3200" b="1" dirty="0">
                <a:latin typeface="+mn-ea"/>
              </a:rPr>
              <a:t>  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5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.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随时说造就人的话  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29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None/>
              <a:tabLst/>
              <a:defRPr/>
            </a:pPr>
            <a:r>
              <a:rPr lang="en-US" altLang="zh-CN" sz="4000" b="1" dirty="0">
                <a:solidFill>
                  <a:prstClr val="black"/>
                </a:solidFill>
                <a:latin typeface="+mn-ea"/>
              </a:rPr>
              <a:t>    【</a:t>
            </a:r>
            <a:r>
              <a:rPr lang="zh-CN" altLang="en-US" sz="4000" b="1" dirty="0">
                <a:solidFill>
                  <a:prstClr val="black"/>
                </a:solidFill>
                <a:latin typeface="+mn-ea"/>
              </a:rPr>
              <a:t>雅</a:t>
            </a:r>
            <a:r>
              <a:rPr lang="en-US" altLang="zh-CN" sz="4000" b="1" dirty="0">
                <a:solidFill>
                  <a:prstClr val="black"/>
                </a:solidFill>
                <a:latin typeface="+mn-ea"/>
              </a:rPr>
              <a:t>3:2】</a:t>
            </a:r>
            <a:r>
              <a:rPr lang="zh-CN" altLang="en-US" sz="4000" b="1" dirty="0">
                <a:solidFill>
                  <a:prstClr val="black"/>
                </a:solidFill>
                <a:latin typeface="+mn-ea"/>
              </a:rPr>
              <a:t>原来我们在许多事上都有过失；若有人在话语上没有过失，他就是完全人，也能勒住自己的全身。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endParaRPr lang="zh-CN" altLang="en-US" sz="32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737750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F4ABCD8-09F6-60B4-1272-E96D7431E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endParaRPr lang="en-US" altLang="zh-CN" sz="4000" b="1" dirty="0">
              <a:latin typeface="+mn-ea"/>
            </a:endParaRPr>
          </a:p>
          <a:p>
            <a:r>
              <a:rPr lang="en-US" altLang="zh-CN" sz="4000" b="1" dirty="0">
                <a:latin typeface="+mn-ea"/>
              </a:rPr>
              <a:t>  【</a:t>
            </a:r>
            <a:r>
              <a:rPr lang="zh-CN" altLang="en-US" sz="4000" b="1" dirty="0">
                <a:latin typeface="+mn-ea"/>
              </a:rPr>
              <a:t>赛</a:t>
            </a:r>
            <a:r>
              <a:rPr lang="en-US" altLang="zh-CN" sz="4000" b="1" dirty="0">
                <a:latin typeface="+mn-ea"/>
              </a:rPr>
              <a:t>50:4】</a:t>
            </a:r>
            <a:r>
              <a:rPr lang="zh-CN" altLang="en-US" sz="4000" b="1" dirty="0">
                <a:latin typeface="+mn-ea"/>
              </a:rPr>
              <a:t>主耶和华赐我受教者的舌头，使我知道怎样用言语扶助疲乏的人。主每早晨提醒，提醒我的耳朵，使我能听，像受教者一样。</a:t>
            </a:r>
          </a:p>
        </p:txBody>
      </p:sp>
    </p:spTree>
    <p:extLst>
      <p:ext uri="{BB962C8B-B14F-4D97-AF65-F5344CB8AC3E}">
        <p14:creationId xmlns:p14="http://schemas.microsoft.com/office/powerpoint/2010/main" val="834396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BABAC83-5AF2-E355-DED3-FC0280929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r>
              <a:rPr lang="en-US" altLang="zh-CN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【</a:t>
            </a:r>
            <a:r>
              <a:rPr lang="zh-CN" altLang="en-US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诗</a:t>
            </a:r>
            <a:r>
              <a:rPr lang="en-US" altLang="zh-CN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15:1】</a:t>
            </a:r>
            <a:r>
              <a:rPr lang="zh-CN" altLang="en-US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（大卫的诗。）耶和华啊，谁能寄居你的帐幕？谁能住在你的圣山？</a:t>
            </a:r>
          </a:p>
          <a:p>
            <a:r>
              <a:rPr lang="en-US" altLang="zh-CN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【</a:t>
            </a:r>
            <a:r>
              <a:rPr lang="zh-CN" altLang="en-US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诗</a:t>
            </a:r>
            <a:r>
              <a:rPr lang="en-US" altLang="zh-CN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15:2】</a:t>
            </a:r>
            <a:r>
              <a:rPr lang="zh-CN" altLang="en-US" sz="4000" b="1" dirty="0">
                <a:latin typeface="宋体" panose="02010600030101010101" pitchFamily="2" charset="-122"/>
                <a:ea typeface="宋体" panose="02010600030101010101" pitchFamily="2" charset="-122"/>
              </a:rPr>
              <a:t>就是</a:t>
            </a:r>
            <a:r>
              <a:rPr lang="zh-CN" altLang="en-US" sz="40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行为正直，作事公义，心里说实话的人</a:t>
            </a:r>
            <a:r>
              <a:rPr lang="zh-CN" altLang="en-US" dirty="0">
                <a:solidFill>
                  <a:srgbClr val="FF0000"/>
                </a:solidFill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842325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3D1CACD-AF96-204F-6335-1FF021B5E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b="1" dirty="0">
                <a:latin typeface="+mn-ea"/>
              </a:rPr>
              <a:t>【</a:t>
            </a:r>
            <a:r>
              <a:rPr lang="zh-CN" altLang="en-US" sz="3600" b="1" dirty="0">
                <a:latin typeface="+mn-ea"/>
              </a:rPr>
              <a:t>诗</a:t>
            </a:r>
            <a:r>
              <a:rPr lang="en-US" altLang="zh-CN" sz="3600" b="1" dirty="0">
                <a:latin typeface="+mn-ea"/>
              </a:rPr>
              <a:t>24:3】</a:t>
            </a:r>
            <a:r>
              <a:rPr lang="zh-CN" altLang="en-US" sz="3600" b="1" dirty="0">
                <a:latin typeface="+mn-ea"/>
              </a:rPr>
              <a:t>谁能登耶和华的山？谁能站在他的圣所？</a:t>
            </a:r>
          </a:p>
          <a:p>
            <a:pPr marL="0" indent="0">
              <a:buNone/>
            </a:pPr>
            <a:r>
              <a:rPr lang="en-US" altLang="zh-CN" sz="3600" b="1" dirty="0">
                <a:latin typeface="+mn-ea"/>
              </a:rPr>
              <a:t>【</a:t>
            </a:r>
            <a:r>
              <a:rPr lang="zh-CN" altLang="en-US" sz="3600" b="1" dirty="0">
                <a:latin typeface="+mn-ea"/>
              </a:rPr>
              <a:t>诗</a:t>
            </a:r>
            <a:r>
              <a:rPr lang="en-US" altLang="zh-CN" sz="3600" b="1" dirty="0">
                <a:latin typeface="+mn-ea"/>
              </a:rPr>
              <a:t>24:4】</a:t>
            </a:r>
            <a:r>
              <a:rPr lang="zh-CN" altLang="en-US" sz="3600" b="1" dirty="0">
                <a:latin typeface="+mn-ea"/>
              </a:rPr>
              <a:t>就是</a:t>
            </a:r>
            <a:r>
              <a:rPr lang="zh-CN" altLang="en-US" sz="3600" b="1" dirty="0">
                <a:solidFill>
                  <a:srgbClr val="FF0000"/>
                </a:solidFill>
                <a:latin typeface="+mn-ea"/>
              </a:rPr>
              <a:t>手洁心清，不向虚妄，起誓不怀诡诈的人。</a:t>
            </a:r>
          </a:p>
          <a:p>
            <a:pPr marL="0" indent="0">
              <a:buNone/>
            </a:pPr>
            <a:r>
              <a:rPr lang="en-US" altLang="zh-CN" sz="3600" b="1" dirty="0">
                <a:latin typeface="+mn-ea"/>
              </a:rPr>
              <a:t>【</a:t>
            </a:r>
            <a:r>
              <a:rPr lang="zh-CN" altLang="en-US" sz="3600" b="1" dirty="0">
                <a:latin typeface="+mn-ea"/>
              </a:rPr>
              <a:t>诗</a:t>
            </a:r>
            <a:r>
              <a:rPr lang="en-US" altLang="zh-CN" sz="3600" b="1" dirty="0">
                <a:latin typeface="+mn-ea"/>
              </a:rPr>
              <a:t>24:5】</a:t>
            </a:r>
            <a:r>
              <a:rPr lang="zh-CN" altLang="en-US" sz="3600" b="1" dirty="0">
                <a:latin typeface="+mn-ea"/>
              </a:rPr>
              <a:t>他必蒙耶和华赐福，又蒙救他的　神使他成义。</a:t>
            </a:r>
          </a:p>
          <a:p>
            <a:pPr marL="0" indent="0">
              <a:buNone/>
            </a:pPr>
            <a:r>
              <a:rPr lang="en-US" altLang="zh-CN" sz="3600" b="1" dirty="0">
                <a:latin typeface="+mn-ea"/>
              </a:rPr>
              <a:t>【</a:t>
            </a:r>
            <a:r>
              <a:rPr lang="zh-CN" altLang="en-US" sz="3600" b="1" dirty="0">
                <a:latin typeface="+mn-ea"/>
              </a:rPr>
              <a:t>诗</a:t>
            </a:r>
            <a:r>
              <a:rPr lang="en-US" altLang="zh-CN" sz="3600" b="1" dirty="0">
                <a:latin typeface="+mn-ea"/>
              </a:rPr>
              <a:t>24:6】</a:t>
            </a:r>
            <a:r>
              <a:rPr lang="zh-CN" altLang="en-US" sz="3600" b="1" dirty="0">
                <a:latin typeface="+mn-ea"/>
              </a:rPr>
              <a:t>这是寻求耶和华的族类，是寻求你面的雅各。</a:t>
            </a:r>
          </a:p>
        </p:txBody>
      </p:sp>
    </p:spTree>
    <p:extLst>
      <p:ext uri="{BB962C8B-B14F-4D97-AF65-F5344CB8AC3E}">
        <p14:creationId xmlns:p14="http://schemas.microsoft.com/office/powerpoint/2010/main" val="467512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00" b="1" dirty="0"/>
              <a:t>（</a:t>
            </a:r>
            <a:r>
              <a:rPr lang="zh-CN" altLang="en-US" sz="4000" b="1" dirty="0">
                <a:latin typeface="+mn-ea"/>
              </a:rPr>
              <a:t>三）新生活的表现    25/32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00" b="1" dirty="0">
                <a:latin typeface="+mn-ea"/>
              </a:rPr>
              <a:t>    </a:t>
            </a:r>
            <a:endParaRPr lang="en-US" altLang="zh-CN" sz="4000" b="1" dirty="0">
              <a:latin typeface="+mn-ea"/>
            </a:endParaRP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altLang="zh-CN" sz="4000" b="1" dirty="0">
                <a:latin typeface="+mn-ea"/>
              </a:rPr>
              <a:t>     </a:t>
            </a:r>
            <a:r>
              <a:rPr lang="zh-CN" altLang="en-US" sz="4000" b="1" dirty="0">
                <a:latin typeface="+mn-ea"/>
              </a:rPr>
              <a:t>1.弃绝谎言   </a:t>
            </a:r>
            <a:r>
              <a:rPr lang="en-US" altLang="zh-CN" sz="4000" b="1" dirty="0">
                <a:latin typeface="+mn-ea"/>
              </a:rPr>
              <a:t>25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altLang="zh-CN" sz="4000" b="1" dirty="0">
                <a:latin typeface="+mn-ea"/>
              </a:rPr>
              <a:t>      【</a:t>
            </a:r>
            <a:r>
              <a:rPr lang="zh-CN" altLang="en-US" sz="4000" b="1" dirty="0">
                <a:latin typeface="+mn-ea"/>
              </a:rPr>
              <a:t>诗</a:t>
            </a:r>
            <a:r>
              <a:rPr lang="en-US" altLang="zh-CN" sz="4000" b="1" dirty="0">
                <a:latin typeface="+mn-ea"/>
              </a:rPr>
              <a:t>51:6】</a:t>
            </a:r>
            <a:r>
              <a:rPr lang="zh-CN" altLang="en-US" sz="4000" b="1" dirty="0">
                <a:solidFill>
                  <a:srgbClr val="FF0000"/>
                </a:solidFill>
                <a:latin typeface="+mn-ea"/>
              </a:rPr>
              <a:t>你所喜爱的是内里诚实；</a:t>
            </a:r>
            <a:r>
              <a:rPr lang="zh-CN" altLang="en-US" sz="4000" b="1" dirty="0">
                <a:latin typeface="+mn-ea"/>
              </a:rPr>
              <a:t>你在我隐密处必使我得智慧。</a:t>
            </a:r>
            <a:endParaRPr lang="zh-CN" altLang="en-US" b="1" dirty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zh-CN" altLang="en-U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DD761C7-920A-4D67-0DC4-F75FE9741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/>
          <a:lstStyle/>
          <a:p>
            <a:r>
              <a:rPr kumimoji="0" lang="en-US" altLang="zh-CN" sz="3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 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【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约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16:13】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只等真理的圣灵来了，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他要引导你们明白（原文作“进入”）一切的真理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；因为他不是凭自己说的，乃是把他所听见的都说出来，并要把将来的事告诉你们</a:t>
            </a:r>
            <a:r>
              <a:rPr lang="zh-CN" altLang="en-US" sz="4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37820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FAF8E71-4ECA-DBDE-E492-1BAC95121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+mn-ea"/>
              </a:rPr>
              <a:t>  【</a:t>
            </a:r>
            <a:r>
              <a:rPr lang="zh-CN" altLang="en-US" sz="4000" b="1" dirty="0">
                <a:latin typeface="+mn-ea"/>
              </a:rPr>
              <a:t>约</a:t>
            </a:r>
            <a:r>
              <a:rPr lang="en-US" altLang="zh-CN" sz="4000" b="1" dirty="0">
                <a:latin typeface="+mn-ea"/>
              </a:rPr>
              <a:t>8:44】</a:t>
            </a:r>
            <a:r>
              <a:rPr lang="zh-CN" altLang="en-US" sz="4000" b="1" dirty="0">
                <a:latin typeface="+mn-ea"/>
              </a:rPr>
              <a:t>你们是出于你们的父魔鬼，你们父的私欲，你们偏要行。他从起初是杀人的，不守真理，因他心里没有真理。他说谎是出于自己，因他本来是说谎的，也是说谎之人的父。</a:t>
            </a:r>
          </a:p>
        </p:txBody>
      </p:sp>
    </p:spTree>
    <p:extLst>
      <p:ext uri="{BB962C8B-B14F-4D97-AF65-F5344CB8AC3E}">
        <p14:creationId xmlns:p14="http://schemas.microsoft.com/office/powerpoint/2010/main" val="1866709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7694402-79F4-DA49-41F7-9C22329B9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+mn-ea"/>
              </a:rPr>
              <a:t>【</a:t>
            </a:r>
            <a:r>
              <a:rPr lang="zh-CN" altLang="en-US" sz="4000" b="1" dirty="0">
                <a:latin typeface="+mn-ea"/>
              </a:rPr>
              <a:t>雅</a:t>
            </a:r>
            <a:r>
              <a:rPr lang="en-US" altLang="zh-CN" sz="4000" b="1" dirty="0">
                <a:latin typeface="+mn-ea"/>
              </a:rPr>
              <a:t>5:12】</a:t>
            </a:r>
            <a:r>
              <a:rPr lang="zh-CN" altLang="en-US" sz="4000" b="1" dirty="0">
                <a:latin typeface="+mn-ea"/>
              </a:rPr>
              <a:t>我的弟兄们，最要紧的是不可起誓。不可指着天起誓，也不可指着地起誓，无论何誓都不可起。你们说话，</a:t>
            </a:r>
            <a:r>
              <a:rPr lang="zh-CN" altLang="en-US" sz="4000" b="1" dirty="0">
                <a:solidFill>
                  <a:srgbClr val="FF0000"/>
                </a:solidFill>
                <a:latin typeface="+mn-ea"/>
              </a:rPr>
              <a:t>是就说是，不是就说不是</a:t>
            </a:r>
            <a:r>
              <a:rPr lang="zh-CN" altLang="en-US" sz="4000" b="1" dirty="0">
                <a:latin typeface="+mn-ea"/>
              </a:rPr>
              <a:t>，免得你们落在审判之下。</a:t>
            </a:r>
            <a:endParaRPr lang="en-US" altLang="zh-CN" sz="4000" b="1" dirty="0">
              <a:latin typeface="+mn-ea"/>
            </a:endParaRPr>
          </a:p>
          <a:p>
            <a:endParaRPr lang="en-US" altLang="zh-CN" sz="3600" b="1" dirty="0">
              <a:latin typeface="+mn-ea"/>
            </a:endParaRPr>
          </a:p>
          <a:p>
            <a:r>
              <a:rPr lang="en-US" altLang="zh-CN" sz="3800" b="1" dirty="0">
                <a:latin typeface="+mn-ea"/>
              </a:rPr>
              <a:t>【</a:t>
            </a:r>
            <a:r>
              <a:rPr lang="zh-CN" altLang="en-US" sz="3800" b="1" dirty="0">
                <a:latin typeface="+mn-ea"/>
              </a:rPr>
              <a:t>出</a:t>
            </a:r>
            <a:r>
              <a:rPr lang="en-US" altLang="zh-CN" sz="3800" b="1" dirty="0">
                <a:latin typeface="+mn-ea"/>
              </a:rPr>
              <a:t>20:16】“</a:t>
            </a:r>
            <a:r>
              <a:rPr lang="zh-CN" altLang="en-US" sz="3800" b="1" dirty="0">
                <a:latin typeface="+mn-ea"/>
              </a:rPr>
              <a:t>不可作假见证陷害人。</a:t>
            </a:r>
          </a:p>
        </p:txBody>
      </p:sp>
    </p:spTree>
    <p:extLst>
      <p:ext uri="{BB962C8B-B14F-4D97-AF65-F5344CB8AC3E}">
        <p14:creationId xmlns:p14="http://schemas.microsoft.com/office/powerpoint/2010/main" val="3378979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B8A3085-114D-A225-5FCE-7CD923209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lang="en-US" altLang="zh-CN" sz="43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kumimoji="0" lang="zh-CN" altLang="en-US" sz="4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2.生气而不犯罪    </a:t>
            </a:r>
            <a:r>
              <a:rPr kumimoji="0" lang="en-US" altLang="zh-CN" sz="4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26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US" altLang="zh-CN" sz="4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 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US" altLang="zh-CN" sz="4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 【</a:t>
            </a:r>
            <a:r>
              <a:rPr kumimoji="0" lang="zh-CN" altLang="en-US" sz="4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林后</a:t>
            </a:r>
            <a:r>
              <a:rPr kumimoji="0" lang="en-US" altLang="zh-CN" sz="4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7:10】</a:t>
            </a:r>
            <a:r>
              <a:rPr kumimoji="0" lang="zh-CN" altLang="en-US" sz="4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因为依着　神的意思忧愁，就生出没有后悔的懊悔来，以致得救；但世俗的忧愁是叫人死。</a:t>
            </a:r>
            <a:endParaRPr kumimoji="0" lang="en-US" altLang="zh-CN" sz="4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endParaRPr lang="en-US" altLang="zh-CN" sz="4300" b="1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 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6930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9D41AAE-42C2-7252-726A-772090C50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  【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林后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7:11】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你看，你们依着　神的意思忧愁，从此就生出何等的殷勤、自诉、自恨、恐惧、想念、热心、责罚（或作“自责”）。在这一切事上，你们都表明自己是洁净的。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lang="zh-CN" altLang="en-US" sz="4000" b="1" dirty="0">
                <a:solidFill>
                  <a:prstClr val="black"/>
                </a:solidFill>
                <a:latin typeface="Constantia"/>
                <a:ea typeface="宋体" panose="02010600030101010101" pitchFamily="2" charset="-122"/>
              </a:rPr>
              <a:t>            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对自己生气，自诉、自恨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93710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1707</TotalTime>
  <Words>1039</Words>
  <Application>Microsoft Office PowerPoint</Application>
  <PresentationFormat>全屏显示(4:3)</PresentationFormat>
  <Paragraphs>53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6" baseType="lpstr">
      <vt:lpstr>楷体</vt:lpstr>
      <vt:lpstr>宋体</vt:lpstr>
      <vt:lpstr>Arial</vt:lpstr>
      <vt:lpstr>Calibri</vt:lpstr>
      <vt:lpstr>Constantia</vt:lpstr>
      <vt:lpstr>Wingdings 2</vt:lpstr>
      <vt:lpstr>流畅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以弗所书</dc:title>
  <dc:creator>18357809130</dc:creator>
  <cp:lastModifiedBy>李 曼</cp:lastModifiedBy>
  <cp:revision>42</cp:revision>
  <dcterms:modified xsi:type="dcterms:W3CDTF">2023-06-09T07:01:55Z</dcterms:modified>
</cp:coreProperties>
</file>