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92" r:id="rId3"/>
    <p:sldId id="471" r:id="rId4"/>
    <p:sldId id="470" r:id="rId5"/>
    <p:sldId id="472" r:id="rId6"/>
    <p:sldId id="339" r:id="rId7"/>
    <p:sldId id="340" r:id="rId8"/>
    <p:sldId id="473" r:id="rId9"/>
    <p:sldId id="474" r:id="rId10"/>
    <p:sldId id="475" r:id="rId11"/>
    <p:sldId id="293" r:id="rId12"/>
    <p:sldId id="476" r:id="rId13"/>
    <p:sldId id="477" r:id="rId14"/>
    <p:sldId id="485" r:id="rId15"/>
    <p:sldId id="478" r:id="rId16"/>
    <p:sldId id="479" r:id="rId17"/>
    <p:sldId id="480" r:id="rId18"/>
  </p:sldIdLst>
  <p:sldSz cx="9144000" cy="6858000" type="screen4x3"/>
  <p:notesSz cx="6858000" cy="9144000"/>
  <p:custDataLst>
    <p:tags r:id="rId2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-159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gs" Target="tags/tag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EE4F5-A75A-4202-AF0C-FEB414E504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88C30-0960-4A9D-8BD6-1AC7FA72E2D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四.当象光明的子女        8/14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（一）光明是信徒的本性      8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从前与如今形成对比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成为光明子女的原因，乃是因為「在主裏面」的緣故。</a:t>
            </a:r>
            <a:endParaRPr lang="zh-CN" altLang="en-US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五.信徒行事的五要素        15/21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（一）要谨慎行事    15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愚昧人的特点：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en-US" altLang="zh-CN" sz="4000" b="1" dirty="0" smtClean="0"/>
              <a:t>1</a:t>
            </a:r>
            <a:r>
              <a:rPr lang="zh-CN" altLang="en-US" sz="4000" b="1" dirty="0" smtClean="0"/>
              <a:t>、他通常都是受感觉支配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en-US" altLang="zh-CN" sz="4000" b="1" dirty="0" smtClean="0"/>
              <a:t>2</a:t>
            </a:r>
            <a:r>
              <a:rPr lang="zh-CN" altLang="en-US" sz="4000" b="1" dirty="0" smtClean="0"/>
              <a:t>、总是被欲望所控制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（二）要爱惜光阴  16   </a:t>
            </a:r>
            <a:endParaRPr lang="zh-CN" altLang="en-US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pPr>
              <a:buFont typeface="Wingdings 2" pitchFamily="18" charset="2"/>
              <a:buNone/>
            </a:pP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pPr>
              <a:buFont typeface="Wingdings 2" pitchFamily="18" charset="2"/>
              <a:buNone/>
            </a:pP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   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爱惜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: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[赎回]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    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光阴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: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原文是[时机]  </a:t>
            </a: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pPr>
              <a:buFont typeface="Wingdings 2" pitchFamily="18" charset="2"/>
              <a:buNone/>
            </a:pP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pPr>
              <a:buFont typeface="Wingdings 2" pitchFamily="18" charset="2"/>
              <a:buNone/>
            </a:pPr>
            <a:endParaRPr lang="zh-CN" altLang="en-US" sz="4000" b="1" dirty="0">
              <a:solidFill>
                <a:schemeClr val="tx1"/>
              </a:solidFill>
              <a:uFillTx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 sz="4000" b="1">
                <a:solidFill>
                  <a:schemeClr val="tx1"/>
                </a:solidFill>
                <a:uFillTx/>
              </a:rPr>
              <a:t>1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、人要有智慧地运用时间他不应该浪费时间,因为时间是从神而来的礼物. 今天地上有进取心的人，无不爱惜光阴，以谋取他们地上的成就。我们是神的儿女，更该爱惜光阴。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 altLang="zh-CN" sz="4000" b="1">
              <a:solidFill>
                <a:schemeClr val="tx1"/>
              </a:solidFill>
              <a:uFillTx/>
            </a:endParaRPr>
          </a:p>
          <a:p>
            <a:r>
              <a:rPr lang="en-US" altLang="zh-CN" sz="4000" b="1">
                <a:solidFill>
                  <a:schemeClr val="tx1"/>
                </a:solidFill>
                <a:uFillTx/>
              </a:rPr>
              <a:t>2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、基督徒面对时间一定要有紧迫感，基督徒要建立正确的时间观。人应当善用每时每刻出现的机会,这个也是兑现时间价值的意思.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【诗90:12】求你指教我们怎样数算自己的日子，好叫我们得着智慧的心。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数算:是一种吝啬的态度.对于光阴应当有这种态度.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 sz="4000" b="1">
              <a:uFillTx/>
              <a:sym typeface="+mn-ea"/>
            </a:endParaRPr>
          </a:p>
          <a:p>
            <a:r>
              <a:rPr lang="zh-CN" altLang="en-US" sz="4000" b="1">
                <a:uFillTx/>
                <a:sym typeface="+mn-ea"/>
              </a:rPr>
              <a:t>诗</a:t>
            </a:r>
            <a:r>
              <a:rPr lang="en-US" altLang="zh-CN" sz="4000" b="1">
                <a:uFillTx/>
                <a:sym typeface="+mn-ea"/>
              </a:rPr>
              <a:t>90</a:t>
            </a:r>
            <a:r>
              <a:rPr lang="zh-CN" altLang="en-US" sz="4000" b="1">
                <a:uFillTx/>
                <a:sym typeface="+mn-ea"/>
              </a:rPr>
              <a:t>：弗</a:t>
            </a:r>
            <a:r>
              <a:rPr lang="en-US" altLang="zh-CN" sz="4000" b="1">
                <a:uFillTx/>
                <a:sym typeface="+mn-ea"/>
              </a:rPr>
              <a:t>5</a:t>
            </a:r>
            <a:r>
              <a:rPr lang="zh-CN" altLang="en-US" sz="4000" b="1">
                <a:uFillTx/>
                <a:sym typeface="+mn-ea"/>
              </a:rPr>
              <a:t>：</a:t>
            </a:r>
            <a:r>
              <a:rPr lang="en-US" altLang="zh-CN" sz="4000" b="1">
                <a:uFillTx/>
                <a:sym typeface="+mn-ea"/>
              </a:rPr>
              <a:t>15-16 </a:t>
            </a:r>
            <a:r>
              <a:rPr lang="zh-CN" altLang="en-US" sz="4000" b="1">
                <a:uFillTx/>
                <a:sym typeface="+mn-ea"/>
              </a:rPr>
              <a:t>光阴与智慧连一起一个智慧人用时间过程里面爱惜光阴，时间过程里面追求过圣洁的生活,爱惜光阴在时间里面排除罪恶追求圣洁.  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【传12:1】你趁着年幼，衰败的日子尚未来到，就是你所说“我毫无喜乐”的那些年日未曾临近之先，当记念造你的主！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【约15:4】你们要</a:t>
            </a:r>
            <a:r>
              <a:rPr lang="zh-CN" altLang="en-US" sz="4000" b="1">
                <a:solidFill>
                  <a:srgbClr val="FF0000"/>
                </a:solidFill>
                <a:uFillTx/>
              </a:rPr>
              <a:t>常在我里面，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我也常在你们里面。枝子若不常在葡萄树上，自己就不能结果子；你们若不常在我里面，也是这样。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（二）光明结出生命的美果   9/10</a:t>
            </a:r>
            <a:endParaRPr lang="zh-CN" altLang="en-US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良善是神的属性之一，公义，它与良善不同的地方是，它带来律法的观念。公义就是服从律法，公义使你想到律法的要求，然后去配合那要求。它的意思是正直，伸张正义。</a:t>
            </a:r>
            <a:endParaRPr lang="zh-CN" altLang="en-US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endParaRPr lang="zh-CN" altLang="en-US" sz="4000" b="1" dirty="0" smtClean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（三）光明披露黑暗的事情   11/12</a:t>
            </a:r>
            <a:endParaRPr lang="zh-CN" altLang="en-US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endParaRPr lang="zh-CN" altLang="en-US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正义的责备是清洁心的表达，人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的责备有时会错，神的责备一定不会错。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endParaRPr lang="zh-CN" altLang="en-US" sz="4000" b="1" dirty="0" smtClean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 smtClean="0">
                <a:sym typeface="+mn-ea"/>
              </a:rPr>
              <a:t>（四）光苏醒睡着的人     13/14 </a:t>
            </a:r>
            <a:endParaRPr lang="en-US" altLang="zh-CN" sz="4000" b="1" dirty="0" smtClean="0"/>
          </a:p>
          <a:p>
            <a:r>
              <a:rPr lang="zh-CN" altLang="en-US" sz="4000" b="1" dirty="0" smtClean="0"/>
              <a:t>显明:希腊文意即谴责,使人知罪。 </a:t>
            </a:r>
            <a:endParaRPr lang="en-US" altLang="zh-CN" sz="4000" b="1" dirty="0" smtClean="0"/>
          </a:p>
          <a:p>
            <a:pPr>
              <a:buNone/>
            </a:pPr>
            <a:endParaRPr lang="en-US" altLang="zh-CN" sz="4000" b="1" dirty="0" smtClean="0"/>
          </a:p>
          <a:p>
            <a:r>
              <a:rPr lang="zh-CN" altLang="en-US" sz="4000" b="1" dirty="0" smtClean="0"/>
              <a:t>赛</a:t>
            </a:r>
            <a:r>
              <a:rPr lang="en-US" altLang="zh-CN" sz="4000" b="1" dirty="0" smtClean="0"/>
              <a:t>60:1“</a:t>
            </a:r>
            <a:r>
              <a:rPr lang="zh-CN" altLang="en-US" sz="4000" b="1" dirty="0" smtClean="0"/>
              <a:t>兴起！发光！因为你的光已经来到！耶和华的荣耀发现照耀你。</a:t>
            </a:r>
            <a:endParaRPr lang="en-US" altLang="zh-CN" sz="4000" b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 dirty="0" smtClean="0"/>
              <a:t>（四）光苏醒睡着的人     13/14 </a:t>
            </a:r>
            <a:endParaRPr lang="en-US" altLang="zh-CN" sz="4000" b="1" dirty="0" smtClean="0"/>
          </a:p>
          <a:p>
            <a:pPr>
              <a:buNone/>
            </a:pPr>
            <a:endParaRPr lang="en-US" altLang="zh-CN" sz="4000" b="1" dirty="0" smtClean="0"/>
          </a:p>
          <a:p>
            <a:r>
              <a:rPr lang="zh-CN" altLang="en-US" sz="4000" b="1" dirty="0" smtClean="0"/>
              <a:t>约</a:t>
            </a:r>
            <a:r>
              <a:rPr lang="en-US" altLang="zh-CN" sz="4000" b="1" dirty="0" smtClean="0"/>
              <a:t>3:19</a:t>
            </a:r>
            <a:r>
              <a:rPr lang="zh-CN" altLang="en-US" sz="4000" b="1" dirty="0" smtClean="0"/>
              <a:t>光来到世间，世人因自己的行为是恶的，不爱光倒爱黑暗，定他们的罪就是在此。</a:t>
            </a:r>
            <a:endParaRPr lang="zh-CN" altLang="en-US" sz="4000" b="1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【路3:8】你们要结出果子来，与悔改的心相称。不要自己心里说：‘有亚伯拉罕为我们的祖宗。’我告诉你们：神能从这些石头中，给亚伯拉罕兴起子孙来。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>
                <a:solidFill>
                  <a:schemeClr val="tx1"/>
                </a:solidFill>
                <a:uFillTx/>
              </a:rPr>
              <a:t>里面有光的生命,外面一定有光的生活.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里面有的本性,外面一定有光的德行.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里面有光的种子,外面一定有光的果子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【玛4:2】但向你们敬畏我名的人，必有公义的日头出现，</a:t>
            </a:r>
            <a:r>
              <a:rPr lang="zh-CN" altLang="en-US" sz="4000" b="1">
                <a:solidFill>
                  <a:srgbClr val="FF0000"/>
                </a:solidFill>
                <a:uFillTx/>
              </a:rPr>
              <a:t>其光线（原文作“翅膀”）有医治之能。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你们必出来跳跃如圈里的肥犊。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例：拿单责备大卫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80c45680-ac94-464a-8203-780d75bf6c96"/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1041</Words>
  <Application>WPS 演示</Application>
  <PresentationFormat>全屏显示(4:3)</PresentationFormat>
  <Paragraphs>63</Paragraphs>
  <Slides>16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8" baseType="lpstr">
      <vt:lpstr>Arial</vt:lpstr>
      <vt:lpstr>宋体</vt:lpstr>
      <vt:lpstr>Wingdings</vt:lpstr>
      <vt:lpstr>Wingdings 2</vt:lpstr>
      <vt:lpstr>Wingdings</vt:lpstr>
      <vt:lpstr>Wingdings 2</vt:lpstr>
      <vt:lpstr>Constantia</vt:lpstr>
      <vt:lpstr>Calibri</vt:lpstr>
      <vt:lpstr>隶书</vt:lpstr>
      <vt:lpstr>微软雅黑</vt:lpstr>
      <vt:lpstr>Arial Unicode MS</vt:lpstr>
      <vt:lpstr>流畅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以弗所书</dc:title>
  <dc:creator/>
  <cp:lastModifiedBy>Administrator</cp:lastModifiedBy>
  <cp:revision>40</cp:revision>
  <dcterms:created xsi:type="dcterms:W3CDTF">2023-05-18T11:00:00Z</dcterms:created>
  <dcterms:modified xsi:type="dcterms:W3CDTF">2023-07-07T08:26:50Z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EA6DAF0324E54F03A1C2A441EA64DF0E_12</vt:lpwstr>
  </property>
  <property fmtid="{D5CDD505-2E9C-101B-9397-08002B2CF9AE}" pid="3" name="KSOProductBuildVer">
    <vt:lpwstr>2052-11.1.0.14036</vt:lpwstr>
  </property>
</Properties>
</file>