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7"/>
  </p:notesMasterIdLst>
  <p:sldIdLst>
    <p:sldId id="347" r:id="rId3"/>
    <p:sldId id="297" r:id="rId4"/>
    <p:sldId id="471" r:id="rId5"/>
    <p:sldId id="472" r:id="rId6"/>
    <p:sldId id="348" r:id="rId7"/>
    <p:sldId id="473" r:id="rId8"/>
    <p:sldId id="298" r:id="rId9"/>
    <p:sldId id="474" r:id="rId10"/>
    <p:sldId id="476" r:id="rId11"/>
    <p:sldId id="477" r:id="rId12"/>
    <p:sldId id="475" r:id="rId13"/>
    <p:sldId id="478" r:id="rId14"/>
    <p:sldId id="479" r:id="rId15"/>
    <p:sldId id="480" r:id="rId16"/>
  </p:sldIdLst>
  <p:sldSz cx="9144000" cy="6858000" type="screen4x3"/>
  <p:notesSz cx="6858000" cy="9144000"/>
  <p:custDataLst>
    <p:tags r:id="rId21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3" d="100"/>
          <a:sy n="63" d="100"/>
        </p:scale>
        <p:origin x="-1596" y="4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1" Type="http://schemas.openxmlformats.org/officeDocument/2006/relationships/tags" Target="tags/tag1.xml"/><Relationship Id="rId20" Type="http://schemas.openxmlformats.org/officeDocument/2006/relationships/tableStyles" Target="tableStyles.xml"/><Relationship Id="rId2" Type="http://schemas.openxmlformats.org/officeDocument/2006/relationships/theme" Target="theme/theme1.xml"/><Relationship Id="rId19" Type="http://schemas.openxmlformats.org/officeDocument/2006/relationships/viewProps" Target="viewProps.xml"/><Relationship Id="rId18" Type="http://schemas.openxmlformats.org/officeDocument/2006/relationships/presProps" Target="presProps.xml"/><Relationship Id="rId17" Type="http://schemas.openxmlformats.org/officeDocument/2006/relationships/notesMaster" Target="notesMasters/notesMaster1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93EE4F5-A75A-4202-AF0C-FEB414E50476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3088C30-0960-4A9D-8BD6-1AC7FA72E2D6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标题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17" name="副标题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zh-CN" altLang="en-US" smtClean="0"/>
              <a:t>单击此处编辑母版副标题样式</a:t>
            </a:r>
            <a:endParaRPr kumimoji="0" lang="en-US"/>
          </a:p>
        </p:txBody>
      </p:sp>
      <p:sp>
        <p:nvSpPr>
          <p:cNvPr id="30" name="日期占位符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19" name="页脚占位符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27" name="灯片编号占位符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 eaLnBrk="1" latinLnBrk="0" hangingPunct="1"/>
            <a:r>
              <a:rPr lang="zh-CN" altLang="en-US" smtClean="0"/>
              <a:t>第二级</a:t>
            </a:r>
            <a:endParaRPr lang="zh-CN" altLang="en-US" smtClean="0"/>
          </a:p>
          <a:p>
            <a:pPr lvl="2" eaLnBrk="1" latinLnBrk="0" hangingPunct="1"/>
            <a:r>
              <a:rPr lang="zh-CN" altLang="en-US" smtClean="0"/>
              <a:t>第三级</a:t>
            </a:r>
            <a:endParaRPr lang="zh-CN" altLang="en-US" smtClean="0"/>
          </a:p>
          <a:p>
            <a:pPr lvl="3" eaLnBrk="1" latinLnBrk="0" hangingPunct="1"/>
            <a:r>
              <a:rPr lang="zh-CN" altLang="en-US" smtClean="0"/>
              <a:t>第四级</a:t>
            </a:r>
            <a:endParaRPr lang="zh-CN" altLang="en-US" smtClean="0"/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 eaLnBrk="1" latinLnBrk="0" hangingPunct="1"/>
            <a:r>
              <a:rPr lang="zh-CN" altLang="en-US" smtClean="0"/>
              <a:t>第二级</a:t>
            </a:r>
            <a:endParaRPr lang="zh-CN" altLang="en-US" smtClean="0"/>
          </a:p>
          <a:p>
            <a:pPr lvl="2" eaLnBrk="1" latinLnBrk="0" hangingPunct="1"/>
            <a:r>
              <a:rPr lang="zh-CN" altLang="en-US" smtClean="0"/>
              <a:t>第三级</a:t>
            </a:r>
            <a:endParaRPr lang="zh-CN" altLang="en-US" smtClean="0"/>
          </a:p>
          <a:p>
            <a:pPr lvl="3" eaLnBrk="1" latinLnBrk="0" hangingPunct="1"/>
            <a:r>
              <a:rPr lang="zh-CN" altLang="en-US" smtClean="0"/>
              <a:t>第四级</a:t>
            </a:r>
            <a:endParaRPr lang="zh-CN" altLang="en-US" smtClean="0"/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 eaLnBrk="1" latinLnBrk="0" hangingPunct="1"/>
            <a:r>
              <a:rPr lang="zh-CN" altLang="en-US" smtClean="0"/>
              <a:t>第二级</a:t>
            </a:r>
            <a:endParaRPr lang="zh-CN" altLang="en-US" smtClean="0"/>
          </a:p>
          <a:p>
            <a:pPr lvl="2" eaLnBrk="1" latinLnBrk="0" hangingPunct="1"/>
            <a:r>
              <a:rPr lang="zh-CN" altLang="en-US" smtClean="0"/>
              <a:t>第三级</a:t>
            </a:r>
            <a:endParaRPr lang="zh-CN" altLang="en-US" smtClean="0"/>
          </a:p>
          <a:p>
            <a:pPr lvl="3" eaLnBrk="1" latinLnBrk="0" hangingPunct="1"/>
            <a:r>
              <a:rPr lang="zh-CN" altLang="en-US" smtClean="0"/>
              <a:t>第四级</a:t>
            </a:r>
            <a:endParaRPr lang="zh-CN" altLang="en-US" smtClean="0"/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  <a:endParaRPr kumimoji="0"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 eaLnBrk="1" latinLnBrk="0" hangingPunct="1"/>
            <a:r>
              <a:rPr lang="zh-CN" altLang="en-US" smtClean="0"/>
              <a:t>第二级</a:t>
            </a:r>
            <a:endParaRPr lang="zh-CN" altLang="en-US" smtClean="0"/>
          </a:p>
          <a:p>
            <a:pPr lvl="2" eaLnBrk="1" latinLnBrk="0" hangingPunct="1"/>
            <a:r>
              <a:rPr lang="zh-CN" altLang="en-US" smtClean="0"/>
              <a:t>第三级</a:t>
            </a:r>
            <a:endParaRPr lang="zh-CN" altLang="en-US" smtClean="0"/>
          </a:p>
          <a:p>
            <a:pPr lvl="3" eaLnBrk="1" latinLnBrk="0" hangingPunct="1"/>
            <a:r>
              <a:rPr lang="zh-CN" altLang="en-US" smtClean="0"/>
              <a:t>第四级</a:t>
            </a:r>
            <a:endParaRPr lang="zh-CN" altLang="en-US" smtClean="0"/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 eaLnBrk="1" latinLnBrk="0" hangingPunct="1"/>
            <a:r>
              <a:rPr lang="zh-CN" altLang="en-US" smtClean="0"/>
              <a:t>第二级</a:t>
            </a:r>
            <a:endParaRPr lang="zh-CN" altLang="en-US" smtClean="0"/>
          </a:p>
          <a:p>
            <a:pPr lvl="2" eaLnBrk="1" latinLnBrk="0" hangingPunct="1"/>
            <a:r>
              <a:rPr lang="zh-CN" altLang="en-US" smtClean="0"/>
              <a:t>第三级</a:t>
            </a:r>
            <a:endParaRPr lang="zh-CN" altLang="en-US" smtClean="0"/>
          </a:p>
          <a:p>
            <a:pPr lvl="3" eaLnBrk="1" latinLnBrk="0" hangingPunct="1"/>
            <a:r>
              <a:rPr lang="zh-CN" altLang="en-US" smtClean="0"/>
              <a:t>第四级</a:t>
            </a:r>
            <a:endParaRPr lang="zh-CN" altLang="en-US" smtClean="0"/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  <a:endParaRPr kumimoji="0" lang="zh-CN" altLang="en-US" smtClean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  <a:endParaRPr kumimoji="0" lang="zh-CN" altLang="en-US" smtClean="0"/>
          </a:p>
        </p:txBody>
      </p:sp>
      <p:sp>
        <p:nvSpPr>
          <p:cNvPr id="5" name="内容占位符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 eaLnBrk="1" latinLnBrk="0" hangingPunct="1"/>
            <a:r>
              <a:rPr lang="zh-CN" altLang="en-US" smtClean="0"/>
              <a:t>第二级</a:t>
            </a:r>
            <a:endParaRPr lang="zh-CN" altLang="en-US" smtClean="0"/>
          </a:p>
          <a:p>
            <a:pPr lvl="2" eaLnBrk="1" latinLnBrk="0" hangingPunct="1"/>
            <a:r>
              <a:rPr lang="zh-CN" altLang="en-US" smtClean="0"/>
              <a:t>第三级</a:t>
            </a:r>
            <a:endParaRPr lang="zh-CN" altLang="en-US" smtClean="0"/>
          </a:p>
          <a:p>
            <a:pPr lvl="3" eaLnBrk="1" latinLnBrk="0" hangingPunct="1"/>
            <a:r>
              <a:rPr lang="zh-CN" altLang="en-US" smtClean="0"/>
              <a:t>第四级</a:t>
            </a:r>
            <a:endParaRPr lang="zh-CN" altLang="en-US" smtClean="0"/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 eaLnBrk="1" latinLnBrk="0" hangingPunct="1"/>
            <a:r>
              <a:rPr lang="zh-CN" altLang="en-US" smtClean="0"/>
              <a:t>第二级</a:t>
            </a:r>
            <a:endParaRPr lang="zh-CN" altLang="en-US" smtClean="0"/>
          </a:p>
          <a:p>
            <a:pPr lvl="2" eaLnBrk="1" latinLnBrk="0" hangingPunct="1"/>
            <a:r>
              <a:rPr lang="zh-CN" altLang="en-US" smtClean="0"/>
              <a:t>第三级</a:t>
            </a:r>
            <a:endParaRPr lang="zh-CN" altLang="en-US" smtClean="0"/>
          </a:p>
          <a:p>
            <a:pPr lvl="3" eaLnBrk="1" latinLnBrk="0" hangingPunct="1"/>
            <a:r>
              <a:rPr lang="zh-CN" altLang="en-US" smtClean="0"/>
              <a:t>第四级</a:t>
            </a:r>
            <a:endParaRPr lang="zh-CN" altLang="en-US" smtClean="0"/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  <a:endParaRPr kumimoji="0"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 eaLnBrk="1" latinLnBrk="0" hangingPunct="1"/>
            <a:r>
              <a:rPr lang="zh-CN" altLang="en-US" smtClean="0"/>
              <a:t>第二级</a:t>
            </a:r>
            <a:endParaRPr lang="zh-CN" altLang="en-US" smtClean="0"/>
          </a:p>
          <a:p>
            <a:pPr lvl="2" eaLnBrk="1" latinLnBrk="0" hangingPunct="1"/>
            <a:r>
              <a:rPr lang="zh-CN" altLang="en-US" smtClean="0"/>
              <a:t>第三级</a:t>
            </a:r>
            <a:endParaRPr lang="zh-CN" altLang="en-US" smtClean="0"/>
          </a:p>
          <a:p>
            <a:pPr lvl="3" eaLnBrk="1" latinLnBrk="0" hangingPunct="1"/>
            <a:r>
              <a:rPr lang="zh-CN" altLang="en-US" smtClean="0"/>
              <a:t>第四级</a:t>
            </a:r>
            <a:endParaRPr lang="zh-CN" altLang="en-US" smtClean="0"/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 showMasterSp="0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单圆角矩形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直角三角形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  <a:endParaRPr kumimoji="0"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zh-CN" altLang="en-US" smtClean="0"/>
              <a:t>单击图标添加图片</a:t>
            </a:r>
            <a:endParaRPr kumimoji="0" lang="en-US" dirty="0"/>
          </a:p>
        </p:txBody>
      </p:sp>
      <p:sp>
        <p:nvSpPr>
          <p:cNvPr id="10" name="任意多边形 9"/>
          <p:cNvSpPr/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任意多边形 10"/>
          <p:cNvSpPr/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任意多边形 6"/>
          <p:cNvSpPr/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任意多边形 7"/>
          <p:cNvSpPr/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标题占位符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0" name="文本占位符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zh-CN" altLang="en-US" smtClean="0"/>
              <a:t>单击此处编辑母版文本样式</a:t>
            </a:r>
            <a:endParaRPr kumimoji="0" lang="zh-CN" altLang="en-US" smtClean="0"/>
          </a:p>
          <a:p>
            <a:pPr lvl="1" eaLnBrk="1" latinLnBrk="0" hangingPunct="1"/>
            <a:r>
              <a:rPr kumimoji="0" lang="zh-CN" altLang="en-US" smtClean="0"/>
              <a:t>第二级</a:t>
            </a:r>
            <a:endParaRPr kumimoji="0" lang="zh-CN" altLang="en-US" smtClean="0"/>
          </a:p>
          <a:p>
            <a:pPr lvl="2" eaLnBrk="1" latinLnBrk="0" hangingPunct="1"/>
            <a:r>
              <a:rPr kumimoji="0" lang="zh-CN" altLang="en-US" smtClean="0"/>
              <a:t>第三级</a:t>
            </a:r>
            <a:endParaRPr kumimoji="0" lang="zh-CN" altLang="en-US" smtClean="0"/>
          </a:p>
          <a:p>
            <a:pPr lvl="3" eaLnBrk="1" latinLnBrk="0" hangingPunct="1"/>
            <a:r>
              <a:rPr kumimoji="0" lang="zh-CN" altLang="en-US" smtClean="0"/>
              <a:t>第四级</a:t>
            </a:r>
            <a:endParaRPr kumimoji="0" lang="zh-CN" altLang="en-US" smtClean="0"/>
          </a:p>
          <a:p>
            <a:pPr lvl="4" eaLnBrk="1" latinLnBrk="0" hangingPunct="1"/>
            <a:r>
              <a:rPr kumimoji="0" lang="zh-CN" altLang="en-US" smtClean="0"/>
              <a:t>第五级</a:t>
            </a:r>
            <a:endParaRPr kumimoji="0" lang="en-US"/>
          </a:p>
        </p:txBody>
      </p:sp>
      <p:sp>
        <p:nvSpPr>
          <p:cNvPr id="10" name="日期占位符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22" name="页脚占位符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  <p:grpSp>
        <p:nvGrpSpPr>
          <p:cNvPr id="2" name="组合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任意多边形 11"/>
            <p:cNvSpPr/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任意多边形 12"/>
            <p:cNvSpPr/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7015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7015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185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185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185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buFont typeface="Wingdings 2" pitchFamily="18" charset="2"/>
              <a:buNone/>
            </a:pPr>
            <a:r>
              <a:rPr lang="zh-CN" altLang="en-US" sz="4000" b="1" dirty="0" smtClean="0"/>
              <a:t>（三）主仆之相待      </a:t>
            </a:r>
            <a:r>
              <a:rPr lang="en-US" altLang="zh-CN" sz="4000" b="1" dirty="0" smtClean="0"/>
              <a:t>6:5-9</a:t>
            </a:r>
            <a:endParaRPr lang="en-US" altLang="zh-CN" sz="4000" b="1" dirty="0" smtClean="0"/>
          </a:p>
          <a:p>
            <a:pPr>
              <a:buFont typeface="Wingdings 2" pitchFamily="18" charset="2"/>
              <a:buNone/>
            </a:pPr>
            <a:r>
              <a:rPr lang="en-US" altLang="zh-CN" sz="4000" b="1" dirty="0" smtClean="0"/>
              <a:t>1、要惧怕战兢来服事主人</a:t>
            </a:r>
            <a:endParaRPr lang="en-US" altLang="zh-CN" sz="4000" b="1" dirty="0" smtClean="0"/>
          </a:p>
          <a:p>
            <a:pPr>
              <a:buFont typeface="Wingdings 2" pitchFamily="18" charset="2"/>
              <a:buNone/>
            </a:pPr>
            <a:r>
              <a:rPr lang="en-US" altLang="zh-CN" sz="4000" b="1" dirty="0" smtClean="0">
                <a:sym typeface="+mn-ea"/>
              </a:rPr>
              <a:t>2</a:t>
            </a:r>
            <a:r>
              <a:rPr lang="zh-CN" altLang="en-US" sz="4000" b="1" dirty="0" smtClean="0">
                <a:sym typeface="+mn-ea"/>
              </a:rPr>
              <a:t>、</a:t>
            </a:r>
            <a:r>
              <a:rPr lang="en-US" altLang="zh-CN" sz="4000" b="1" dirty="0" smtClean="0">
                <a:sym typeface="+mn-ea"/>
              </a:rPr>
              <a:t>要用誠實的心聽從主人</a:t>
            </a:r>
            <a:endParaRPr lang="en-US" altLang="zh-CN" sz="4000" b="1" dirty="0" smtClean="0"/>
          </a:p>
          <a:p>
            <a:pPr>
              <a:buFont typeface="Wingdings 2" pitchFamily="18" charset="2"/>
              <a:buNone/>
            </a:pPr>
            <a:endParaRPr lang="en-US" sz="4000" b="1" dirty="0" smtClean="0">
              <a:sym typeface="+mn-ea"/>
            </a:endParaRPr>
          </a:p>
          <a:p>
            <a:pPr>
              <a:buFont typeface="Wingdings 2" pitchFamily="18" charset="2"/>
              <a:buNone/>
            </a:pPr>
            <a:r>
              <a:rPr lang="en-US" sz="4000" b="1" dirty="0" smtClean="0">
                <a:sym typeface="+mn-ea"/>
              </a:rPr>
              <a:t>「</a:t>
            </a:r>
            <a:r>
              <a:rPr lang="en-US" sz="4000" b="1" dirty="0" err="1" smtClean="0">
                <a:sym typeface="+mn-ea"/>
              </a:rPr>
              <a:t>誠實的心」是僕人對主人最大的需要</a:t>
            </a:r>
            <a:endParaRPr lang="en-US" sz="4000" b="1" dirty="0" smtClean="0"/>
          </a:p>
          <a:p>
            <a:pPr>
              <a:buFont typeface="Wingdings 2" pitchFamily="18" charset="2"/>
              <a:buNone/>
            </a:pPr>
            <a:endParaRPr lang="zh-CN" altLang="en-US" sz="4000"/>
          </a:p>
          <a:p>
            <a:pPr>
              <a:buFont typeface="Wingdings 2" pitchFamily="18" charset="2"/>
              <a:buNone/>
            </a:pPr>
            <a:endParaRPr lang="en-US" altLang="zh-CN" sz="4000" b="1" dirty="0" smtClean="0"/>
          </a:p>
          <a:p>
            <a:pPr lvl="0">
              <a:buNone/>
            </a:pPr>
            <a:endParaRPr lang="zh-CN" altLang="en-US" sz="4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endParaRPr lang="zh-CN" altLang="en-US" sz="4000" b="1">
              <a:solidFill>
                <a:schemeClr val="tx1"/>
              </a:solidFill>
              <a:uFillTx/>
              <a:sym typeface="+mn-ea"/>
            </a:endParaRPr>
          </a:p>
          <a:p>
            <a:r>
              <a:rPr lang="zh-CN" altLang="en-US" sz="4000" b="1">
                <a:solidFill>
                  <a:schemeClr val="tx1"/>
                </a:solidFill>
                <a:uFillTx/>
                <a:sym typeface="+mn-ea"/>
              </a:rPr>
              <a:t>依从他犯罪，他们好传扬恶言毁谤我。我的神啊！多比雅、参巴拉、女先知挪亚底和其余的先知，要叫我惧怕，求你记念他们所行的这些事。</a:t>
            </a:r>
            <a:endParaRPr lang="zh-CN" altLang="en-US" sz="4000" b="1">
              <a:solidFill>
                <a:schemeClr val="tx1"/>
              </a:solidFill>
              <a:uFillTx/>
            </a:endParaRPr>
          </a:p>
          <a:p>
            <a:endParaRPr lang="zh-CN" altLang="en-US" sz="4000" b="1">
              <a:solidFill>
                <a:schemeClr val="tx1"/>
              </a:solidFill>
              <a:uFillTx/>
            </a:endParaRPr>
          </a:p>
          <a:p>
            <a:endParaRPr lang="zh-CN" altLang="en-US" sz="4000" b="1">
              <a:solidFill>
                <a:schemeClr val="tx1"/>
              </a:solidFill>
              <a:uFillTx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zh-CN" altLang="en-US" sz="4000" b="1" dirty="0" smtClean="0">
                <a:sym typeface="+mn-ea"/>
              </a:rPr>
              <a:t>二、争战的对象         11/13</a:t>
            </a:r>
            <a:endParaRPr lang="zh-CN" altLang="en-US" sz="4000" b="1" dirty="0" smtClean="0">
              <a:sym typeface="+mn-ea"/>
            </a:endParaRPr>
          </a:p>
          <a:p>
            <a:endParaRPr lang="zh-CN" altLang="en-US" sz="4000" b="1" dirty="0" smtClean="0">
              <a:sym typeface="+mn-ea"/>
            </a:endParaRPr>
          </a:p>
          <a:p>
            <a:r>
              <a:rPr lang="zh-CN" altLang="en-US" sz="4000" b="1" dirty="0" smtClean="0"/>
              <a:t>抵挡：就是表现能力、意志、和勇敢</a:t>
            </a:r>
            <a:endParaRPr lang="zh-CN" altLang="en-US" sz="4000" b="1" dirty="0" smtClean="0"/>
          </a:p>
          <a:p>
            <a:r>
              <a:rPr lang="zh-CN" altLang="en-US" sz="4000" b="1" dirty="0" smtClean="0"/>
              <a:t>争战：圣经的原意是‘摔跤’</a:t>
            </a:r>
            <a:endParaRPr lang="zh-CN" altLang="en-US" sz="4000" b="1" dirty="0" smtClean="0"/>
          </a:p>
          <a:p>
            <a:endParaRPr lang="zh-CN" altLang="en-US" sz="400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zh-CN" altLang="en-US" sz="4000" b="1">
                <a:solidFill>
                  <a:schemeClr val="tx1"/>
                </a:solidFill>
                <a:uFillTx/>
              </a:rPr>
              <a:t>【约壹5:19】我们知道我们是属神的，全世界都卧在那恶者手下。</a:t>
            </a:r>
            <a:endParaRPr lang="zh-CN" altLang="en-US" sz="4000" b="1">
              <a:solidFill>
                <a:schemeClr val="tx1"/>
              </a:solidFill>
              <a:uFillTx/>
            </a:endParaRPr>
          </a:p>
          <a:p>
            <a:r>
              <a:rPr lang="zh-CN" altLang="en-US" sz="4000" b="1">
                <a:solidFill>
                  <a:schemeClr val="tx1"/>
                </a:solidFill>
                <a:uFillTx/>
              </a:rPr>
              <a:t>争战不是目的,得安息是目的。</a:t>
            </a:r>
            <a:endParaRPr lang="zh-CN" altLang="en-US" sz="4000" b="1">
              <a:solidFill>
                <a:schemeClr val="tx1"/>
              </a:solidFill>
              <a:uFillTx/>
            </a:endParaRPr>
          </a:p>
          <a:p>
            <a:r>
              <a:rPr lang="zh-CN" altLang="en-US" sz="4000" b="1">
                <a:solidFill>
                  <a:schemeClr val="tx1"/>
                </a:solidFill>
                <a:uFillTx/>
              </a:rPr>
              <a:t>出埃及不是目的，进迦南是目的。</a:t>
            </a:r>
            <a:endParaRPr lang="zh-CN" altLang="en-US" sz="4000" b="1">
              <a:solidFill>
                <a:schemeClr val="tx1"/>
              </a:solidFill>
              <a:uFillTx/>
            </a:endParaRPr>
          </a:p>
          <a:p>
            <a:r>
              <a:rPr lang="zh-CN" altLang="en-US" sz="4000" b="1">
                <a:solidFill>
                  <a:schemeClr val="tx1"/>
                </a:solidFill>
                <a:uFillTx/>
              </a:rPr>
              <a:t>受苦不是目的，得荣耀是目的。</a:t>
            </a:r>
            <a:endParaRPr lang="zh-CN" altLang="en-US" sz="4000" b="1">
              <a:solidFill>
                <a:schemeClr val="tx1"/>
              </a:solidFill>
              <a:uFillTx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endParaRPr lang="zh-CN" altLang="en-US" sz="4000"/>
          </a:p>
          <a:p>
            <a:r>
              <a:rPr lang="zh-CN" altLang="en-US" sz="4000" b="1">
                <a:solidFill>
                  <a:schemeClr val="tx1"/>
                </a:solidFill>
                <a:uFillTx/>
              </a:rPr>
              <a:t>【启12:11】弟兄胜过它，是因羔羊的血和自己所见证的道。他们虽至于死，也不爱惜性命。</a:t>
            </a:r>
            <a:endParaRPr lang="zh-CN" altLang="en-US" sz="4000" b="1">
              <a:solidFill>
                <a:schemeClr val="tx1"/>
              </a:solidFill>
              <a:uFillTx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zh-CN" altLang="en-US" sz="4000" b="1" dirty="0" smtClean="0">
                <a:solidFill>
                  <a:schemeClr val="tx1"/>
                </a:solidFill>
                <a:uFillTx/>
                <a:sym typeface="+mn-ea"/>
              </a:rPr>
              <a:t>三、争战的军装          14/20</a:t>
            </a:r>
            <a:endParaRPr lang="en-US" altLang="zh-CN" sz="4000" b="1" dirty="0" smtClean="0">
              <a:solidFill>
                <a:schemeClr val="tx1"/>
              </a:solidFill>
              <a:uFillTx/>
            </a:endParaRPr>
          </a:p>
          <a:p>
            <a:endParaRPr lang="zh-CN" altLang="en-US" sz="4000" b="1">
              <a:solidFill>
                <a:schemeClr val="tx1"/>
              </a:solidFill>
              <a:uFillTx/>
            </a:endParaRPr>
          </a:p>
          <a:p>
            <a:r>
              <a:rPr lang="zh-CN" altLang="en-US" sz="4000" b="1">
                <a:solidFill>
                  <a:schemeClr val="tx1"/>
                </a:solidFill>
                <a:uFillTx/>
              </a:rPr>
              <a:t>【提后3:12】不但如此，凡立志在基督耶稣里敬虔度日的，也都要受逼迫。</a:t>
            </a:r>
            <a:endParaRPr lang="zh-CN" altLang="en-US" sz="4000" b="1">
              <a:solidFill>
                <a:schemeClr val="tx1"/>
              </a:solidFill>
              <a:uFillTx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 2" pitchFamily="18" charset="2"/>
              <a:buNone/>
            </a:pPr>
            <a:r>
              <a:rPr lang="en-US" sz="4000" b="1" dirty="0" smtClean="0"/>
              <a:t>创24:這誠實應包括工作、金錢、或光</a:t>
            </a:r>
            <a:r>
              <a:rPr lang="zh-CN" altLang="en-US" sz="4000" b="1" dirty="0" smtClean="0"/>
              <a:t>阴</a:t>
            </a:r>
            <a:r>
              <a:rPr lang="en-US" sz="4000" b="1" dirty="0" err="1" smtClean="0"/>
              <a:t>方面之忠心，不取巧或私己</a:t>
            </a:r>
            <a:r>
              <a:rPr lang="en-US" sz="4000" b="1" dirty="0" smtClean="0"/>
              <a:t>。</a:t>
            </a:r>
            <a:r>
              <a:rPr lang="en-US" sz="4000" b="1" dirty="0" err="1" smtClean="0"/>
              <a:t>从心里的意思是带着关切,充满动力</a:t>
            </a:r>
            <a:r>
              <a:rPr lang="en-US" sz="4000" b="1" dirty="0" smtClean="0"/>
              <a:t>. </a:t>
            </a:r>
            <a:endParaRPr lang="en-US" sz="4000" b="1" dirty="0" smtClean="0"/>
          </a:p>
          <a:p>
            <a:pPr>
              <a:buFont typeface="Wingdings 2" pitchFamily="18" charset="2"/>
              <a:buNone/>
            </a:pPr>
            <a:r>
              <a:rPr lang="en-US" sz="4000" b="1" dirty="0" smtClean="0"/>
              <a:t>3</a:t>
            </a:r>
            <a:r>
              <a:rPr lang="zh-CN" altLang="en-US" sz="4000" b="1" dirty="0" smtClean="0"/>
              <a:t>、</a:t>
            </a:r>
            <a:r>
              <a:rPr lang="en-US" sz="4000" b="1" dirty="0" smtClean="0"/>
              <a:t>存服事主的心來服事人</a:t>
            </a:r>
            <a:endParaRPr lang="en-US" sz="4000" b="1" dirty="0" smtClean="0"/>
          </a:p>
          <a:p>
            <a:pPr lvl="0">
              <a:buNone/>
            </a:pPr>
            <a:endParaRPr lang="zh-CN" altLang="en-US" sz="4000" dirty="0" smtClean="0"/>
          </a:p>
          <a:p>
            <a:pPr>
              <a:buNone/>
            </a:pPr>
            <a:endParaRPr lang="zh-CN" altLang="en-US" sz="4000" dirty="0" smtClean="0"/>
          </a:p>
          <a:p>
            <a:pPr>
              <a:buFont typeface="Wingdings 2" pitchFamily="18" charset="2"/>
              <a:buNone/>
            </a:pPr>
            <a:endParaRPr lang="zh-CN" altLang="en-US" sz="4700" b="1" dirty="0" smtClean="0"/>
          </a:p>
          <a:p>
            <a:endParaRPr lang="zh-CN" altLang="en-US" sz="47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en-US" altLang="zh-CN" sz="4000" b="1">
                <a:solidFill>
                  <a:schemeClr val="tx1"/>
                </a:solidFill>
                <a:uFillTx/>
              </a:rPr>
              <a:t>4</a:t>
            </a:r>
            <a:r>
              <a:rPr lang="zh-CN" altLang="en-US" sz="4000" b="1">
                <a:solidFill>
                  <a:schemeClr val="tx1"/>
                </a:solidFill>
                <a:uFillTx/>
              </a:rPr>
              <a:t>、主人不要威吓仆人</a:t>
            </a:r>
            <a:endParaRPr lang="zh-CN" altLang="en-US" sz="4000" b="1">
              <a:solidFill>
                <a:schemeClr val="tx1"/>
              </a:solidFill>
              <a:uFillTx/>
            </a:endParaRPr>
          </a:p>
          <a:p>
            <a:endParaRPr lang="zh-CN" altLang="en-US" sz="4000" b="1">
              <a:solidFill>
                <a:schemeClr val="tx1"/>
              </a:solidFill>
              <a:uFillTx/>
            </a:endParaRPr>
          </a:p>
          <a:p>
            <a:r>
              <a:rPr lang="zh-CN" altLang="en-US" sz="4000" b="1">
                <a:solidFill>
                  <a:schemeClr val="tx1"/>
                </a:solidFill>
                <a:uFillTx/>
              </a:rPr>
              <a:t>「知道你们同有一位主在天上。」他在这里将永恒的世界，就是属灵的领域介绍出来。那才是真实的领域；现今的世界只是影子，是表面。</a:t>
            </a:r>
            <a:endParaRPr lang="zh-CN" altLang="en-US" sz="4000" b="1">
              <a:solidFill>
                <a:schemeClr val="tx1"/>
              </a:solidFill>
              <a:uFillTx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zh-CN" altLang="en-US" sz="4000" b="1">
                <a:solidFill>
                  <a:schemeClr val="tx1"/>
                </a:solidFill>
                <a:uFillTx/>
              </a:rPr>
              <a:t>【雅2:1】我的弟兄们，你们信奉我们荣耀的主耶稣基督，便不可按着外貌待人。</a:t>
            </a:r>
            <a:endParaRPr lang="zh-CN" altLang="en-US" sz="4000" b="1">
              <a:solidFill>
                <a:schemeClr val="tx1"/>
              </a:solidFill>
              <a:uFillTx/>
            </a:endParaRPr>
          </a:p>
          <a:p>
            <a:endParaRPr lang="zh-CN" altLang="en-US" sz="4000" b="1">
              <a:solidFill>
                <a:schemeClr val="tx1"/>
              </a:solidFill>
              <a:uFillTx/>
            </a:endParaRPr>
          </a:p>
          <a:p>
            <a:r>
              <a:rPr lang="zh-CN" altLang="en-US" sz="4000" b="1">
                <a:solidFill>
                  <a:schemeClr val="tx1"/>
                </a:solidFill>
                <a:uFillTx/>
              </a:rPr>
              <a:t>【雅2:4】这岂不是你们偏心待人，用恶意断定人吗？</a:t>
            </a:r>
            <a:endParaRPr lang="zh-CN" altLang="en-US" sz="4000" b="1">
              <a:solidFill>
                <a:schemeClr val="tx1"/>
              </a:solidFill>
              <a:uFillTx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altLang="zh-CN" sz="4000" b="1" dirty="0" smtClean="0"/>
              <a:t>【</a:t>
            </a:r>
            <a:r>
              <a:rPr lang="zh-CN" altLang="en-US" sz="4000" b="1" dirty="0" smtClean="0"/>
              <a:t>门</a:t>
            </a:r>
            <a:r>
              <a:rPr lang="en-US" altLang="zh-CN" sz="4000" b="1" dirty="0" smtClean="0"/>
              <a:t>15-17】</a:t>
            </a:r>
            <a:r>
              <a:rPr lang="zh-CN" altLang="en-US" sz="4000" b="1" dirty="0" smtClean="0"/>
              <a:t>他暂时离开你，或者是叫你永远得着他；不再是奴仆，乃是高过奴仆，是亲爱的兄弟。在我实在是如此，何况在你呢！这也不拘是按肉体说，是按主说。你若以我为同伴，就收纳他，如同收纳我一样。</a:t>
            </a:r>
            <a:endParaRPr lang="zh-CN" altLang="en-US" sz="4000" b="1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p>
            <a:r>
              <a:rPr lang="zh-CN" altLang="en-US" sz="4000" b="1">
                <a:solidFill>
                  <a:schemeClr val="tx1"/>
                </a:solidFill>
                <a:uFillTx/>
              </a:rPr>
              <a:t>【雅4:14】其实明天如何，你们还不知道。你们的生命是什么呢？你们原来是一片云雾，出现少时就不见了。</a:t>
            </a:r>
            <a:endParaRPr lang="zh-CN" altLang="en-US" sz="4000" b="1">
              <a:solidFill>
                <a:schemeClr val="tx1"/>
              </a:solidFill>
              <a:uFillTx/>
            </a:endParaRPr>
          </a:p>
          <a:p>
            <a:r>
              <a:rPr lang="zh-CN" altLang="en-US" sz="4000" b="1">
                <a:solidFill>
                  <a:schemeClr val="tx1"/>
                </a:solidFill>
                <a:uFillTx/>
              </a:rPr>
              <a:t>【林后5:10】因为我们众人，必要在基督台前显露出来，叫各人按着本身所行的，或善或恶受报。</a:t>
            </a:r>
            <a:endParaRPr lang="zh-CN" altLang="en-US" sz="4000" b="1">
              <a:solidFill>
                <a:schemeClr val="tx1"/>
              </a:solidFill>
              <a:uFillTx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CN" altLang="en-US" b="1" dirty="0" smtClean="0">
                <a:solidFill>
                  <a:srgbClr val="FF0000"/>
                </a:solidFill>
              </a:rPr>
              <a:t>第六段教会属灵的争战 6:10/20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28596" y="1928802"/>
            <a:ext cx="8229600" cy="438912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zh-CN" altLang="en-US" sz="4040" b="1" dirty="0" smtClean="0"/>
              <a:t>一、争战的能力        10</a:t>
            </a:r>
            <a:endParaRPr lang="zh-CN" altLang="en-US" sz="4040" b="1" dirty="0" smtClean="0"/>
          </a:p>
          <a:p>
            <a:pPr>
              <a:buNone/>
            </a:pPr>
            <a:r>
              <a:rPr lang="zh-CN" altLang="en-US" sz="4040" b="1">
                <a:uFillTx/>
                <a:sym typeface="+mn-ea"/>
              </a:rPr>
              <a:t>大能指神至高无上.没有限量的权能与力量.信徒当靠着主无限的权能与力量,刚强起来.</a:t>
            </a:r>
            <a:endParaRPr lang="zh-CN" altLang="en-US" sz="4040" b="1">
              <a:uFillTx/>
              <a:sym typeface="+mn-ea"/>
            </a:endParaRPr>
          </a:p>
          <a:p>
            <a:pPr>
              <a:buNone/>
            </a:pPr>
            <a:endParaRPr lang="zh-CN" altLang="en-US" sz="4040" b="1">
              <a:solidFill>
                <a:schemeClr val="tx1"/>
              </a:solidFill>
              <a:uFillTx/>
            </a:endParaRPr>
          </a:p>
          <a:p>
            <a:pPr>
              <a:buNone/>
            </a:pPr>
            <a:r>
              <a:rPr lang="en-US" sz="4040" b="1" dirty="0" err="1" smtClean="0">
                <a:sym typeface="+mn-ea"/>
              </a:rPr>
              <a:t>刚强的意思是能力.力量</a:t>
            </a:r>
            <a:r>
              <a:rPr lang="en-US" sz="4040" b="1" dirty="0" smtClean="0">
                <a:sym typeface="+mn-ea"/>
              </a:rPr>
              <a:t>.</a:t>
            </a:r>
            <a:endParaRPr lang="en-US" sz="4040" b="1" dirty="0" smtClean="0"/>
          </a:p>
          <a:p>
            <a:pPr>
              <a:buNone/>
            </a:pPr>
            <a:endParaRPr lang="en-US" altLang="zh-CN" sz="4040" b="1" dirty="0" smtClean="0"/>
          </a:p>
          <a:p>
            <a:pPr>
              <a:buNone/>
            </a:pPr>
            <a:endParaRPr lang="en-US" altLang="zh-CN" sz="4040" b="1" dirty="0" smtClean="0"/>
          </a:p>
          <a:p>
            <a:pPr>
              <a:buNone/>
            </a:pPr>
            <a:endParaRPr lang="en-US" altLang="zh-CN" sz="4040" b="1" dirty="0" smtClean="0"/>
          </a:p>
          <a:p>
            <a:endParaRPr lang="zh-CN" altLang="en-US" sz="404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p>
            <a:r>
              <a:rPr lang="zh-CN" altLang="en-US" sz="4000" b="1">
                <a:solidFill>
                  <a:schemeClr val="tx1"/>
                </a:solidFill>
                <a:uFillTx/>
              </a:rPr>
              <a:t>【尼6:10-14】我到了米希大别的孙子、第来雅的儿子示玛雅家里。那时，他闭门不出。他说：“我们不如在神的殿里会面，将殿门关锁，因为他们要来杀你，就是夜里来杀你。”</a:t>
            </a:r>
            <a:endParaRPr lang="zh-CN" altLang="en-US" sz="4000" b="1">
              <a:solidFill>
                <a:schemeClr val="tx1"/>
              </a:solidFill>
              <a:uFillTx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p>
            <a:r>
              <a:rPr lang="zh-CN" altLang="en-US" sz="4000" b="1">
                <a:uFillTx/>
                <a:sym typeface="+mn-ea"/>
              </a:rPr>
              <a:t>我说：“像我这样的人，岂要逃跑呢？</a:t>
            </a:r>
            <a:r>
              <a:rPr lang="zh-CN" altLang="en-US" sz="4000" b="1">
                <a:solidFill>
                  <a:schemeClr val="tx1"/>
                </a:solidFill>
                <a:uFillTx/>
                <a:sym typeface="+mn-ea"/>
              </a:rPr>
              <a:t>像我这样的人，岂能进入殿里保全生命呢？我不进去！”我看明神没有差遣他，是他自己说这话攻击我，是多比雅和参巴拉贿买了他。贿买他的缘故，是要叫我惧怕，</a:t>
            </a:r>
            <a:endParaRPr lang="zh-CN" altLang="en-US" sz="4000" b="1">
              <a:solidFill>
                <a:schemeClr val="tx1"/>
              </a:solidFill>
              <a:uFillTx/>
            </a:endParaRPr>
          </a:p>
        </p:txBody>
      </p:sp>
    </p:spTree>
  </p:cSld>
  <p:clrMapOvr>
    <a:masterClrMapping/>
  </p:clrMapOvr>
</p:sld>
</file>

<file path=ppt/tags/tag1.xml><?xml version="1.0" encoding="utf-8"?>
<p:tagLst xmlns:p="http://schemas.openxmlformats.org/presentationml/2006/main">
  <p:tag name="KSO_WPP_MARK_KEY" val="222bd687-30ce-4b24-8111-5bbf3ed3749f"/>
  <p:tag name="COMMONDATA" val="eyJoZGlkIjoiNGUwZThiZmEzNDQ0NDU0MDRhYTBlMzcyYjM5NzcxN2YifQ==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流畅">
  <a:themeElements>
    <a:clrScheme name="流畅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流畅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流畅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0</TotalTime>
  <Words>993</Words>
  <Application>WPS 演示</Application>
  <PresentationFormat>全屏显示(4:3)</PresentationFormat>
  <Paragraphs>65</Paragraphs>
  <Slides>14</Slides>
  <Notes>2</Notes>
  <HiddenSlides>0</HiddenSlides>
  <MMClips>0</MMClips>
  <ScaleCrop>false</ScaleCrop>
  <HeadingPairs>
    <vt:vector size="6" baseType="variant">
      <vt:variant>
        <vt:lpstr>已用的字体</vt:lpstr>
      </vt:variant>
      <vt:variant>
        <vt:i4>13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14</vt:i4>
      </vt:variant>
    </vt:vector>
  </HeadingPairs>
  <TitlesOfParts>
    <vt:vector size="28" baseType="lpstr">
      <vt:lpstr>Arial</vt:lpstr>
      <vt:lpstr>宋体</vt:lpstr>
      <vt:lpstr>Wingdings</vt:lpstr>
      <vt:lpstr>Wingdings 2</vt:lpstr>
      <vt:lpstr>Wingdings</vt:lpstr>
      <vt:lpstr>Constantia</vt:lpstr>
      <vt:lpstr>隶书</vt:lpstr>
      <vt:lpstr>微软雅黑</vt:lpstr>
      <vt:lpstr>Calibri</vt:lpstr>
      <vt:lpstr>Arial Unicode MS</vt:lpstr>
      <vt:lpstr>Wingdings 2</vt:lpstr>
      <vt:lpstr>PMingLiU</vt:lpstr>
      <vt:lpstr>Segoe Print</vt:lpstr>
      <vt:lpstr>流畅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第六段教会属灵的争战 6:10/20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以弗所书</dc:title>
  <dc:creator/>
  <cp:lastModifiedBy>Administrator</cp:lastModifiedBy>
  <cp:revision>36</cp:revision>
  <dcterms:created xsi:type="dcterms:W3CDTF">2023-05-02T08:24:10Z</dcterms:created>
  <dcterms:modified xsi:type="dcterms:W3CDTF">2023-05-02T09:17:44Z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C1F6C4F119A14A69989B5050F55127B7_12</vt:lpwstr>
  </property>
  <property fmtid="{D5CDD505-2E9C-101B-9397-08002B2CF9AE}" pid="3" name="KSOProductBuildVer">
    <vt:lpwstr>2052-11.1.0.14036</vt:lpwstr>
  </property>
</Properties>
</file>