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496" r:id="rId3"/>
    <p:sldId id="518" r:id="rId4"/>
    <p:sldId id="497" r:id="rId5"/>
    <p:sldId id="299" r:id="rId6"/>
    <p:sldId id="477" r:id="rId7"/>
    <p:sldId id="478" r:id="rId8"/>
    <p:sldId id="479" r:id="rId9"/>
    <p:sldId id="480" r:id="rId10"/>
    <p:sldId id="300" r:id="rId11"/>
    <p:sldId id="301" r:id="rId12"/>
    <p:sldId id="302" r:id="rId13"/>
    <p:sldId id="481" r:id="rId14"/>
    <p:sldId id="482" r:id="rId15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（三）不洁的城要受永火的刑罚</a:t>
            </a:r>
            <a:endParaRPr lang="zh-CN" altLang="en-US" sz="3600" b="1" dirty="0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创19:12-13】二人对罗得说：“你这里还有什么人吗？无论是女婿，是儿女和这城中一切属你的人，你都要将他们从这地方带出去。我们要毁灭这地方，因为城内罪恶的声音在耶和华面前甚大，耶和华差我们来，要毁灭这地方。”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6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、受逼迫与逼迫人不同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7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、死而不死与不死而死不同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8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、为真理辩证与为己狡辩不同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9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、虚而不虚与得无所得不同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10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、称义与定罪不同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（二）奔巴兰的错缪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为利（民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22-24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章）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>
                <a:solidFill>
                  <a:schemeClr val="tx2"/>
                </a:solidFill>
                <a:sym typeface="+mn-ea"/>
              </a:rPr>
              <a:t>1.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神的拦阻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民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22:12</a:t>
            </a:r>
            <a:endParaRPr lang="en-US" altLang="zh-CN" sz="3600" b="1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en-US" altLang="zh-CN" sz="3600" b="1">
                <a:solidFill>
                  <a:schemeClr val="tx2"/>
                </a:solidFill>
                <a:sym typeface="+mn-ea"/>
              </a:rPr>
              <a:t>【民22:12】神对巴兰说：“你不可同他们去，也不可咒诅那民，因为那民是蒙福的。”</a:t>
            </a:r>
            <a:endParaRPr lang="en-US" altLang="zh-CN" sz="3600" b="1">
              <a:solidFill>
                <a:schemeClr val="tx2"/>
              </a:solidFill>
              <a:sym typeface="+mn-ea"/>
            </a:endParaRPr>
          </a:p>
          <a:p>
            <a:endParaRPr lang="en-US" altLang="zh-CN" sz="36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申23:4-5】因为你们出埃及的时候，他们没有拿食物和水在路上迎接你们，又因他们雇了米所波大米的毗夺人比珥的儿子巴兰来咒诅你们。然而耶和华你的神不肯听从巴兰，却使那咒诅的言语变为祝福的话，因为耶和华你的神爱你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【书13:22】那时，以色列人在所杀的人中，也用刀杀了比珥的儿子术士巴兰。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【书24:9-10】那时，摩押王西拨的儿子巴勒起来攻击以色列人，打发人召了比珥的儿子巴兰来咒诅你们。我不肯听巴兰的话，所以他倒为你们连连祝福。这样，我便救你们脱离巴勒的手。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2"/>
                </a:solidFill>
                <a:uFillTx/>
              </a:rPr>
              <a:t>【申29:23】又看见遍地有硫磺，有盐卤，有火迹，没有耕种，没有出产，连草都不生长，好像耶和华在忿怒中所倾覆的所多玛、蛾摩拉、押玛、洗扁一样。）</a:t>
            </a:r>
            <a:endParaRPr lang="zh-CN" altLang="en-US" sz="40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罗1:26-27】因此，神任凭他们放纵可羞耻的情欲。他们的女人把顺性的用处变为逆性的用处；男人也是如此，弃了女人顺性的用处，欲火攻心，彼此贪恋，男和男行可羞耻的事，就在自己身上受这妄为当得的报应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第三段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为真道争辩应有的认识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en-US" altLang="zh-CN" sz="4000" b="1">
                <a:solidFill>
                  <a:schemeClr val="tx2"/>
                </a:solidFill>
                <a:uFillTx/>
                <a:sym typeface="+mn-ea"/>
              </a:rPr>
              <a:t>8-16</a:t>
            </a:r>
            <a:endParaRPr lang="en-US" altLang="zh-CN" sz="4000" b="1">
              <a:solidFill>
                <a:schemeClr val="tx2"/>
              </a:solidFill>
              <a:uFillTx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一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认识异端的特色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——8-10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（一）污秽身体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（二）轻慢主治</a:t>
            </a: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   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原意是主权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（三）毁谤尊位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（四）败坏自己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二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认识异端的祸害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——11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（一）走该隐的路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自义、忌恨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创4:1-9】有一日，那人和他妻子夏娃同房，夏娃就怀孕，生了该隐（就是“得”的意思），便说：“耶和华使我得了一个男子。”又生了该隐的兄弟亚伯。亚伯是牧羊的，该隐是种地的。有一日，该隐拿地里的出产为供物献给耶和华；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  <a:sym typeface="+mn-ea"/>
              </a:rPr>
              <a:t>亚伯也将他羊群中头生的和羊的脂油献上。耶和华看中了亚伯和他的供物，只是看不中该隐和他的供物。该隐就大大地发怒，变了脸色。耶和华对该隐说：“你为什么发怒呢？你为什么变了脸色呢？</a:t>
            </a:r>
            <a:endParaRPr lang="zh-CN" altLang="en-US" sz="3600" b="1">
              <a:solidFill>
                <a:schemeClr val="tx2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  <a:sym typeface="+mn-ea"/>
              </a:rPr>
              <a:t>你若行得好，岂不蒙悦纳？你若行得不好，罪就伏在门前。它必恋慕你，你却要制伏它。”该隐与他兄弟亚伯说话，二人正在田间，该隐起来打他兄弟亚伯，把他杀了。耶和华对该隐说：“你兄弟亚伯在哪里？”他说：“我不知道！我岂是看守我兄弟的吗？”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【来11:4】亚伯因着信，献祭与神，比该隐所献的更美，因此便得了称义的见证，就是神指他礼物作的见证。他虽然死了，却因这信，仍旧说话。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【约壹3:12】不可像该隐，他是属那恶者，杀了他的兄弟。为什么杀了他呢？因自己的行为是恶的，兄弟的行为是善的。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1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、有灵感而来和天然人意不同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2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、献羔羊与献礼物不同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3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、靠信心与靠行为不同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4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、有知罪与自以为义不同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sym typeface="+mn-ea"/>
              </a:rPr>
              <a:t>5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、蒙神看中与不蒙悦纳不同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b1708ee-bd20-420c-a7b8-802744ffd5c2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1248</Words>
  <Application>WPS 演示</Application>
  <PresentationFormat>全屏显示(4:3)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Wingdings 2</vt:lpstr>
      <vt:lpstr>Wingdings</vt:lpstr>
      <vt:lpstr>Franklin Gothic Book</vt:lpstr>
      <vt:lpstr>Franklin Gothic Medium</vt:lpstr>
      <vt:lpstr>隶书</vt:lpstr>
      <vt:lpstr>微软雅黑</vt:lpstr>
      <vt:lpstr>华文楷体</vt:lpstr>
      <vt:lpstr>Arial Unicode MS</vt:lpstr>
      <vt:lpstr>Calibri</vt:lpstr>
      <vt:lpstr>跋涉</vt:lpstr>
      <vt:lpstr>PowerPoint 演示文稿</vt:lpstr>
      <vt:lpstr>PowerPoint 演示文稿</vt:lpstr>
      <vt:lpstr>PowerPoint 演示文稿</vt:lpstr>
      <vt:lpstr>第三段   为真道争辩应有的认识 8-16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博士朝拜圣婴</dc:title>
  <dc:creator/>
  <cp:lastModifiedBy>Administrator</cp:lastModifiedBy>
  <cp:revision>18</cp:revision>
  <dcterms:created xsi:type="dcterms:W3CDTF">2023-08-22T06:52:00Z</dcterms:created>
  <dcterms:modified xsi:type="dcterms:W3CDTF">2023-09-30T03:57:29Z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9E0BF13E9BE842CBB0B0F8134EED7E3D_12</vt:lpwstr>
  </property>
  <property fmtid="{D5CDD505-2E9C-101B-9397-08002B2CF9AE}" pid="3" name="KSOProductBuildVer">
    <vt:lpwstr>2052-12.1.0.15374</vt:lpwstr>
  </property>
</Properties>
</file>