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306" r:id="rId4"/>
    <p:sldId id="479" r:id="rId5"/>
    <p:sldId id="480" r:id="rId6"/>
    <p:sldId id="481" r:id="rId7"/>
    <p:sldId id="477" r:id="rId8"/>
    <p:sldId id="307" r:id="rId9"/>
    <p:sldId id="482" r:id="rId10"/>
    <p:sldId id="483" r:id="rId11"/>
  </p:sldIdLst>
  <p:sldSz cx="9144000" cy="6858000" type="screen4x3"/>
  <p:notesSz cx="6858000" cy="9144000"/>
  <p:custDataLst>
    <p:tags r:id="rId15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3" d="100"/>
          <a:sy n="63" d="100"/>
        </p:scale>
        <p:origin x="-159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5" Type="http://schemas.openxmlformats.org/officeDocument/2006/relationships/tags" Target="tags/tag1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直接连接符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标题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9" name="副标题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2" name="页脚占位符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5" name="灯片编号占位符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标题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27" name="内容占位符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25" name="日期占位符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19" name="页脚占位符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16" name="灯片编号占位符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节标题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直接连接符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文本占位符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19" name="日期占位符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11" name="页脚占位符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6" name="灯片编号占位符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sp>
        <p:nvSpPr>
          <p:cNvPr id="8" name="标题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标题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4" name="内容占位符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13" name="内容占位符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21" name="日期占位符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10" name="页脚占位符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1" name="灯片编号占位符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 showMasterSp="0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标题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3" name="文本占位符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25" name="文本占位符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28" name="内容占位符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10" name="日期占位符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sp>
        <p:nvSpPr>
          <p:cNvPr id="11" name="直接连接符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标题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2" name="日期占位符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21" name="页脚占位符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24" name="页脚占位符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直接连接符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标题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26" name="文本占位符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14" name="内容占位符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25" name="日期占位符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29" name="页脚占位符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图片占位符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CN" altLang="en-US" smtClean="0"/>
              <a:t>单击图标添加图片</a:t>
            </a:r>
            <a:endParaRPr kumimoji="0" 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1" name="灯片编号占位符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sp>
        <p:nvSpPr>
          <p:cNvPr id="17" name="标题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26" name="文本占位符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直接连接符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文本占位符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  <a:p>
            <a:pPr lvl="1" eaLnBrk="1" latinLnBrk="0" hangingPunct="1"/>
            <a:r>
              <a:rPr kumimoji="0" lang="zh-CN" altLang="en-US" smtClean="0"/>
              <a:t>第二级</a:t>
            </a:r>
            <a:endParaRPr kumimoji="0" lang="zh-CN" altLang="en-US" smtClean="0"/>
          </a:p>
          <a:p>
            <a:pPr lvl="2" eaLnBrk="1" latinLnBrk="0" hangingPunct="1"/>
            <a:r>
              <a:rPr kumimoji="0" lang="zh-CN" altLang="en-US" smtClean="0"/>
              <a:t>第三级</a:t>
            </a:r>
            <a:endParaRPr kumimoji="0" lang="zh-CN" altLang="en-US" smtClean="0"/>
          </a:p>
          <a:p>
            <a:pPr lvl="3" eaLnBrk="1" latinLnBrk="0" hangingPunct="1"/>
            <a:r>
              <a:rPr kumimoji="0" lang="zh-CN" altLang="en-US" smtClean="0"/>
              <a:t>第四级</a:t>
            </a:r>
            <a:endParaRPr kumimoji="0" lang="zh-CN" altLang="en-US" smtClean="0"/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11" name="日期占位符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28" name="页脚占位符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sp>
        <p:nvSpPr>
          <p:cNvPr id="10" name="标题占位符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9" name="直接连接符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直接连接符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ctr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381000" y="2896870"/>
            <a:ext cx="8458200" cy="1903730"/>
          </a:xfrm>
        </p:spPr>
        <p:txBody>
          <a:bodyPr/>
          <a:p>
            <a:r>
              <a:rPr lang="en-US" altLang="zh-CN"/>
              <a:t>                        </a:t>
            </a:r>
            <a:r>
              <a:rPr lang="zh-CN" altLang="en-US" sz="9600" b="1">
                <a:solidFill>
                  <a:schemeClr val="tx2">
                    <a:shade val="75000"/>
                  </a:schemeClr>
                </a:solidFill>
                <a:uFillTx/>
              </a:rPr>
              <a:t>犹大书</a:t>
            </a:r>
            <a:endParaRPr lang="zh-CN" altLang="en-US" sz="9600" b="1">
              <a:solidFill>
                <a:schemeClr val="tx2">
                  <a:shade val="75000"/>
                </a:schemeClr>
              </a:solidFill>
              <a:uFillTx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p>
            <a:pPr eaLnBrk="1" hangingPunct="1">
              <a:buNone/>
            </a:pPr>
            <a:r>
              <a:rPr lang="zh-CN" altLang="en-US" sz="3600" b="1" dirty="0">
                <a:solidFill>
                  <a:schemeClr val="tx2"/>
                </a:solidFill>
                <a:uFillTx/>
                <a:sym typeface="+mn-ea"/>
              </a:rPr>
              <a:t>四、认识异端的结局</a:t>
            </a:r>
            <a:r>
              <a:rPr lang="en-US" altLang="zh-CN" sz="3600" b="1">
                <a:solidFill>
                  <a:schemeClr val="tx2"/>
                </a:solidFill>
                <a:uFillTx/>
                <a:sym typeface="+mn-ea"/>
              </a:rPr>
              <a:t>——14-16</a:t>
            </a:r>
            <a:endParaRPr lang="en-US" altLang="zh-CN" sz="3600" b="1">
              <a:solidFill>
                <a:schemeClr val="tx2"/>
              </a:solidFill>
              <a:uFillTx/>
              <a:sym typeface="+mn-ea"/>
            </a:endParaRPr>
          </a:p>
          <a:p>
            <a:pPr eaLnBrk="1" hangingPunct="1">
              <a:buNone/>
            </a:pPr>
            <a:endParaRPr lang="zh-CN" altLang="en-US" sz="3600" b="1">
              <a:solidFill>
                <a:schemeClr val="tx2"/>
              </a:solidFill>
              <a:uFillTx/>
            </a:endParaRPr>
          </a:p>
          <a:p>
            <a:pPr eaLnBrk="1" hangingPunct="1">
              <a:buNone/>
            </a:pPr>
            <a:r>
              <a:rPr lang="zh-CN" altLang="en-US" sz="3600" b="1">
                <a:solidFill>
                  <a:schemeClr val="tx2"/>
                </a:solidFill>
                <a:uFillTx/>
              </a:rPr>
              <a:t>【创5:21-24】以诺活到六十五岁，生了玛土撒拉。以诺生玛土撒拉之后，与神同行三百年，并且生儿养女。以诺共活了三百六十五岁。以诺与神同行，神将他取去，他就不在世了。</a:t>
            </a:r>
            <a:endParaRPr lang="zh-CN" altLang="en-US" sz="3600" b="1">
              <a:solidFill>
                <a:schemeClr val="tx2"/>
              </a:solidFill>
              <a:uFillTx/>
            </a:endParaRPr>
          </a:p>
          <a:p>
            <a:pPr eaLnBrk="1" hangingPunct="1">
              <a:buNone/>
            </a:pPr>
            <a:endParaRPr lang="zh-CN" altLang="en-US" sz="3600" b="1" dirty="0">
              <a:solidFill>
                <a:schemeClr val="tx2"/>
              </a:solidFill>
              <a:uFillTx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p>
            <a:r>
              <a:rPr lang="zh-CN" altLang="en-US" sz="3600" b="1" dirty="0">
                <a:solidFill>
                  <a:schemeClr val="tx2"/>
                </a:solidFill>
                <a:uFillTx/>
                <a:sym typeface="+mn-ea"/>
              </a:rPr>
              <a:t>（一）曾被以诺预言</a:t>
            </a:r>
            <a:endParaRPr lang="zh-CN" altLang="en-US" sz="3600" b="1" dirty="0">
              <a:solidFill>
                <a:schemeClr val="tx2"/>
              </a:solidFill>
              <a:uFillTx/>
              <a:sym typeface="+mn-ea"/>
            </a:endParaRPr>
          </a:p>
          <a:p>
            <a:pPr eaLnBrk="1" hangingPunct="1">
              <a:buNone/>
            </a:pPr>
            <a:r>
              <a:rPr lang="en-US" altLang="zh-CN" sz="3600" b="1" dirty="0">
                <a:solidFill>
                  <a:schemeClr val="tx2"/>
                </a:solidFill>
                <a:uFillTx/>
                <a:sym typeface="+mn-ea"/>
              </a:rPr>
              <a:t>1.</a:t>
            </a:r>
            <a:r>
              <a:rPr lang="zh-CN" altLang="en-US" sz="3600" b="1" dirty="0">
                <a:solidFill>
                  <a:schemeClr val="tx2"/>
                </a:solidFill>
                <a:uFillTx/>
                <a:sym typeface="+mn-ea"/>
              </a:rPr>
              <a:t>以诺是圣经首先说预言的</a:t>
            </a:r>
            <a:endParaRPr lang="zh-CN" altLang="en-US" sz="3600" b="1" dirty="0">
              <a:solidFill>
                <a:schemeClr val="tx2"/>
              </a:solidFill>
              <a:uFillTx/>
              <a:sym typeface="+mn-ea"/>
            </a:endParaRPr>
          </a:p>
          <a:p>
            <a:pPr eaLnBrk="1" hangingPunct="1">
              <a:buNone/>
            </a:pPr>
            <a:r>
              <a:rPr lang="zh-CN" altLang="en-US" sz="3600" b="1" dirty="0">
                <a:solidFill>
                  <a:schemeClr val="tx2"/>
                </a:solidFill>
                <a:uFillTx/>
                <a:sym typeface="+mn-ea"/>
              </a:rPr>
              <a:t>2.是传末日预言的 </a:t>
            </a:r>
            <a:endParaRPr lang="zh-CN" altLang="en-US" sz="3600" b="1" dirty="0">
              <a:solidFill>
                <a:schemeClr val="tx2"/>
              </a:solidFill>
              <a:uFillTx/>
              <a:sym typeface="+mn-ea"/>
            </a:endParaRPr>
          </a:p>
          <a:p>
            <a:pPr eaLnBrk="1" hangingPunct="1">
              <a:buNone/>
            </a:pPr>
            <a:r>
              <a:rPr lang="zh-CN" altLang="en-US" sz="3600" b="1">
                <a:solidFill>
                  <a:schemeClr val="tx2"/>
                </a:solidFill>
                <a:uFillTx/>
              </a:rPr>
              <a:t>【来11:5】以诺因着信，被接去，不至于见死，人也找不着他，因为神已经把他接去了。只是他被接去以先，已经得了神喜悦他的明证。</a:t>
            </a:r>
            <a:endParaRPr lang="zh-CN" altLang="en-US" sz="3600" b="1">
              <a:solidFill>
                <a:schemeClr val="tx2"/>
              </a:solidFill>
              <a:uFillTx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p>
            <a:endParaRPr lang="zh-CN" altLang="en-US" sz="3600" b="1">
              <a:solidFill>
                <a:schemeClr val="tx2"/>
              </a:solidFill>
              <a:uFillTx/>
            </a:endParaRPr>
          </a:p>
          <a:p>
            <a:r>
              <a:rPr lang="zh-CN" altLang="en-US" sz="3600" b="1">
                <a:solidFill>
                  <a:schemeClr val="tx2"/>
                </a:solidFill>
                <a:uFillTx/>
              </a:rPr>
              <a:t>【林前2:10-11】只有神藉着圣灵向我们显明了，因为圣灵参透万事，就是神深奥的事也参透了。除了在人里头的灵，谁知道人的事？像这样，除了神的灵，也没有人知道神的事。 </a:t>
            </a:r>
            <a:endParaRPr lang="zh-CN" altLang="en-US" sz="3600" b="1">
              <a:solidFill>
                <a:schemeClr val="tx2"/>
              </a:solidFill>
              <a:uFillTx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zh-CN" altLang="en-US" b="1">
              <a:uFillTx/>
              <a:sym typeface="+mn-ea"/>
            </a:endParaRPr>
          </a:p>
          <a:p>
            <a:r>
              <a:rPr lang="zh-CN" altLang="en-US" b="1">
                <a:uFillTx/>
                <a:sym typeface="+mn-ea"/>
              </a:rPr>
              <a:t>【彼后1:20-21】第一要紧的，该知道经上所有的预言没有可随私意解说的；因为豫言从来没有出于人意的，乃是人被圣灵感动，说出神的话来。</a:t>
            </a:r>
            <a:endParaRPr lang="zh-CN" altLang="en-US" b="1">
              <a:solidFill>
                <a:schemeClr val="tx2"/>
              </a:solidFill>
              <a:uFillTx/>
            </a:endParaRPr>
          </a:p>
          <a:p>
            <a:endParaRPr lang="zh-CN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eaLnBrk="1" hangingPunct="1">
              <a:buNone/>
            </a:pPr>
            <a:r>
              <a:rPr lang="zh-CN" altLang="en-US" b="1" dirty="0">
                <a:uFillTx/>
                <a:sym typeface="+mn-ea"/>
              </a:rPr>
              <a:t>（二）主带众圣者降临</a:t>
            </a:r>
            <a:endParaRPr lang="zh-CN" altLang="en-US" b="1" dirty="0">
              <a:solidFill>
                <a:schemeClr val="tx2"/>
              </a:solidFill>
              <a:uFillTx/>
            </a:endParaRPr>
          </a:p>
          <a:p>
            <a:pPr eaLnBrk="1" hangingPunct="1">
              <a:buNone/>
            </a:pPr>
            <a:r>
              <a:rPr lang="zh-CN" altLang="en-US" b="1" dirty="0">
                <a:uFillTx/>
                <a:sym typeface="+mn-ea"/>
              </a:rPr>
              <a:t>（三）审判一切罪人</a:t>
            </a:r>
            <a:endParaRPr lang="zh-CN" altLang="en-US" b="1" dirty="0">
              <a:uFillTx/>
              <a:sym typeface="+mn-ea"/>
            </a:endParaRPr>
          </a:p>
          <a:p>
            <a:pPr eaLnBrk="1" hangingPunct="1">
              <a:buNone/>
            </a:pPr>
            <a:r>
              <a:rPr lang="zh-CN" altLang="en-US" b="1" dirty="0">
                <a:uFillTx/>
                <a:sym typeface="+mn-ea"/>
              </a:rPr>
              <a:t>【加1:10】我现在是要得人的心呢？还是要得神的心呢？我岂是讨人的喜欢吗？若仍旧讨人的喜欢，我就不是基督的仆人了。</a:t>
            </a:r>
            <a:endParaRPr lang="zh-CN" altLang="en-US" b="1" dirty="0">
              <a:uFillTx/>
              <a:sym typeface="+mn-ea"/>
            </a:endParaRPr>
          </a:p>
          <a:p>
            <a:endParaRPr lang="zh-CN" altLang="en-US" b="1" dirty="0">
              <a:solidFill>
                <a:schemeClr val="tx2"/>
              </a:solidFill>
              <a:uFillTx/>
            </a:endParaRPr>
          </a:p>
          <a:p>
            <a:endParaRPr lang="zh-CN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p>
            <a:r>
              <a:rPr lang="zh-CN" altLang="en-US" sz="4000" b="1" dirty="0">
                <a:solidFill>
                  <a:schemeClr val="tx2"/>
                </a:solidFill>
                <a:uFillTx/>
                <a:sym typeface="+mn-ea"/>
              </a:rPr>
              <a:t>第四段</a:t>
            </a:r>
            <a:r>
              <a:rPr lang="en-US" altLang="zh-CN" sz="4000" b="1" dirty="0">
                <a:solidFill>
                  <a:schemeClr val="tx2"/>
                </a:solidFill>
                <a:uFillTx/>
                <a:sym typeface="+mn-ea"/>
              </a:rPr>
              <a:t>  </a:t>
            </a:r>
            <a:r>
              <a:rPr lang="zh-CN" altLang="en-US" sz="4000" b="1" dirty="0">
                <a:solidFill>
                  <a:schemeClr val="tx2"/>
                </a:solidFill>
                <a:uFillTx/>
                <a:sym typeface="+mn-ea"/>
              </a:rPr>
              <a:t>为真道争辩应有的努力</a:t>
            </a:r>
            <a:r>
              <a:rPr lang="en-US" altLang="zh-CN" sz="4000" b="1" dirty="0">
                <a:solidFill>
                  <a:schemeClr val="tx2"/>
                </a:solidFill>
                <a:uFillTx/>
                <a:sym typeface="+mn-ea"/>
              </a:rPr>
              <a:t> </a:t>
            </a:r>
            <a:r>
              <a:rPr lang="en-US" altLang="zh-CN" sz="4000" b="1">
                <a:solidFill>
                  <a:schemeClr val="tx2"/>
                </a:solidFill>
                <a:uFillTx/>
                <a:sym typeface="+mn-ea"/>
              </a:rPr>
              <a:t>17-25</a:t>
            </a:r>
            <a:endParaRPr lang="en-US" altLang="zh-CN" sz="4000" b="1">
              <a:solidFill>
                <a:schemeClr val="tx2"/>
              </a:solidFill>
              <a:uFillTx/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p>
            <a:pPr eaLnBrk="1" hangingPunct="1">
              <a:buNone/>
            </a:pPr>
            <a:r>
              <a:rPr lang="zh-CN" altLang="en-US" sz="3600" b="1" dirty="0">
                <a:solidFill>
                  <a:schemeClr val="tx2"/>
                </a:solidFill>
                <a:sym typeface="+mn-ea"/>
              </a:rPr>
              <a:t>一</a:t>
            </a:r>
            <a:r>
              <a:rPr lang="en-US" altLang="zh-CN" sz="3600" b="1">
                <a:solidFill>
                  <a:schemeClr val="tx2"/>
                </a:solidFill>
                <a:sym typeface="+mn-ea"/>
              </a:rPr>
              <a:t>.</a:t>
            </a:r>
            <a:r>
              <a:rPr lang="zh-CN" altLang="en-US" sz="3600" b="1" dirty="0">
                <a:solidFill>
                  <a:schemeClr val="tx2"/>
                </a:solidFill>
                <a:sym typeface="+mn-ea"/>
              </a:rPr>
              <a:t>纪念使徒的话</a:t>
            </a:r>
            <a:r>
              <a:rPr lang="en-US" altLang="zh-CN" sz="3600" b="1">
                <a:solidFill>
                  <a:schemeClr val="tx2"/>
                </a:solidFill>
                <a:sym typeface="+mn-ea"/>
              </a:rPr>
              <a:t>——17-19</a:t>
            </a:r>
            <a:endParaRPr lang="en-US" altLang="zh-CN" sz="3600" b="1">
              <a:solidFill>
                <a:schemeClr val="tx2"/>
              </a:solidFill>
            </a:endParaRPr>
          </a:p>
          <a:p>
            <a:pPr eaLnBrk="1" hangingPunct="1">
              <a:buNone/>
            </a:pPr>
            <a:r>
              <a:rPr lang="zh-CN" altLang="en-US" sz="3600" b="1" dirty="0">
                <a:solidFill>
                  <a:schemeClr val="tx2"/>
                </a:solidFill>
                <a:sym typeface="+mn-ea"/>
              </a:rPr>
              <a:t>（一）重视预言兆头</a:t>
            </a:r>
            <a:endParaRPr lang="zh-CN" altLang="en-US" sz="3600" b="1" dirty="0">
              <a:solidFill>
                <a:schemeClr val="tx2"/>
              </a:solidFill>
            </a:endParaRPr>
          </a:p>
          <a:p>
            <a:pPr eaLnBrk="1" hangingPunct="1">
              <a:buNone/>
            </a:pPr>
            <a:r>
              <a:rPr lang="zh-CN" altLang="en-US" sz="3600" b="1" dirty="0">
                <a:solidFill>
                  <a:schemeClr val="tx2"/>
                </a:solidFill>
                <a:sym typeface="+mn-ea"/>
              </a:rPr>
              <a:t>（二）认识教内恶人</a:t>
            </a:r>
            <a:endParaRPr lang="zh-CN" altLang="en-US" sz="3600" b="1" dirty="0">
              <a:solidFill>
                <a:schemeClr val="tx2"/>
              </a:solidFill>
            </a:endParaRPr>
          </a:p>
          <a:p>
            <a:pPr eaLnBrk="1" hangingPunct="1">
              <a:buNone/>
            </a:pPr>
            <a:r>
              <a:rPr lang="en-US" altLang="zh-CN" sz="3600" b="1">
                <a:solidFill>
                  <a:schemeClr val="tx2"/>
                </a:solidFill>
                <a:sym typeface="+mn-ea"/>
              </a:rPr>
              <a:t>1.</a:t>
            </a:r>
            <a:r>
              <a:rPr lang="zh-CN" altLang="en-US" sz="3600" b="1" dirty="0">
                <a:solidFill>
                  <a:schemeClr val="tx2"/>
                </a:solidFill>
                <a:sym typeface="+mn-ea"/>
              </a:rPr>
              <a:t>引人结党</a:t>
            </a:r>
            <a:endParaRPr lang="zh-CN" altLang="en-US" sz="3600" b="1" dirty="0">
              <a:solidFill>
                <a:schemeClr val="tx2"/>
              </a:solidFill>
            </a:endParaRPr>
          </a:p>
          <a:p>
            <a:pPr eaLnBrk="1" hangingPunct="1">
              <a:buNone/>
            </a:pPr>
            <a:r>
              <a:rPr lang="en-US" altLang="zh-CN" sz="3600" b="1">
                <a:solidFill>
                  <a:schemeClr val="tx2"/>
                </a:solidFill>
                <a:sym typeface="+mn-ea"/>
              </a:rPr>
              <a:t>2.</a:t>
            </a:r>
            <a:r>
              <a:rPr lang="zh-CN" altLang="en-US" sz="3600" b="1" dirty="0">
                <a:solidFill>
                  <a:schemeClr val="tx2"/>
                </a:solidFill>
                <a:sym typeface="+mn-ea"/>
              </a:rPr>
              <a:t>属乎血气没有圣灵</a:t>
            </a:r>
            <a:endParaRPr lang="zh-CN" altLang="en-US" sz="3600" b="1" dirty="0">
              <a:solidFill>
                <a:schemeClr val="tx2"/>
              </a:solidFill>
              <a:sym typeface="+mn-ea"/>
            </a:endParaRPr>
          </a:p>
          <a:p>
            <a:pPr eaLnBrk="1" hangingPunct="1">
              <a:buNone/>
            </a:pPr>
            <a:endParaRPr lang="zh-CN" altLang="en-US" sz="3600" b="1" dirty="0">
              <a:solidFill>
                <a:schemeClr val="tx2"/>
              </a:solidFill>
              <a:sym typeface="+mn-e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p>
            <a:pPr eaLnBrk="1" hangingPunct="1">
              <a:buNone/>
            </a:pPr>
            <a:endParaRPr lang="zh-CN" altLang="en-US" sz="3600" b="1" dirty="0">
              <a:solidFill>
                <a:schemeClr val="tx2"/>
              </a:solidFill>
              <a:uFillTx/>
              <a:sym typeface="+mn-ea"/>
            </a:endParaRPr>
          </a:p>
          <a:p>
            <a:pPr eaLnBrk="1" hangingPunct="1">
              <a:buNone/>
            </a:pPr>
            <a:r>
              <a:rPr lang="zh-CN" altLang="en-US" sz="3600" b="1" dirty="0">
                <a:solidFill>
                  <a:schemeClr val="tx2"/>
                </a:solidFill>
                <a:uFillTx/>
                <a:sym typeface="+mn-ea"/>
              </a:rPr>
              <a:t>【彼后3:3-4】第一要紧的，该知道在末世必有好讥诮的人，随从自己的私欲出来讥诮说：“主要降临的应许在哪里呢？因为从列祖睡了以来，万物与起初创造的时候仍是一样。”</a:t>
            </a:r>
            <a:endParaRPr lang="zh-CN" altLang="en-US" sz="3600" b="1" dirty="0">
              <a:solidFill>
                <a:schemeClr val="tx2"/>
              </a:solidFill>
              <a:uFillTx/>
              <a:sym typeface="+mn-ea"/>
            </a:endParaRPr>
          </a:p>
          <a:p>
            <a:pPr eaLnBrk="1" hangingPunct="1">
              <a:buNone/>
            </a:pPr>
            <a:endParaRPr lang="zh-CN" altLang="en-US" sz="3600" b="1">
              <a:solidFill>
                <a:schemeClr val="tx2"/>
              </a:solidFill>
              <a:uFillTx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zh-CN" altLang="en-US" b="1">
              <a:uFillTx/>
              <a:sym typeface="+mn-ea"/>
            </a:endParaRPr>
          </a:p>
          <a:p>
            <a:r>
              <a:rPr lang="zh-CN" altLang="en-US" sz="3600" b="1">
                <a:uFillTx/>
                <a:sym typeface="+mn-ea"/>
              </a:rPr>
              <a:t>【诗53:1】（大卫的训诲诗，交与伶长，调用麻哈拉。）愚顽人心里说：“没有神！”他们都是邪恶，行了可憎恶的罪孽，没有一个人行善。</a:t>
            </a:r>
            <a:endParaRPr lang="zh-CN" altLang="en-US" sz="3600" b="1">
              <a:solidFill>
                <a:schemeClr val="tx2"/>
              </a:solidFill>
              <a:uFillTx/>
            </a:endParaRPr>
          </a:p>
          <a:p>
            <a:endParaRPr lang="zh-CN" altLang="en-US" sz="3600"/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PP_MARK_KEY" val="db1708ee-bd20-420c-a7b8-802744ffd5c2"/>
  <p:tag name="COMMONDATA" val="eyJoZGlkIjoiNGUwZThiZmEzNDQ0NDU0MDRhYTBlMzcyYjM5NzcxN2YifQ=="/>
</p:tagLst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跋涉">
  <a:themeElements>
    <a:clrScheme name="跋涉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跋涉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跋涉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0</TotalTime>
  <Words>665</Words>
  <Application>WPS 演示</Application>
  <PresentationFormat>全屏显示(4:3)</PresentationFormat>
  <Paragraphs>38</Paragraphs>
  <Slides>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22" baseType="lpstr">
      <vt:lpstr>Arial</vt:lpstr>
      <vt:lpstr>宋体</vt:lpstr>
      <vt:lpstr>Wingdings</vt:lpstr>
      <vt:lpstr>Wingdings 2</vt:lpstr>
      <vt:lpstr>Wingdings</vt:lpstr>
      <vt:lpstr>Franklin Gothic Book</vt:lpstr>
      <vt:lpstr>Franklin Gothic Medium</vt:lpstr>
      <vt:lpstr>隶书</vt:lpstr>
      <vt:lpstr>微软雅黑</vt:lpstr>
      <vt:lpstr>华文楷体</vt:lpstr>
      <vt:lpstr>Arial Unicode MS</vt:lpstr>
      <vt:lpstr>Calibri</vt:lpstr>
      <vt:lpstr>跋涉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第四段  为真道争辩应有的努力 17-25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博士朝拜圣婴</dc:title>
  <dc:creator/>
  <cp:lastModifiedBy>Administrator</cp:lastModifiedBy>
  <cp:revision>15</cp:revision>
  <dcterms:created xsi:type="dcterms:W3CDTF">2023-08-22T06:52:00Z</dcterms:created>
  <dcterms:modified xsi:type="dcterms:W3CDTF">2023-10-20T01:23:30Z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9E0BF13E9BE842CBB0B0F8134EED7E3D_12</vt:lpwstr>
  </property>
  <property fmtid="{D5CDD505-2E9C-101B-9397-08002B2CF9AE}" pid="3" name="KSOProductBuildVer">
    <vt:lpwstr>2052-12.1.0.15374</vt:lpwstr>
  </property>
</Properties>
</file>