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89" r:id="rId4"/>
    <p:sldId id="309" r:id="rId5"/>
    <p:sldId id="314" r:id="rId6"/>
    <p:sldId id="318" r:id="rId7"/>
    <p:sldId id="319" r:id="rId8"/>
    <p:sldId id="313" r:id="rId9"/>
    <p:sldId id="324" r:id="rId10"/>
    <p:sldId id="320" r:id="rId11"/>
    <p:sldId id="312" r:id="rId12"/>
    <p:sldId id="328" r:id="rId13"/>
  </p:sldIdLst>
  <p:sldSz cx="9144000" cy="6858000" type="screen4x3"/>
  <p:notesSz cx="6858000" cy="9144000"/>
  <p:custDataLst>
    <p:tags r:id="rId1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3" d="100"/>
          <a:sy n="63" d="100"/>
        </p:scale>
        <p:origin x="-159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gs" Target="tags/tag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接连接符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标题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2" name="页脚占位符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5" name="灯片编号占位符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标题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27" name="内容占位符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25" name="日期占位符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16" name="灯片编号占位符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接连接符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文本占位符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19" name="日期占位符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11" name="页脚占位符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6" name="灯片编号占位符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标题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4" name="内容占位符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3" name="内容占位符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21" name="日期占位符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" name="页脚占位符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1" name="灯片编号占位符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标题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3" name="文本占位符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25" name="文本占位符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28" name="内容占位符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11" name="直接连接符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标题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2" name="日期占位符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21" name="页脚占位符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24" name="页脚占位符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直接连接符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标题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26" name="文本占位符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14" name="内容占位符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25" name="日期占位符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29" name="页脚占位符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图片占位符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1" name="灯片编号占位符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17" name="标题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26" name="文本占位符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接连接符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文本占位符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  <a:p>
            <a:pPr lvl="1" eaLnBrk="1" latinLnBrk="0" hangingPunct="1"/>
            <a:r>
              <a:rPr kumimoji="0" lang="zh-CN" altLang="en-US" smtClean="0"/>
              <a:t>第二级</a:t>
            </a:r>
            <a:endParaRPr kumimoji="0" lang="zh-CN" altLang="en-US" smtClean="0"/>
          </a:p>
          <a:p>
            <a:pPr lvl="2" eaLnBrk="1" latinLnBrk="0" hangingPunct="1"/>
            <a:r>
              <a:rPr kumimoji="0" lang="zh-CN" altLang="en-US" smtClean="0"/>
              <a:t>第三级</a:t>
            </a:r>
            <a:endParaRPr kumimoji="0" lang="zh-CN" altLang="en-US" smtClean="0"/>
          </a:p>
          <a:p>
            <a:pPr lvl="3" eaLnBrk="1" latinLnBrk="0" hangingPunct="1"/>
            <a:r>
              <a:rPr kumimoji="0" lang="zh-CN" altLang="en-US" smtClean="0"/>
              <a:t>第四级</a:t>
            </a:r>
            <a:endParaRPr kumimoji="0" lang="zh-CN" altLang="en-US" smtClean="0"/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1" name="日期占位符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28" name="页脚占位符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10" name="标题占位符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9" name="直接连接符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直接连接符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381000" y="2896870"/>
            <a:ext cx="8458200" cy="1903730"/>
          </a:xfrm>
        </p:spPr>
        <p:txBody>
          <a:bodyPr/>
          <a:p>
            <a:r>
              <a:rPr lang="en-US" altLang="zh-CN"/>
              <a:t>                        </a:t>
            </a:r>
            <a:r>
              <a:rPr lang="zh-CN" altLang="en-US" sz="9600" b="1">
                <a:solidFill>
                  <a:schemeClr val="tx2">
                    <a:shade val="75000"/>
                  </a:schemeClr>
                </a:solidFill>
                <a:uFillTx/>
              </a:rPr>
              <a:t>犹大书</a:t>
            </a:r>
            <a:endParaRPr lang="zh-CN" altLang="en-US" sz="9600" b="1">
              <a:solidFill>
                <a:schemeClr val="tx2">
                  <a:shade val="75000"/>
                </a:schemeClr>
              </a:solidFill>
              <a:uFillTx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pPr eaLnBrk="1" hangingPunct="1">
              <a:buNone/>
            </a:pPr>
            <a:endParaRPr lang="zh-CN" altLang="en-US" sz="3600" b="1" dirty="0">
              <a:solidFill>
                <a:schemeClr val="tx2"/>
              </a:solidFill>
              <a:sym typeface="+mn-ea"/>
            </a:endParaRPr>
          </a:p>
          <a:p>
            <a:pPr eaLnBrk="1" hangingPunct="1">
              <a:buNone/>
            </a:pPr>
            <a:r>
              <a:rPr lang="zh-CN" altLang="en-US" sz="3600" b="1" dirty="0">
                <a:solidFill>
                  <a:schemeClr val="tx2"/>
                </a:solidFill>
                <a:sym typeface="+mn-ea"/>
              </a:rPr>
              <a:t>（三）他是救主、独一的神</a:t>
            </a:r>
            <a:endParaRPr lang="zh-CN" altLang="en-US" sz="3600" b="1" dirty="0">
              <a:solidFill>
                <a:schemeClr val="tx2"/>
              </a:solidFill>
              <a:sym typeface="+mn-ea"/>
            </a:endParaRPr>
          </a:p>
          <a:p>
            <a:pPr eaLnBrk="1" hangingPunct="1">
              <a:buNone/>
            </a:pPr>
            <a:r>
              <a:rPr lang="zh-CN" altLang="en-US" sz="3600" b="1" dirty="0">
                <a:solidFill>
                  <a:schemeClr val="tx2"/>
                </a:solidFill>
                <a:sym typeface="+mn-ea"/>
              </a:rPr>
              <a:t>【罗16:27】愿荣耀，因耶稣基督，归与独一全智的神，直到永远。阿们。</a:t>
            </a:r>
            <a:endParaRPr lang="zh-CN" altLang="en-US" sz="3600" b="1" dirty="0">
              <a:solidFill>
                <a:schemeClr val="tx2"/>
              </a:solidFill>
              <a:sym typeface="+mn-ea"/>
            </a:endParaRPr>
          </a:p>
          <a:p>
            <a:endParaRPr lang="zh-CN" altLang="en-US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eaLnBrk="1" hangingPunct="1">
              <a:buNone/>
            </a:pPr>
            <a:endParaRPr lang="zh-CN" altLang="en-US" b="1" dirty="0">
              <a:sym typeface="+mn-ea"/>
            </a:endParaRPr>
          </a:p>
          <a:p>
            <a:pPr eaLnBrk="1" hangingPunct="1">
              <a:buNone/>
            </a:pPr>
            <a:r>
              <a:rPr lang="zh-CN" altLang="en-US" sz="3600" b="1" dirty="0">
                <a:sym typeface="+mn-ea"/>
              </a:rPr>
              <a:t>（四）愿荣耀、威严、能力、权柄归于主耶稣基督</a:t>
            </a:r>
            <a:endParaRPr lang="zh-CN" altLang="en-US" sz="3600" b="1" dirty="0">
              <a:solidFill>
                <a:schemeClr val="tx2"/>
              </a:solidFill>
              <a:sym typeface="+mn-ea"/>
            </a:endParaRPr>
          </a:p>
          <a:p>
            <a:pPr eaLnBrk="1" hangingPunct="1">
              <a:buNone/>
            </a:pPr>
            <a:r>
              <a:rPr lang="zh-CN" altLang="en-US" sz="3600" b="1" dirty="0">
                <a:sym typeface="+mn-ea"/>
              </a:rPr>
              <a:t>【诗103:19】耶和华在天上立定宝座，他的权柄（原文作“国”）统管万有。</a:t>
            </a:r>
            <a:endParaRPr lang="zh-CN" altLang="en-US" sz="3600" b="1" dirty="0">
              <a:solidFill>
                <a:schemeClr val="tx2"/>
              </a:solidFill>
              <a:sym typeface="+mn-ea"/>
            </a:endParaRPr>
          </a:p>
          <a:p>
            <a:pPr eaLnBrk="1" hangingPunct="1">
              <a:buNone/>
            </a:pPr>
            <a:r>
              <a:rPr lang="zh-CN" altLang="en-US" sz="3600" b="1" dirty="0">
                <a:sym typeface="+mn-ea"/>
              </a:rPr>
              <a:t>（五）从万古以前并现今都归于他</a:t>
            </a:r>
            <a:endParaRPr lang="zh-CN" altLang="en-US" sz="3600" b="1" dirty="0">
              <a:solidFill>
                <a:schemeClr val="tx2"/>
              </a:solidFill>
            </a:endParaRPr>
          </a:p>
          <a:p>
            <a:endParaRPr lang="zh-CN" altLang="en-US" sz="3600" b="1" dirty="0">
              <a:solidFill>
                <a:schemeClr val="tx2"/>
              </a:solidFill>
            </a:endParaRPr>
          </a:p>
          <a:p>
            <a:endParaRPr lang="zh-CN" altLang="en-US" sz="36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标题 3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381000" y="3132455"/>
            <a:ext cx="8458200" cy="1668145"/>
          </a:xfrm>
        </p:spPr>
        <p:txBody>
          <a:bodyPr>
            <a:normAutofit fontScale="60000"/>
          </a:bodyPr>
          <a:p>
            <a:r>
              <a:rPr lang="en-US" altLang="zh-CN"/>
              <a:t>            </a:t>
            </a:r>
            <a:r>
              <a:rPr lang="zh-CN" altLang="en-US" sz="9000" b="1">
                <a:solidFill>
                  <a:schemeClr val="tx2">
                    <a:shade val="75000"/>
                  </a:schemeClr>
                </a:solidFill>
                <a:uFillTx/>
              </a:rPr>
              <a:t>为 真 道 竭 力 争 辩</a:t>
            </a:r>
            <a:endParaRPr lang="zh-CN" altLang="en-US" sz="9000" b="1">
              <a:solidFill>
                <a:schemeClr val="tx2">
                  <a:shade val="75000"/>
                </a:schemeClr>
              </a:solidFill>
              <a:uFillTx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pPr eaLnBrk="1" hangingPunct="1">
              <a:buNone/>
            </a:pPr>
            <a:r>
              <a:rPr lang="zh-CN" altLang="en-US" sz="3600" b="1" dirty="0">
                <a:sym typeface="+mn-ea"/>
              </a:rPr>
              <a:t>二</a:t>
            </a:r>
            <a:r>
              <a:rPr lang="en-US" altLang="zh-CN" sz="3600" b="1">
                <a:sym typeface="+mn-ea"/>
              </a:rPr>
              <a:t>.</a:t>
            </a:r>
            <a:r>
              <a:rPr lang="zh-CN" altLang="en-US" sz="3600" b="1" dirty="0">
                <a:sym typeface="+mn-ea"/>
              </a:rPr>
              <a:t>追求永生</a:t>
            </a:r>
            <a:r>
              <a:rPr lang="en-US" altLang="zh-CN" sz="3600" b="1">
                <a:sym typeface="+mn-ea"/>
              </a:rPr>
              <a:t>——20-21</a:t>
            </a:r>
            <a:endParaRPr lang="en-US" altLang="zh-CN" sz="3600" b="1">
              <a:solidFill>
                <a:schemeClr val="tx2"/>
              </a:solidFill>
            </a:endParaRPr>
          </a:p>
          <a:p>
            <a:pPr eaLnBrk="1" hangingPunct="1">
              <a:buNone/>
            </a:pPr>
            <a:r>
              <a:rPr lang="zh-CN" altLang="en-US" sz="3600" b="1" dirty="0">
                <a:sym typeface="+mn-ea"/>
              </a:rPr>
              <a:t>（一）在至圣的真道上造就自己</a:t>
            </a:r>
            <a:endParaRPr lang="zh-CN" altLang="en-US" sz="3600" b="1" dirty="0">
              <a:solidFill>
                <a:schemeClr val="tx2"/>
              </a:solidFill>
              <a:sym typeface="+mn-ea"/>
            </a:endParaRPr>
          </a:p>
          <a:p>
            <a:pPr eaLnBrk="1" hangingPunct="1">
              <a:buNone/>
            </a:pPr>
            <a:r>
              <a:rPr lang="en-US" altLang="zh-CN" sz="3600" b="1" dirty="0">
                <a:solidFill>
                  <a:schemeClr val="tx2"/>
                </a:solidFill>
              </a:rPr>
              <a:t> </a:t>
            </a:r>
            <a:r>
              <a:rPr lang="zh-CN" altLang="en-US" sz="3600" b="1" dirty="0">
                <a:solidFill>
                  <a:schemeClr val="tx2"/>
                </a:solidFill>
              </a:rPr>
              <a:t>建立信仰的根基，不然很容易被异端和世俗的潮流掳去。</a:t>
            </a:r>
            <a:endParaRPr lang="zh-CN" altLang="en-US" sz="3600" b="1" dirty="0">
              <a:solidFill>
                <a:schemeClr val="tx2"/>
              </a:solidFill>
            </a:endParaRPr>
          </a:p>
          <a:p>
            <a:pPr eaLnBrk="1" hangingPunct="1">
              <a:buNone/>
            </a:pPr>
            <a:r>
              <a:rPr lang="zh-CN" altLang="en-US" sz="3600" b="1" dirty="0">
                <a:solidFill>
                  <a:schemeClr val="tx2"/>
                </a:solidFill>
              </a:rPr>
              <a:t>“圣”的意义有异于别的，圣的东西有异于其他东西。祭司有异于其他的崇拜者，圣殿有异于其他建筑物。</a:t>
            </a:r>
            <a:endParaRPr lang="zh-CN" altLang="en-US" sz="3600" b="1" dirty="0">
              <a:solidFill>
                <a:schemeClr val="tx2"/>
              </a:solidFill>
            </a:endParaRPr>
          </a:p>
          <a:p>
            <a:pPr eaLnBrk="1" hangingPunct="1">
              <a:buNone/>
            </a:pPr>
            <a:endParaRPr lang="zh-CN" altLang="en-US" sz="3600" b="1" dirty="0">
              <a:solidFill>
                <a:schemeClr val="tx2"/>
              </a:solidFill>
              <a:sym typeface="+mn-e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 sz="3600" b="1">
                <a:solidFill>
                  <a:schemeClr val="tx2"/>
                </a:solidFill>
                <a:uFillTx/>
              </a:rPr>
              <a:t>造就自己”的“造就”，原文建造之意</a:t>
            </a:r>
            <a:endParaRPr lang="zh-CN" altLang="en-US" sz="3600" b="1">
              <a:solidFill>
                <a:schemeClr val="tx2"/>
              </a:solidFill>
              <a:uFillTx/>
            </a:endParaRPr>
          </a:p>
          <a:p>
            <a:r>
              <a:rPr lang="zh-CN" altLang="en-US" sz="3600" b="1">
                <a:solidFill>
                  <a:schemeClr val="tx2"/>
                </a:solidFill>
                <a:uFillTx/>
              </a:rPr>
              <a:t>（二）在圣灵里祷告</a:t>
            </a:r>
            <a:endParaRPr lang="zh-CN" altLang="en-US" sz="3600" b="1">
              <a:solidFill>
                <a:schemeClr val="tx2"/>
              </a:solidFill>
              <a:uFillTx/>
            </a:endParaRPr>
          </a:p>
          <a:p>
            <a:r>
              <a:rPr lang="zh-CN" altLang="en-US" sz="3600" b="1">
                <a:solidFill>
                  <a:schemeClr val="tx2"/>
                </a:solidFill>
                <a:uFillTx/>
              </a:rPr>
              <a:t>【罗8:26-27】况且，我们的软弱有圣灵帮助，我们本不晓得当怎样祷告，只是圣灵亲自用说不出来的叹息替我们祷告。鉴察人心的，晓得圣灵的意思，因为圣灵照着神的旨意替圣徒祈求。</a:t>
            </a:r>
            <a:endParaRPr lang="zh-CN" altLang="en-US" sz="3600" b="1">
              <a:solidFill>
                <a:schemeClr val="tx2"/>
              </a:solidFill>
              <a:uFillTx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0000"/>
          </a:bodyPr>
          <a:p>
            <a:r>
              <a:rPr lang="zh-CN" altLang="en-US" sz="3600" b="1">
                <a:solidFill>
                  <a:schemeClr val="tx2"/>
                </a:solidFill>
                <a:uFillTx/>
              </a:rPr>
              <a:t>1、有圣灵引导的祷告</a:t>
            </a:r>
            <a:endParaRPr lang="zh-CN" altLang="en-US" sz="3600" b="1">
              <a:solidFill>
                <a:schemeClr val="tx2"/>
              </a:solidFill>
              <a:uFillTx/>
            </a:endParaRPr>
          </a:p>
          <a:p>
            <a:r>
              <a:rPr lang="zh-CN" altLang="en-US" sz="3600" b="1">
                <a:solidFill>
                  <a:schemeClr val="tx2"/>
                </a:solidFill>
                <a:uFillTx/>
              </a:rPr>
              <a:t>2、有活水的祷告</a:t>
            </a:r>
            <a:endParaRPr lang="zh-CN" altLang="en-US" sz="3600" b="1">
              <a:solidFill>
                <a:schemeClr val="tx2"/>
              </a:solidFill>
              <a:uFillTx/>
            </a:endParaRPr>
          </a:p>
          <a:p>
            <a:r>
              <a:rPr lang="zh-CN" altLang="en-US" sz="3600" b="1">
                <a:solidFill>
                  <a:schemeClr val="tx2"/>
                </a:solidFill>
                <a:uFillTx/>
              </a:rPr>
              <a:t>3、有能力的祷告</a:t>
            </a:r>
            <a:endParaRPr lang="zh-CN" altLang="en-US" sz="3600" b="1">
              <a:solidFill>
                <a:schemeClr val="tx2"/>
              </a:solidFill>
              <a:uFillTx/>
            </a:endParaRPr>
          </a:p>
          <a:p>
            <a:r>
              <a:rPr lang="en-US" altLang="zh-CN" sz="3600" b="1">
                <a:solidFill>
                  <a:schemeClr val="tx2"/>
                </a:solidFill>
                <a:uFillTx/>
              </a:rPr>
              <a:t>4</a:t>
            </a:r>
            <a:r>
              <a:rPr lang="zh-CN" altLang="en-US" sz="3600" b="1">
                <a:solidFill>
                  <a:schemeClr val="tx2"/>
                </a:solidFill>
                <a:uFillTx/>
              </a:rPr>
              <a:t>、照神旨意的祷告  </a:t>
            </a:r>
            <a:endParaRPr lang="zh-CN" altLang="en-US" sz="3600" b="1">
              <a:solidFill>
                <a:schemeClr val="tx2"/>
              </a:solidFill>
              <a:uFillTx/>
            </a:endParaRPr>
          </a:p>
          <a:p>
            <a:r>
              <a:rPr lang="zh-CN" altLang="en-US" sz="3600" b="1">
                <a:solidFill>
                  <a:schemeClr val="tx2"/>
                </a:solidFill>
                <a:uFillTx/>
              </a:rPr>
              <a:t>【约4:23-24】时候将到，如今就是了。那真正拜父的，要用心灵和诚实拜他，因为父要这样的人拜他。神是个灵（或无“个”字），所以拜他的，必须用心灵和诚实拜他。”</a:t>
            </a:r>
            <a:endParaRPr lang="zh-CN" altLang="en-US" sz="3600" b="1">
              <a:solidFill>
                <a:schemeClr val="tx2"/>
              </a:solidFill>
              <a:uFillTx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 sz="3600" b="1">
                <a:solidFill>
                  <a:schemeClr val="tx2"/>
                </a:solidFill>
                <a:uFillTx/>
              </a:rPr>
              <a:t>诚实译：在灵里与主里拜他</a:t>
            </a:r>
            <a:endParaRPr lang="zh-CN" altLang="en-US" sz="3600" b="1">
              <a:solidFill>
                <a:schemeClr val="tx2"/>
              </a:solidFill>
              <a:uFillTx/>
            </a:endParaRPr>
          </a:p>
          <a:p>
            <a:r>
              <a:rPr lang="zh-CN" altLang="en-US" sz="3600" b="1">
                <a:solidFill>
                  <a:schemeClr val="tx2"/>
                </a:solidFill>
                <a:uFillTx/>
              </a:rPr>
              <a:t>（三）保守自己常在神的爱中</a:t>
            </a:r>
            <a:endParaRPr lang="zh-CN" altLang="en-US" sz="3600" b="1">
              <a:solidFill>
                <a:schemeClr val="tx2"/>
              </a:solidFill>
              <a:uFillTx/>
            </a:endParaRPr>
          </a:p>
          <a:p>
            <a:r>
              <a:rPr lang="zh-CN" altLang="en-US" sz="3600" b="1">
                <a:solidFill>
                  <a:schemeClr val="tx2"/>
                </a:solidFill>
                <a:uFillTx/>
              </a:rPr>
              <a:t>【约15:9-10】我爱你们，正如父爱我一样，你们要常在我的爱里。你们若遵守我的命令，就常在我的爱里；正如我遵守了我父的命令，常在他的爱里。 </a:t>
            </a:r>
            <a:endParaRPr lang="zh-CN" altLang="en-US" sz="3600" b="1">
              <a:solidFill>
                <a:schemeClr val="tx2"/>
              </a:solidFill>
              <a:uFillTx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pPr eaLnBrk="1" hangingPunct="1">
              <a:buNone/>
            </a:pPr>
            <a:r>
              <a:rPr lang="zh-CN" altLang="en-US" sz="3600" b="1" dirty="0">
                <a:sym typeface="+mn-ea"/>
              </a:rPr>
              <a:t>三</a:t>
            </a:r>
            <a:r>
              <a:rPr lang="en-US" altLang="zh-CN" sz="3600" b="1">
                <a:sym typeface="+mn-ea"/>
              </a:rPr>
              <a:t>.</a:t>
            </a:r>
            <a:r>
              <a:rPr lang="zh-CN" altLang="en-US" sz="3600" b="1" dirty="0">
                <a:sym typeface="+mn-ea"/>
              </a:rPr>
              <a:t>尽上工作本分</a:t>
            </a:r>
            <a:r>
              <a:rPr lang="en-US" altLang="zh-CN" sz="3600" b="1">
                <a:sym typeface="+mn-ea"/>
              </a:rPr>
              <a:t>——22-23</a:t>
            </a:r>
            <a:endParaRPr lang="en-US" altLang="zh-CN" sz="3600" b="1">
              <a:sym typeface="+mn-ea"/>
            </a:endParaRPr>
          </a:p>
          <a:p>
            <a:pPr eaLnBrk="1" hangingPunct="1">
              <a:buNone/>
            </a:pPr>
            <a:endParaRPr lang="en-US" altLang="zh-CN" sz="3600" b="1">
              <a:solidFill>
                <a:schemeClr val="tx2"/>
              </a:solidFill>
            </a:endParaRPr>
          </a:p>
          <a:p>
            <a:pPr eaLnBrk="1" hangingPunct="1">
              <a:buNone/>
            </a:pPr>
            <a:r>
              <a:rPr lang="zh-CN" altLang="en-US" sz="3600" b="1" dirty="0">
                <a:sym typeface="+mn-ea"/>
              </a:rPr>
              <a:t>（一）要怜悯有疑心的人</a:t>
            </a:r>
            <a:endParaRPr lang="zh-CN" altLang="en-US" sz="3600" b="1" dirty="0">
              <a:sym typeface="+mn-ea"/>
            </a:endParaRPr>
          </a:p>
          <a:p>
            <a:pPr eaLnBrk="1" hangingPunct="1">
              <a:buNone/>
            </a:pPr>
            <a:r>
              <a:rPr lang="zh-CN" altLang="en-US" sz="3600" b="1" dirty="0">
                <a:sym typeface="+mn-ea"/>
              </a:rPr>
              <a:t>【太5:7】怜恤人的人有福了，因为他们必蒙怜恤。</a:t>
            </a:r>
            <a:endParaRPr lang="zh-CN" altLang="en-US" sz="3600" b="1" dirty="0">
              <a:sym typeface="+mn-ea"/>
            </a:endParaRPr>
          </a:p>
          <a:p>
            <a:endParaRPr lang="zh-CN" altLang="en-US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eaLnBrk="1" hangingPunct="1">
              <a:buNone/>
            </a:pPr>
            <a:r>
              <a:rPr lang="zh-CN" altLang="en-US" b="1" dirty="0">
                <a:sym typeface="+mn-ea"/>
              </a:rPr>
              <a:t>（</a:t>
            </a:r>
            <a:r>
              <a:rPr lang="zh-CN" altLang="en-US" sz="3600" b="1" dirty="0">
                <a:sym typeface="+mn-ea"/>
              </a:rPr>
              <a:t>二）要速搭救火中的人</a:t>
            </a:r>
            <a:endParaRPr lang="zh-CN" altLang="en-US" sz="3600" b="1" dirty="0">
              <a:sym typeface="+mn-ea"/>
            </a:endParaRPr>
          </a:p>
          <a:p>
            <a:pPr eaLnBrk="1" hangingPunct="1">
              <a:buNone/>
            </a:pPr>
            <a:r>
              <a:rPr lang="zh-CN" altLang="en-US" sz="3600" b="1" dirty="0">
                <a:sym typeface="+mn-ea"/>
              </a:rPr>
              <a:t>【摩4:11】“我倾覆你们中间的城邑，如同我从前倾覆所多玛、蛾摩拉一样，使你们好像从火中抽出来的一根柴，你们仍不归向我。”这是耶和华说的。</a:t>
            </a:r>
            <a:endParaRPr lang="zh-CN" altLang="en-US" sz="3600" b="1" dirty="0">
              <a:sym typeface="+mn-ea"/>
            </a:endParaRPr>
          </a:p>
          <a:p>
            <a:pPr eaLnBrk="1" hangingPunct="1">
              <a:buNone/>
            </a:pPr>
            <a:r>
              <a:rPr lang="zh-CN" altLang="en-US" sz="3600" b="1" dirty="0">
                <a:sym typeface="+mn-ea"/>
              </a:rPr>
              <a:t>（三）厌恶被情欲沾染的衣服</a:t>
            </a:r>
            <a:endParaRPr lang="zh-CN" altLang="en-US" sz="3600" b="1" dirty="0">
              <a:solidFill>
                <a:schemeClr val="tx2"/>
              </a:solidFill>
            </a:endParaRPr>
          </a:p>
          <a:p>
            <a:endParaRPr lang="zh-CN" altLang="en-US" sz="3600" b="1" dirty="0">
              <a:solidFill>
                <a:schemeClr val="tx2"/>
              </a:solidFill>
            </a:endParaRPr>
          </a:p>
          <a:p>
            <a:endParaRPr lang="zh-CN" altLang="en-US" sz="36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pPr eaLnBrk="1" hangingPunct="1">
              <a:buNone/>
            </a:pPr>
            <a:r>
              <a:rPr lang="zh-CN" altLang="en-US" sz="3600" b="1" dirty="0">
                <a:sym typeface="+mn-ea"/>
              </a:rPr>
              <a:t>四</a:t>
            </a:r>
            <a:r>
              <a:rPr lang="en-US" altLang="zh-CN" sz="3600" b="1">
                <a:sym typeface="+mn-ea"/>
              </a:rPr>
              <a:t>.</a:t>
            </a:r>
            <a:r>
              <a:rPr lang="zh-CN" altLang="en-US" sz="3600" b="1" dirty="0">
                <a:sym typeface="+mn-ea"/>
              </a:rPr>
              <a:t>对神的称颂</a:t>
            </a:r>
            <a:r>
              <a:rPr lang="en-US" altLang="zh-CN" sz="3600" b="1">
                <a:sym typeface="+mn-ea"/>
              </a:rPr>
              <a:t>——24-25</a:t>
            </a:r>
            <a:endParaRPr lang="en-US" altLang="zh-CN" sz="3600" b="1">
              <a:solidFill>
                <a:schemeClr val="tx2"/>
              </a:solidFill>
            </a:endParaRPr>
          </a:p>
          <a:p>
            <a:pPr eaLnBrk="1" hangingPunct="1">
              <a:buNone/>
            </a:pPr>
            <a:endParaRPr lang="zh-CN" altLang="en-US" sz="3600" b="1" dirty="0">
              <a:sym typeface="+mn-ea"/>
            </a:endParaRPr>
          </a:p>
          <a:p>
            <a:pPr eaLnBrk="1" hangingPunct="1">
              <a:buNone/>
            </a:pPr>
            <a:r>
              <a:rPr lang="zh-CN" altLang="en-US" sz="3600" b="1" dirty="0">
                <a:sym typeface="+mn-ea"/>
              </a:rPr>
              <a:t>（一）因神保守我们不失脚</a:t>
            </a:r>
            <a:endParaRPr lang="zh-CN" altLang="en-US" sz="3600" b="1" dirty="0">
              <a:sym typeface="+mn-ea"/>
            </a:endParaRPr>
          </a:p>
          <a:p>
            <a:pPr eaLnBrk="1" hangingPunct="1">
              <a:buNone/>
            </a:pPr>
            <a:r>
              <a:rPr lang="zh-CN" altLang="en-US" sz="3600" b="1" dirty="0">
                <a:sym typeface="+mn-ea"/>
              </a:rPr>
              <a:t>“失脚”是不小心跌倒而不是故意的，神能保守我们不失脚，并非保守我们故意向罪行去而不陷入危险。</a:t>
            </a:r>
            <a:endParaRPr lang="zh-CN" altLang="en-US" sz="3600" b="1" dirty="0">
              <a:sym typeface="+mn-ea"/>
            </a:endParaRPr>
          </a:p>
          <a:p>
            <a:pPr eaLnBrk="1" hangingPunct="1">
              <a:buNone/>
            </a:pPr>
            <a:r>
              <a:rPr lang="zh-CN" altLang="en-US" sz="3600" b="1" dirty="0">
                <a:sym typeface="+mn-ea"/>
              </a:rPr>
              <a:t>（二）能叫我们欢欢喜喜站他荣耀之前</a:t>
            </a:r>
            <a:endParaRPr lang="zh-CN" altLang="en-US" sz="3600" b="1" dirty="0">
              <a:solidFill>
                <a:schemeClr val="tx2"/>
              </a:solidFill>
            </a:endParaRPr>
          </a:p>
          <a:p>
            <a:pPr eaLnBrk="1" hangingPunct="1">
              <a:buNone/>
            </a:pPr>
            <a:endParaRPr lang="zh-CN" altLang="en-US" sz="3600" b="1" dirty="0">
              <a:solidFill>
                <a:schemeClr val="tx2"/>
              </a:solidFill>
            </a:endParaRPr>
          </a:p>
          <a:p>
            <a:endParaRPr lang="zh-CN" altLang="en-US" sz="3600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PP_MARK_KEY" val="db1708ee-bd20-420c-a7b8-802744ffd5c2"/>
  <p:tag name="COMMONDATA" val="eyJoZGlkIjoiNGUwZThiZmEzNDQ0NDU0MDRhYTBlMzcyYjM5NzcxN2YifQ==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跋涉">
  <a:themeElements>
    <a:clrScheme name="跋涉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跋涉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跋涉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0</TotalTime>
  <Words>832</Words>
  <Application>WPS 演示</Application>
  <PresentationFormat>全屏显示(4:3)</PresentationFormat>
  <Paragraphs>54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4" baseType="lpstr">
      <vt:lpstr>Arial</vt:lpstr>
      <vt:lpstr>宋体</vt:lpstr>
      <vt:lpstr>Wingdings</vt:lpstr>
      <vt:lpstr>Wingdings 2</vt:lpstr>
      <vt:lpstr>Wingdings</vt:lpstr>
      <vt:lpstr>Franklin Gothic Book</vt:lpstr>
      <vt:lpstr>Franklin Gothic Medium</vt:lpstr>
      <vt:lpstr>隶书</vt:lpstr>
      <vt:lpstr>微软雅黑</vt:lpstr>
      <vt:lpstr>华文楷体</vt:lpstr>
      <vt:lpstr>Arial Unicode MS</vt:lpstr>
      <vt:lpstr>Calibri</vt:lpstr>
      <vt:lpstr>跋涉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博士朝拜圣婴</dc:title>
  <dc:creator/>
  <cp:lastModifiedBy>Administrator</cp:lastModifiedBy>
  <cp:revision>19</cp:revision>
  <dcterms:created xsi:type="dcterms:W3CDTF">2023-08-22T06:52:00Z</dcterms:created>
  <dcterms:modified xsi:type="dcterms:W3CDTF">2023-10-30T01:11:16Z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9E0BF13E9BE842CBB0B0F8134EED7E3D_12</vt:lpwstr>
  </property>
  <property fmtid="{D5CDD505-2E9C-101B-9397-08002B2CF9AE}" pid="3" name="KSOProductBuildVer">
    <vt:lpwstr>2052-12.1.0.15374</vt:lpwstr>
  </property>
</Properties>
</file>