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62"/>
  </p:notesMasterIdLst>
  <p:sldIdLst>
    <p:sldId id="274" r:id="rId2"/>
    <p:sldId id="256" r:id="rId3"/>
    <p:sldId id="362" r:id="rId4"/>
    <p:sldId id="360" r:id="rId5"/>
    <p:sldId id="309" r:id="rId6"/>
    <p:sldId id="311" r:id="rId7"/>
    <p:sldId id="258" r:id="rId8"/>
    <p:sldId id="363" r:id="rId9"/>
    <p:sldId id="260" r:id="rId10"/>
    <p:sldId id="312" r:id="rId11"/>
    <p:sldId id="313" r:id="rId12"/>
    <p:sldId id="261" r:id="rId13"/>
    <p:sldId id="356" r:id="rId14"/>
    <p:sldId id="262" r:id="rId15"/>
    <p:sldId id="369" r:id="rId16"/>
    <p:sldId id="367" r:id="rId17"/>
    <p:sldId id="263" r:id="rId18"/>
    <p:sldId id="314" r:id="rId19"/>
    <p:sldId id="265" r:id="rId20"/>
    <p:sldId id="266" r:id="rId21"/>
    <p:sldId id="278" r:id="rId22"/>
    <p:sldId id="277" r:id="rId23"/>
    <p:sldId id="279" r:id="rId24"/>
    <p:sldId id="280" r:id="rId25"/>
    <p:sldId id="370" r:id="rId26"/>
    <p:sldId id="267" r:id="rId27"/>
    <p:sldId id="281" r:id="rId28"/>
    <p:sldId id="282" r:id="rId29"/>
    <p:sldId id="371" r:id="rId30"/>
    <p:sldId id="283" r:id="rId31"/>
    <p:sldId id="372" r:id="rId32"/>
    <p:sldId id="284" r:id="rId33"/>
    <p:sldId id="285" r:id="rId34"/>
    <p:sldId id="368" r:id="rId35"/>
    <p:sldId id="268" r:id="rId36"/>
    <p:sldId id="286" r:id="rId37"/>
    <p:sldId id="373" r:id="rId38"/>
    <p:sldId id="287" r:id="rId39"/>
    <p:sldId id="315" r:id="rId40"/>
    <p:sldId id="288" r:id="rId41"/>
    <p:sldId id="289" r:id="rId42"/>
    <p:sldId id="269" r:id="rId43"/>
    <p:sldId id="364" r:id="rId44"/>
    <p:sldId id="270" r:id="rId45"/>
    <p:sldId id="271" r:id="rId46"/>
    <p:sldId id="347" r:id="rId47"/>
    <p:sldId id="348" r:id="rId48"/>
    <p:sldId id="349" r:id="rId49"/>
    <p:sldId id="350" r:id="rId50"/>
    <p:sldId id="273" r:id="rId51"/>
    <p:sldId id="365" r:id="rId52"/>
    <p:sldId id="357" r:id="rId53"/>
    <p:sldId id="366" r:id="rId54"/>
    <p:sldId id="358" r:id="rId55"/>
    <p:sldId id="359" r:id="rId56"/>
    <p:sldId id="374" r:id="rId57"/>
    <p:sldId id="355" r:id="rId58"/>
    <p:sldId id="353" r:id="rId59"/>
    <p:sldId id="351" r:id="rId60"/>
    <p:sldId id="354" r:id="rId61"/>
  </p:sldIdLst>
  <p:sldSz cx="9144000" cy="6858000" type="screen4x3"/>
  <p:notesSz cx="6858000" cy="9144000"/>
  <p:custDataLst>
    <p:tags r:id="rId6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0" autoAdjust="0"/>
  </p:normalViewPr>
  <p:slideViewPr>
    <p:cSldViewPr showGuides="1">
      <p:cViewPr varScale="1">
        <p:scale>
          <a:sx n="66" d="100"/>
          <a:sy n="66" d="100"/>
        </p:scale>
        <p:origin x="-1494" y="-114"/>
      </p:cViewPr>
      <p:guideLst>
        <p:guide orient="horz" pos="2160"/>
        <p:guide pos="2880"/>
      </p:guideLst>
    </p:cSldViewPr>
  </p:slideViewPr>
  <p:outlineViewPr>
    <p:cViewPr>
      <p:scale>
        <a:sx n="33" d="100"/>
        <a:sy n="33" d="100"/>
      </p:scale>
      <p:origin x="0" y="330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5E3825-87B5-438A-835B-8C35786577D8}" type="datetimeFigureOut">
              <a:rPr lang="zh-CN" altLang="en-US" smtClean="0"/>
              <a:pPr/>
              <a:t>2025/4/8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3D083A-505D-4B67-BF1D-52FA78A76DA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ECB6A1D5-EDD6-44CB-A4A0-A33A2919451E}" type="datetime1">
              <a:rPr lang="zh-CN" altLang="en-US" smtClean="0"/>
              <a:pPr/>
              <a:t>2025/4/8</a:t>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8371090-A711-42A6-8625-A3F86085FB9F}" type="datetime1">
              <a:rPr lang="zh-CN" altLang="en-US" smtClean="0"/>
              <a:pPr/>
              <a:t>2025/4/8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A2F7A6C-DA59-44B3-9EE0-884081571911}" type="datetime1">
              <a:rPr lang="zh-CN" altLang="en-US" smtClean="0"/>
              <a:pPr/>
              <a:t>2025/4/8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D6992C17-4D03-44DB-8AE2-9240168411D0}" type="datetime1">
              <a:rPr lang="zh-CN" altLang="en-US" smtClean="0"/>
              <a:pPr/>
              <a:t>2025/4/8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lvl1pPr>
              <a:defRPr b="1"/>
            </a:lvl1pPr>
          </a:lstStyle>
          <a:p>
            <a:fld id="{0C913308-F349-4B6D-A68A-DD1791B4A57B}" type="slidenum">
              <a:rPr lang="zh-CN" altLang="en-US" smtClean="0"/>
              <a:pPr/>
              <a:t>‹#›</a:t>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C672DF82-FDE5-45EC-9990-B668C2089A2D}" type="datetime1">
              <a:rPr lang="zh-CN" altLang="en-US" smtClean="0"/>
              <a:pPr/>
              <a:t>2025/4/8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462A8B4E-4D30-4384-8BE7-E6091B286016}" type="datetime1">
              <a:rPr lang="zh-CN" altLang="en-US" smtClean="0"/>
              <a:pPr/>
              <a:t>2025/4/8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9964DF87-3234-480A-A649-4D686AC8261F}" type="datetime1">
              <a:rPr lang="zh-CN" altLang="en-US" smtClean="0"/>
              <a:pPr/>
              <a:t>2025/4/8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31DCE50F-EA20-4B31-9D6E-7D067B549ADF}" type="datetime1">
              <a:rPr lang="zh-CN" altLang="en-US" smtClean="0"/>
              <a:pPr/>
              <a:t>2025/4/8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AFDF030-B8E2-4769-81CA-194009B361D2}" type="datetime1">
              <a:rPr lang="zh-CN" altLang="en-US" smtClean="0"/>
              <a:pPr/>
              <a:t>2025/4/8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75B85B9F-664F-4E3D-9C19-92854D6DD4A4}" type="datetime1">
              <a:rPr lang="zh-CN" altLang="en-US" smtClean="0"/>
              <a:pPr/>
              <a:t>2025/4/8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846AE4E2-B3A6-4099-9D5D-F92C558E1350}" type="datetime1">
              <a:rPr lang="zh-CN" altLang="en-US" smtClean="0"/>
              <a:pPr/>
              <a:t>2025/4/8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077200" y="6356350"/>
            <a:ext cx="609600" cy="365125"/>
          </a:xfrm>
        </p:spPr>
        <p:txBody>
          <a:bodyPr/>
          <a:lstStyle/>
          <a:p>
            <a:fld id="{0C913308-F349-4B6D-A68A-DD1791B4A57B}" type="slidenum">
              <a:rPr lang="zh-CN" altLang="en-US" smtClean="0"/>
              <a:pPr/>
              <a:t>‹#›</a:t>
            </a:fld>
            <a:endParaRPr lang="zh-CN" altLang="en-US"/>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任意多边形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37E2EDB-4B8D-4537-9B65-6F0589B5C831}" type="datetime1">
              <a:rPr lang="zh-CN" altLang="en-US" smtClean="0"/>
              <a:pPr/>
              <a:t>2025/4/8</a:t>
            </a:fld>
            <a:endParaRPr lang="zh-CN" altLang="en-US"/>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a:p>
        </p:txBody>
      </p:sp>
      <p:sp>
        <p:nvSpPr>
          <p:cNvPr id="18" name="灯片编号占位符 17"/>
          <p:cNvSpPr>
            <a:spLocks noGrp="1"/>
          </p:cNvSpPr>
          <p:nvPr>
            <p:ph type="sldNum" sz="quarter" idx="4"/>
          </p:nvPr>
        </p:nvSpPr>
        <p:spPr>
          <a:xfrm>
            <a:off x="8382000" y="188640"/>
            <a:ext cx="762000" cy="365125"/>
          </a:xfrm>
          <a:prstGeom prst="rect">
            <a:avLst/>
          </a:prstGeom>
        </p:spPr>
        <p:txBody>
          <a:bodyPr vert="horz" lIns="0" tIns="0" rIns="0" bIns="0" anchor="b"/>
          <a:lstStyle>
            <a:lvl1pPr algn="ctr" eaLnBrk="1" latinLnBrk="0" hangingPunct="1">
              <a:defRPr kumimoji="0" sz="2000">
                <a:solidFill>
                  <a:schemeClr val="tx2">
                    <a:shade val="90000"/>
                  </a:schemeClr>
                </a:solidFill>
                <a:latin typeface="+mn-ea"/>
                <a:ea typeface="+mn-ea"/>
              </a:defRPr>
            </a:lvl1pPr>
          </a:lstStyle>
          <a:p>
            <a:fld id="{0C913308-F349-4B6D-A68A-DD1791B4A57B}" type="slidenum">
              <a:rPr lang="zh-CN" altLang="en-US" smtClean="0"/>
              <a:pPr/>
              <a:t>‹#›</a:t>
            </a:fld>
            <a:endParaRPr lang="zh-CN" altLang="en-US" dirty="0"/>
          </a:p>
        </p:txBody>
      </p:sp>
      <p:grpSp>
        <p:nvGrpSpPr>
          <p:cNvPr id="2" name="组合 1"/>
          <p:cNvGrpSpPr/>
          <p:nvPr/>
        </p:nvGrpSpPr>
        <p:grpSpPr>
          <a:xfrm>
            <a:off x="-19017" y="202408"/>
            <a:ext cx="9180548" cy="649224"/>
            <a:chOff x="-19045" y="216550"/>
            <a:chExt cx="9180548" cy="649224"/>
          </a:xfrm>
        </p:grpSpPr>
        <p:sp>
          <p:nvSpPr>
            <p:cNvPr id="12" name="任意多边形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764704"/>
            <a:ext cx="7772400" cy="1470025"/>
          </a:xfrm>
        </p:spPr>
        <p:txBody>
          <a:bodyPr>
            <a:normAutofit/>
          </a:bodyPr>
          <a:lstStyle/>
          <a:p>
            <a:pPr algn="ctr"/>
            <a:r>
              <a:rPr lang="en-US" altLang="zh-CN" sz="7200" b="1" dirty="0" smtClean="0">
                <a:solidFill>
                  <a:schemeClr val="tx1"/>
                </a:solidFill>
              </a:rPr>
              <a:t>&lt;&lt;</a:t>
            </a:r>
            <a:r>
              <a:rPr lang="zh-CN" altLang="zh-CN" sz="7200" b="1" dirty="0" smtClean="0">
                <a:solidFill>
                  <a:schemeClr val="tx1"/>
                </a:solidFill>
              </a:rPr>
              <a:t>希伯来书</a:t>
            </a:r>
            <a:r>
              <a:rPr lang="en-US" altLang="zh-CN" sz="7200" b="1" dirty="0" smtClean="0">
                <a:solidFill>
                  <a:schemeClr val="tx1"/>
                </a:solidFill>
              </a:rPr>
              <a:t>&gt;&gt;</a:t>
            </a:r>
            <a:endParaRPr lang="zh-CN" altLang="en-US" sz="7200" dirty="0">
              <a:solidFill>
                <a:schemeClr val="tx1"/>
              </a:solidFill>
            </a:endParaRPr>
          </a:p>
        </p:txBody>
      </p:sp>
      <p:sp>
        <p:nvSpPr>
          <p:cNvPr id="4" name="标题 1"/>
          <p:cNvSpPr txBox="1"/>
          <p:nvPr/>
        </p:nvSpPr>
        <p:spPr>
          <a:xfrm>
            <a:off x="0" y="2996952"/>
            <a:ext cx="9144000" cy="11716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zh-CN" sz="6000" b="1" i="0" u="none" strike="noStrike" kern="1200" cap="none" spc="0" normalizeH="0" baseline="0" noProof="0" dirty="0" smtClean="0">
                <a:ln>
                  <a:noFill/>
                </a:ln>
                <a:solidFill>
                  <a:srgbClr val="C00000"/>
                </a:solidFill>
                <a:effectLst/>
                <a:uLnTx/>
                <a:uFillTx/>
                <a:latin typeface="+mj-lt"/>
                <a:ea typeface="+mj-ea"/>
                <a:cs typeface="+mj-cs"/>
              </a:rPr>
              <a:t>第十一章</a:t>
            </a:r>
            <a:r>
              <a:rPr kumimoji="0" lang="en-US" altLang="zh-CN" sz="6000" b="1" i="0" u="none" strike="noStrike" kern="1200" cap="none" spc="0" normalizeH="0" baseline="0" noProof="0" dirty="0" smtClean="0">
                <a:ln>
                  <a:noFill/>
                </a:ln>
                <a:solidFill>
                  <a:srgbClr val="C00000"/>
                </a:solidFill>
                <a:effectLst/>
                <a:uLnTx/>
                <a:uFillTx/>
                <a:latin typeface="+mj-lt"/>
                <a:ea typeface="+mj-ea"/>
                <a:cs typeface="+mj-cs"/>
              </a:rPr>
              <a:t>   </a:t>
            </a:r>
            <a:r>
              <a:rPr kumimoji="0" lang="zh-CN" altLang="en-US" sz="6000" b="1" i="0" u="none" strike="noStrike" kern="1200" cap="none" spc="0" normalizeH="0" baseline="0" noProof="0" dirty="0" smtClean="0">
                <a:ln>
                  <a:noFill/>
                </a:ln>
                <a:solidFill>
                  <a:srgbClr val="C00000"/>
                </a:solidFill>
                <a:effectLst/>
                <a:uLnTx/>
                <a:uFillTx/>
                <a:latin typeface="+mj-lt"/>
                <a:ea typeface="+mj-ea"/>
                <a:cs typeface="+mj-cs"/>
              </a:rPr>
              <a:t>因</a:t>
            </a:r>
            <a:r>
              <a:rPr kumimoji="0" lang="zh-CN" altLang="zh-CN" sz="6000" b="1" i="0" u="none" strike="noStrike" kern="1200" cap="none" spc="0" normalizeH="0" baseline="0" noProof="0" dirty="0" smtClean="0">
                <a:ln>
                  <a:noFill/>
                </a:ln>
                <a:solidFill>
                  <a:srgbClr val="C00000"/>
                </a:solidFill>
                <a:effectLst/>
                <a:uLnTx/>
                <a:uFillTx/>
                <a:latin typeface="+mj-lt"/>
                <a:ea typeface="+mj-ea"/>
                <a:cs typeface="+mj-cs"/>
              </a:rPr>
              <a:t>信得赏</a:t>
            </a:r>
            <a:r>
              <a:rPr kumimoji="0" lang="zh-CN" altLang="zh-CN" sz="6000" b="0" i="0" u="none" strike="noStrike" kern="1200" cap="none" spc="0" normalizeH="0" baseline="0" noProof="0" dirty="0" smtClean="0">
                <a:ln>
                  <a:noFill/>
                </a:ln>
                <a:solidFill>
                  <a:srgbClr val="C00000"/>
                </a:solidFill>
                <a:effectLst/>
                <a:uLnTx/>
                <a:uFillTx/>
                <a:latin typeface="+mj-lt"/>
                <a:ea typeface="+mj-ea"/>
                <a:cs typeface="+mj-cs"/>
              </a:rPr>
              <a:t/>
            </a:r>
            <a:br>
              <a:rPr kumimoji="0" lang="zh-CN" altLang="zh-CN" sz="6000" b="0" i="0" u="none" strike="noStrike" kern="1200" cap="none" spc="0" normalizeH="0" baseline="0" noProof="0" dirty="0" smtClean="0">
                <a:ln>
                  <a:noFill/>
                </a:ln>
                <a:solidFill>
                  <a:srgbClr val="C00000"/>
                </a:solidFill>
                <a:effectLst/>
                <a:uLnTx/>
                <a:uFillTx/>
                <a:latin typeface="+mj-lt"/>
                <a:ea typeface="+mj-ea"/>
                <a:cs typeface="+mj-cs"/>
              </a:rPr>
            </a:br>
            <a:endParaRPr kumimoji="0" lang="zh-CN" altLang="en-US" sz="6000" b="0" i="0" u="none" strike="noStrike" kern="1200" cap="none" spc="0" normalizeH="0" baseline="0" noProof="0" dirty="0">
              <a:ln>
                <a:noFill/>
              </a:ln>
              <a:solidFill>
                <a:srgbClr val="C00000"/>
              </a:solidFill>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52736"/>
            <a:ext cx="8229600" cy="5271864"/>
          </a:xfrm>
        </p:spPr>
        <p:txBody>
          <a:bodyPr>
            <a:noAutofit/>
          </a:bodyPr>
          <a:lstStyle/>
          <a:p>
            <a:r>
              <a:rPr lang="zh-CN" altLang="en-US" sz="4000" b="1" dirty="0">
                <a:solidFill>
                  <a:schemeClr val="tx1"/>
                </a:solidFill>
                <a:uFillTx/>
                <a:latin typeface="黑体" pitchFamily="49" charset="-122"/>
                <a:ea typeface="黑体" pitchFamily="49" charset="-122"/>
              </a:rPr>
              <a:t>1)与神同行  </a:t>
            </a:r>
            <a:r>
              <a:rPr lang="zh-CN" altLang="en-US" sz="4000" b="1" dirty="0" smtClean="0">
                <a:solidFill>
                  <a:schemeClr val="tx1"/>
                </a:solidFill>
                <a:uFillTx/>
                <a:latin typeface="黑体" pitchFamily="49" charset="-122"/>
                <a:ea typeface="黑体" pitchFamily="49" charset="-122"/>
              </a:rPr>
              <a:t>   以</a:t>
            </a:r>
            <a:r>
              <a:rPr lang="zh-CN" altLang="en-US" sz="4000" b="1" dirty="0">
                <a:solidFill>
                  <a:schemeClr val="tx1"/>
                </a:solidFill>
                <a:uFillTx/>
                <a:latin typeface="黑体" pitchFamily="49" charset="-122"/>
                <a:ea typeface="黑体" pitchFamily="49" charset="-122"/>
              </a:rPr>
              <a:t>诺与神同行，表信徒成圣</a:t>
            </a:r>
            <a:r>
              <a:rPr lang="zh-CN" altLang="en-US" sz="4000" b="1" dirty="0" smtClean="0">
                <a:solidFill>
                  <a:schemeClr val="tx1"/>
                </a:solidFill>
                <a:uFillTx/>
                <a:latin typeface="黑体" pitchFamily="49" charset="-122"/>
                <a:ea typeface="黑体" pitchFamily="49" charset="-122"/>
              </a:rPr>
              <a:t>生活  </a:t>
            </a:r>
            <a:r>
              <a:rPr lang="zh-CN" altLang="en-US" sz="4000" b="1" dirty="0" smtClean="0">
                <a:solidFill>
                  <a:schemeClr val="tx1"/>
                </a:solidFill>
                <a:uFillTx/>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创5:22</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  </a:t>
            </a:r>
            <a:r>
              <a:rPr lang="zh-CN" altLang="en-US" sz="4000" b="1" dirty="0" smtClean="0">
                <a:solidFill>
                  <a:schemeClr val="tx1"/>
                </a:solidFill>
                <a:latin typeface="黑体" pitchFamily="49" charset="-122"/>
                <a:ea typeface="黑体" pitchFamily="49" charset="-122"/>
              </a:rPr>
              <a:t>以诺生玛土撒拉之后，与　神同行三百年，并且生儿养女。)</a:t>
            </a:r>
            <a:r>
              <a:rPr lang="zh-CN" altLang="en-US" sz="4000" b="1" dirty="0" smtClean="0">
                <a:solidFill>
                  <a:schemeClr val="tx1"/>
                </a:solidFill>
                <a:uFillTx/>
                <a:latin typeface="黑体" pitchFamily="49" charset="-122"/>
                <a:ea typeface="黑体" pitchFamily="49" charset="-122"/>
              </a:rPr>
              <a:t>   </a:t>
            </a:r>
            <a:endParaRPr lang="zh-CN" altLang="en-US" sz="4000" b="1" dirty="0">
              <a:solidFill>
                <a:schemeClr val="tx1"/>
              </a:solidFill>
              <a:uFillTx/>
              <a:latin typeface="黑体" pitchFamily="49" charset="-122"/>
              <a:ea typeface="黑体" pitchFamily="49" charset="-122"/>
            </a:endParaRPr>
          </a:p>
          <a:p>
            <a:endParaRPr lang="zh-CN" altLang="en-US" sz="4000" b="1" dirty="0">
              <a:solidFill>
                <a:schemeClr val="tx1"/>
              </a:solidFill>
              <a:uFillTx/>
              <a:latin typeface="黑体" pitchFamily="49" charset="-122"/>
              <a:ea typeface="黑体" pitchFamily="49" charset="-122"/>
            </a:endParaRPr>
          </a:p>
          <a:p>
            <a:r>
              <a:rPr lang="zh-CN" altLang="en-US" sz="4000" b="1" dirty="0" smtClean="0">
                <a:solidFill>
                  <a:schemeClr val="tx1"/>
                </a:solidFill>
                <a:uFillTx/>
                <a:latin typeface="黑体" pitchFamily="49" charset="-122"/>
                <a:ea typeface="黑体" pitchFamily="49" charset="-122"/>
              </a:rPr>
              <a:t>2</a:t>
            </a:r>
            <a:r>
              <a:rPr lang="zh-CN" altLang="en-US" sz="4000" b="1" dirty="0">
                <a:solidFill>
                  <a:schemeClr val="tx1"/>
                </a:solidFill>
                <a:uFillTx/>
                <a:latin typeface="黑体" pitchFamily="49" charset="-122"/>
                <a:ea typeface="黑体" pitchFamily="49" charset="-122"/>
              </a:rPr>
              <a:t>)被神接去  </a:t>
            </a:r>
            <a:r>
              <a:rPr lang="zh-CN" altLang="en-US" sz="4000" b="1" dirty="0" smtClean="0">
                <a:solidFill>
                  <a:schemeClr val="tx1"/>
                </a:solidFill>
                <a:uFillTx/>
                <a:latin typeface="黑体" pitchFamily="49" charset="-122"/>
                <a:ea typeface="黑体" pitchFamily="49" charset="-122"/>
              </a:rPr>
              <a:t>  第一</a:t>
            </a:r>
            <a:r>
              <a:rPr lang="zh-CN" altLang="en-US" sz="4000" b="1" dirty="0">
                <a:solidFill>
                  <a:schemeClr val="tx1"/>
                </a:solidFill>
                <a:uFillTx/>
                <a:latin typeface="黑体" pitchFamily="49" charset="-122"/>
                <a:ea typeface="黑体" pitchFamily="49" charset="-122"/>
              </a:rPr>
              <a:t>个被接升天的人</a:t>
            </a:r>
          </a:p>
          <a:p>
            <a:endParaRPr lang="zh-CN" altLang="en-US" sz="4000" b="1" dirty="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10</a:t>
            </a:fld>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a:xfrm>
            <a:off x="457200" y="1124744"/>
            <a:ext cx="8229600" cy="5199856"/>
          </a:xfrm>
        </p:spPr>
        <p:txBody>
          <a:bodyPr/>
          <a:lstStyle/>
          <a:p>
            <a:endParaRPr lang="zh-CN" altLang="en-US" sz="4000" b="1" dirty="0">
              <a:solidFill>
                <a:schemeClr val="tx1"/>
              </a:solidFill>
              <a:uFillTx/>
              <a:latin typeface="黑体" pitchFamily="49" charset="-122"/>
              <a:ea typeface="黑体" pitchFamily="49" charset="-122"/>
              <a:sym typeface="+mn-ea"/>
            </a:endParaRPr>
          </a:p>
          <a:p>
            <a:r>
              <a:rPr lang="zh-CN" altLang="en-US" sz="4000" b="1" dirty="0">
                <a:solidFill>
                  <a:schemeClr val="tx1"/>
                </a:solidFill>
                <a:uFillTx/>
                <a:latin typeface="黑体" pitchFamily="49" charset="-122"/>
                <a:ea typeface="黑体" pitchFamily="49" charset="-122"/>
                <a:sym typeface="+mn-ea"/>
              </a:rPr>
              <a:t>3)蒙神喜悦   </a:t>
            </a:r>
            <a:r>
              <a:rPr lang="zh-CN" altLang="en-US" sz="4000" b="1" dirty="0" smtClean="0">
                <a:solidFill>
                  <a:schemeClr val="tx1"/>
                </a:solidFill>
                <a:uFillTx/>
                <a:latin typeface="黑体" pitchFamily="49" charset="-122"/>
                <a:ea typeface="黑体" pitchFamily="49" charset="-122"/>
                <a:sym typeface="+mn-ea"/>
              </a:rPr>
              <a:t>   以</a:t>
            </a:r>
            <a:r>
              <a:rPr lang="zh-CN" altLang="en-US" sz="4000" b="1" dirty="0">
                <a:solidFill>
                  <a:schemeClr val="tx1"/>
                </a:solidFill>
                <a:uFillTx/>
                <a:latin typeface="黑体" pitchFamily="49" charset="-122"/>
                <a:ea typeface="黑体" pitchFamily="49" charset="-122"/>
                <a:sym typeface="+mn-ea"/>
              </a:rPr>
              <a:t>诺是代表一个蒙神喜悦的人，人如何可蒙神喜悦呢?非有信不能蒙神喜悦，“必须信有神”或译“有神的信心”。 </a:t>
            </a:r>
            <a:endParaRPr lang="zh-CN" altLang="en-US" sz="4000" b="1" dirty="0">
              <a:solidFill>
                <a:schemeClr val="tx1"/>
              </a:solidFill>
              <a:uFillTx/>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11</a:t>
            </a:fld>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832648"/>
          </a:xfrm>
        </p:spPr>
        <p:txBody>
          <a:bodyPr>
            <a:normAutofit fontScale="97500" lnSpcReduction="10000"/>
          </a:bodyPr>
          <a:lstStyle/>
          <a:p>
            <a:pPr>
              <a:buNone/>
            </a:pPr>
            <a:r>
              <a:rPr lang="en-US" altLang="zh-CN" sz="4000" b="1" dirty="0" smtClean="0">
                <a:solidFill>
                  <a:schemeClr val="tx1"/>
                </a:solidFill>
                <a:latin typeface="黑体" pitchFamily="49" charset="-122"/>
                <a:ea typeface="黑体" pitchFamily="49" charset="-122"/>
              </a:rPr>
              <a:t>3</a:t>
            </a:r>
            <a:r>
              <a:rPr lang="zh-CN" altLang="zh-CN" sz="4000" b="1" dirty="0" smtClean="0">
                <a:solidFill>
                  <a:schemeClr val="tx1"/>
                </a:solidFill>
                <a:latin typeface="黑体" pitchFamily="49" charset="-122"/>
                <a:ea typeface="黑体" pitchFamily="49" charset="-122"/>
              </a:rPr>
              <a:t>、由挪亚见证</a:t>
            </a:r>
            <a:r>
              <a:rPr lang="en-US" altLang="zh-CN" sz="4000" b="1" dirty="0" smtClean="0">
                <a:solidFill>
                  <a:schemeClr val="tx1"/>
                </a:solidFill>
                <a:latin typeface="黑体" pitchFamily="49" charset="-122"/>
                <a:ea typeface="黑体" pitchFamily="49" charset="-122"/>
              </a:rPr>
              <a:t>   7</a:t>
            </a:r>
          </a:p>
          <a:p>
            <a:pPr>
              <a:buNone/>
            </a:pPr>
            <a:r>
              <a:rPr lang="zh-CN" altLang="zh-CN" sz="4000" b="1" dirty="0" smtClean="0">
                <a:solidFill>
                  <a:schemeClr val="tx1"/>
                </a:solidFill>
                <a:latin typeface="黑体" pitchFamily="49" charset="-122"/>
                <a:ea typeface="黑体" pitchFamily="49" charset="-122"/>
              </a:rPr>
              <a:t> </a:t>
            </a:r>
            <a:r>
              <a:rPr lang="zh-CN" altLang="zh-CN" sz="4000" b="1" dirty="0" smtClean="0">
                <a:solidFill>
                  <a:schemeClr val="tx1"/>
                </a:solidFill>
                <a:uFillTx/>
                <a:latin typeface="黑体" pitchFamily="49" charset="-122"/>
                <a:ea typeface="黑体" pitchFamily="49" charset="-122"/>
              </a:rPr>
              <a:t>在沉沦世界中得保全(7节)</a:t>
            </a:r>
          </a:p>
          <a:p>
            <a:r>
              <a:rPr lang="zh-CN" altLang="zh-CN" sz="4000" b="1" dirty="0" smtClean="0">
                <a:solidFill>
                  <a:schemeClr val="tx1"/>
                </a:solidFill>
                <a:uFillTx/>
                <a:latin typeface="黑体" pitchFamily="49" charset="-122"/>
                <a:ea typeface="黑体" pitchFamily="49" charset="-122"/>
              </a:rPr>
              <a:t>1)蒙神指示未来的事 </a:t>
            </a:r>
            <a:r>
              <a:rPr lang="en-US" altLang="zh-CN" sz="4000" b="1" dirty="0" smtClean="0">
                <a:solidFill>
                  <a:schemeClr val="tx1"/>
                </a:solidFill>
                <a:uFillTx/>
                <a:latin typeface="黑体" pitchFamily="49" charset="-122"/>
                <a:ea typeface="黑体" pitchFamily="49" charset="-122"/>
              </a:rPr>
              <a:t>  </a:t>
            </a:r>
            <a:r>
              <a:rPr lang="zh-CN" altLang="zh-CN" sz="4000" b="1" dirty="0" smtClean="0">
                <a:solidFill>
                  <a:schemeClr val="tx1"/>
                </a:solidFill>
                <a:uFillTx/>
                <a:latin typeface="黑体" pitchFamily="49" charset="-122"/>
                <a:ea typeface="黑体" pitchFamily="49" charset="-122"/>
              </a:rPr>
              <a:t>预言将降洪水。 </a:t>
            </a:r>
          </a:p>
          <a:p>
            <a:r>
              <a:rPr lang="zh-CN" altLang="zh-CN" sz="4000" b="1" dirty="0" smtClean="0">
                <a:solidFill>
                  <a:schemeClr val="tx1"/>
                </a:solidFill>
                <a:uFillTx/>
                <a:latin typeface="黑体" pitchFamily="49" charset="-122"/>
                <a:ea typeface="黑体" pitchFamily="49" charset="-122"/>
              </a:rPr>
              <a:t>2)向神动了敬畏之心  </a:t>
            </a:r>
            <a:r>
              <a:rPr lang="en-US" altLang="zh-CN" sz="4000" b="1" dirty="0" smtClean="0">
                <a:solidFill>
                  <a:schemeClr val="tx1"/>
                </a:solidFill>
                <a:uFillTx/>
                <a:latin typeface="黑体" pitchFamily="49" charset="-122"/>
                <a:ea typeface="黑体" pitchFamily="49" charset="-122"/>
              </a:rPr>
              <a:t> </a:t>
            </a:r>
            <a:r>
              <a:rPr lang="zh-CN" altLang="zh-CN" sz="4000" b="1" dirty="0" smtClean="0">
                <a:solidFill>
                  <a:schemeClr val="tx1"/>
                </a:solidFill>
                <a:uFillTx/>
                <a:latin typeface="黑体" pitchFamily="49" charset="-122"/>
                <a:ea typeface="黑体" pitchFamily="49" charset="-122"/>
              </a:rPr>
              <a:t>不同那些好“讥诮”的人</a:t>
            </a:r>
            <a:endParaRPr lang="en-US" altLang="zh-CN" sz="4000" b="1" dirty="0" smtClean="0">
              <a:solidFill>
                <a:schemeClr val="tx1"/>
              </a:solidFill>
              <a:uFillTx/>
              <a:latin typeface="黑体" pitchFamily="49" charset="-122"/>
              <a:ea typeface="黑体" pitchFamily="49" charset="-122"/>
            </a:endParaRPr>
          </a:p>
          <a:p>
            <a:pPr>
              <a:buNone/>
            </a:pPr>
            <a:r>
              <a:rPr lang="en-US" altLang="zh-CN" sz="4000" b="1" dirty="0" smtClean="0">
                <a:solidFill>
                  <a:schemeClr val="tx1"/>
                </a:solidFill>
                <a:latin typeface="黑体" pitchFamily="49" charset="-122"/>
                <a:ea typeface="黑体" pitchFamily="49" charset="-122"/>
              </a:rPr>
              <a:t> 【</a:t>
            </a:r>
            <a:r>
              <a:rPr lang="zh-CN" altLang="zh-CN" sz="4000" b="1" dirty="0" smtClean="0">
                <a:solidFill>
                  <a:schemeClr val="tx1"/>
                </a:solidFill>
                <a:latin typeface="黑体" pitchFamily="49" charset="-122"/>
                <a:ea typeface="黑体" pitchFamily="49" charset="-122"/>
              </a:rPr>
              <a:t>彼前3:2</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这正是因看见你们有贞洁的品行和敬畏的心。</a:t>
            </a:r>
            <a:endParaRPr lang="en-US" altLang="zh-CN" sz="4000" b="1" dirty="0" smtClean="0">
              <a:solidFill>
                <a:schemeClr val="tx1"/>
              </a:solidFill>
              <a:uFillTx/>
              <a:latin typeface="黑体" pitchFamily="49" charset="-122"/>
              <a:ea typeface="黑体" pitchFamily="49" charset="-122"/>
            </a:endParaRPr>
          </a:p>
          <a:p>
            <a:pPr>
              <a:buNone/>
            </a:pPr>
            <a:r>
              <a:rPr lang="en-US" altLang="zh-CN" sz="4000" b="1" dirty="0" smtClean="0">
                <a:solidFill>
                  <a:schemeClr val="tx1"/>
                </a:solidFill>
                <a:latin typeface="黑体" pitchFamily="49" charset="-122"/>
                <a:ea typeface="黑体" pitchFamily="49" charset="-122"/>
              </a:rPr>
              <a:t> </a:t>
            </a:r>
            <a:endParaRPr lang="zh-CN"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12</a:t>
            </a:fld>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96752"/>
            <a:ext cx="8229600" cy="5127848"/>
          </a:xfrm>
        </p:spPr>
        <p:txBody>
          <a:bodyPr/>
          <a:lstStyle/>
          <a:p>
            <a:pPr>
              <a:buNone/>
            </a:pPr>
            <a:r>
              <a:rPr lang="en-US" altLang="zh-CN" sz="4000" b="1" dirty="0" smtClean="0">
                <a:solidFill>
                  <a:schemeClr val="tx1"/>
                </a:solidFill>
                <a:latin typeface="黑体" pitchFamily="49" charset="-122"/>
                <a:ea typeface="黑体" pitchFamily="49" charset="-122"/>
              </a:rPr>
              <a:t> 【</a:t>
            </a:r>
            <a:r>
              <a:rPr lang="zh-CN" altLang="zh-CN" sz="4000" b="1" dirty="0" smtClean="0">
                <a:solidFill>
                  <a:schemeClr val="tx1"/>
                </a:solidFill>
                <a:latin typeface="黑体" pitchFamily="49" charset="-122"/>
                <a:ea typeface="黑体" pitchFamily="49" charset="-122"/>
              </a:rPr>
              <a:t>彼后3:3</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第一要紧的，该知道在末世必有好讥诮的人，随从自己的私欲出来讥诮。</a:t>
            </a:r>
            <a:endParaRPr lang="en-US" altLang="zh-CN" sz="4000" b="1" dirty="0" smtClean="0">
              <a:solidFill>
                <a:schemeClr val="tx1"/>
              </a:solidFill>
              <a:latin typeface="黑体" pitchFamily="49" charset="-122"/>
              <a:ea typeface="黑体" pitchFamily="49" charset="-122"/>
            </a:endParaRPr>
          </a:p>
          <a:p>
            <a:r>
              <a:rPr lang="zh-CN" altLang="zh-CN" sz="4000" b="1" dirty="0" smtClean="0">
                <a:solidFill>
                  <a:schemeClr val="tx1"/>
                </a:solidFill>
                <a:latin typeface="黑体" pitchFamily="49" charset="-122"/>
                <a:ea typeface="黑体" pitchFamily="49" charset="-122"/>
              </a:rPr>
              <a:t>3)因信预备了方舟    </a:t>
            </a:r>
          </a:p>
          <a:p>
            <a:pPr marL="0" indent="0"/>
            <a:r>
              <a:rPr lang="zh-CN" altLang="zh-CN" sz="4000" b="1" dirty="0" smtClean="0">
                <a:solidFill>
                  <a:schemeClr val="tx1"/>
                </a:solidFill>
                <a:latin typeface="黑体" pitchFamily="49" charset="-122"/>
                <a:ea typeface="黑体" pitchFamily="49" charset="-122"/>
              </a:rPr>
              <a:t>4)因信全家得救  领全家上方舟。 </a:t>
            </a:r>
          </a:p>
          <a:p>
            <a:r>
              <a:rPr lang="en-US" altLang="zh-CN" sz="4000" b="1" dirty="0" smtClean="0">
                <a:solidFill>
                  <a:schemeClr val="tx1"/>
                </a:solidFill>
                <a:latin typeface="黑体" pitchFamily="49" charset="-122"/>
                <a:ea typeface="黑体" pitchFamily="49" charset="-122"/>
              </a:rPr>
              <a:t>5</a:t>
            </a:r>
            <a:r>
              <a:rPr lang="zh-CN" altLang="zh-CN" sz="4000" b="1" dirty="0" smtClean="0">
                <a:solidFill>
                  <a:schemeClr val="tx1"/>
                </a:solidFill>
                <a:latin typeface="黑体" pitchFamily="49" charset="-122"/>
                <a:ea typeface="黑体" pitchFamily="49" charset="-122"/>
              </a:rPr>
              <a:t>)定了那世代的罪  </a:t>
            </a: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13</a:t>
            </a:fld>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980728"/>
            <a:ext cx="8517632" cy="4824536"/>
          </a:xfrm>
        </p:spPr>
        <p:txBody>
          <a:bodyPr>
            <a:normAutofit/>
          </a:bodyPr>
          <a:lstStyle/>
          <a:p>
            <a:pPr>
              <a:buNone/>
            </a:pPr>
            <a:r>
              <a:rPr lang="en-US" altLang="zh-CN" sz="4000" b="1" dirty="0" smtClean="0">
                <a:solidFill>
                  <a:schemeClr val="tx1"/>
                </a:solidFill>
                <a:latin typeface="黑体" pitchFamily="49" charset="-122"/>
                <a:ea typeface="黑体" pitchFamily="49" charset="-122"/>
              </a:rPr>
              <a:t>4</a:t>
            </a:r>
            <a:r>
              <a:rPr lang="zh-CN" altLang="zh-CN" sz="4000" b="1" dirty="0" smtClean="0">
                <a:solidFill>
                  <a:schemeClr val="tx1"/>
                </a:solidFill>
                <a:latin typeface="黑体" pitchFamily="49" charset="-122"/>
                <a:ea typeface="黑体" pitchFamily="49" charset="-122"/>
              </a:rPr>
              <a:t>、由“亚</a:t>
            </a:r>
            <a:r>
              <a:rPr lang="zh-CN" altLang="en-US" sz="4000" b="1" dirty="0" smtClean="0">
                <a:solidFill>
                  <a:schemeClr val="tx1"/>
                </a:solidFill>
                <a:latin typeface="黑体" pitchFamily="49" charset="-122"/>
                <a:ea typeface="黑体" pitchFamily="49" charset="-122"/>
              </a:rPr>
              <a:t>伯拉罕</a:t>
            </a:r>
            <a:r>
              <a:rPr lang="zh-CN" altLang="zh-CN" sz="4000" b="1" dirty="0" smtClean="0">
                <a:solidFill>
                  <a:schemeClr val="tx1"/>
                </a:solidFill>
                <a:latin typeface="黑体" pitchFamily="49" charset="-122"/>
                <a:ea typeface="黑体" pitchFamily="49" charset="-122"/>
              </a:rPr>
              <a:t>”见证</a:t>
            </a:r>
            <a:r>
              <a:rPr lang="en-US" altLang="zh-CN" sz="4000" b="1" dirty="0" smtClean="0">
                <a:solidFill>
                  <a:schemeClr val="tx1"/>
                </a:solidFill>
                <a:latin typeface="黑体" pitchFamily="49" charset="-122"/>
                <a:ea typeface="黑体" pitchFamily="49" charset="-122"/>
              </a:rPr>
              <a:t>   8-10</a:t>
            </a:r>
          </a:p>
          <a:p>
            <a:pPr>
              <a:buNone/>
            </a:pPr>
            <a:r>
              <a:rPr lang="zh-CN" altLang="zh-CN" sz="4000" b="1" dirty="0" smtClean="0">
                <a:solidFill>
                  <a:schemeClr val="tx1"/>
                </a:solidFill>
                <a:latin typeface="黑体" pitchFamily="49" charset="-122"/>
                <a:ea typeface="黑体" pitchFamily="49" charset="-122"/>
              </a:rPr>
              <a:t>Ａ</a:t>
            </a: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遵命的信</a:t>
            </a:r>
            <a:r>
              <a:rPr lang="en-US" altLang="zh-CN" sz="4000" b="1" dirty="0" smtClean="0">
                <a:solidFill>
                  <a:schemeClr val="tx1"/>
                </a:solidFill>
                <a:latin typeface="黑体" pitchFamily="49" charset="-122"/>
                <a:ea typeface="黑体" pitchFamily="49" charset="-122"/>
              </a:rPr>
              <a:t>  8</a:t>
            </a:r>
          </a:p>
          <a:p>
            <a:pPr>
              <a:buNone/>
            </a:pPr>
            <a:r>
              <a:rPr lang="zh-CN" altLang="zh-CN" sz="4000" b="1" dirty="0" smtClean="0">
                <a:solidFill>
                  <a:schemeClr val="tx1"/>
                </a:solidFill>
                <a:latin typeface="黑体" pitchFamily="49" charset="-122"/>
                <a:ea typeface="黑体" pitchFamily="49" charset="-122"/>
              </a:rPr>
              <a:t>Ｂ</a:t>
            </a: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等候的信</a:t>
            </a:r>
            <a:r>
              <a:rPr lang="en-US" altLang="zh-CN" sz="4000" b="1" dirty="0" smtClean="0">
                <a:solidFill>
                  <a:schemeClr val="tx1"/>
                </a:solidFill>
                <a:latin typeface="黑体" pitchFamily="49" charset="-122"/>
                <a:ea typeface="黑体" pitchFamily="49" charset="-122"/>
              </a:rPr>
              <a:t>  9-10</a:t>
            </a: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创</a:t>
            </a:r>
            <a:r>
              <a:rPr lang="en-US" altLang="zh-CN" sz="4000" b="1" dirty="0" smtClean="0">
                <a:solidFill>
                  <a:schemeClr val="tx1"/>
                </a:solidFill>
                <a:latin typeface="黑体" pitchFamily="49" charset="-122"/>
                <a:ea typeface="黑体" pitchFamily="49" charset="-122"/>
              </a:rPr>
              <a:t>23:4</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我在你们中间是外人，是寄居的，求你们在这里给我一块地，我好埋葬我的死人，使她不在我眼前。</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pPr>
              <a:buNone/>
            </a:pPr>
            <a:endParaRPr lang="en-US" altLang="zh-CN" sz="4000" b="1" dirty="0" smtClean="0">
              <a:solidFill>
                <a:schemeClr val="tx1"/>
              </a:solidFill>
              <a:latin typeface="黑体" pitchFamily="49" charset="-122"/>
              <a:ea typeface="黑体" pitchFamily="49" charset="-122"/>
            </a:endParaRPr>
          </a:p>
          <a:p>
            <a:pPr>
              <a:buNone/>
            </a:pPr>
            <a:endParaRPr lang="zh-CN" altLang="en-US" sz="36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14</a:t>
            </a:fld>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solidFill>
                <a:schemeClr val="tx1"/>
              </a:solidFill>
            </a:endParaRPr>
          </a:p>
        </p:txBody>
      </p:sp>
      <p:sp>
        <p:nvSpPr>
          <p:cNvPr id="3" name="内容占位符 2"/>
          <p:cNvSpPr>
            <a:spLocks noGrp="1"/>
          </p:cNvSpPr>
          <p:nvPr>
            <p:ph idx="1"/>
          </p:nvPr>
        </p:nvSpPr>
        <p:spPr/>
        <p:txBody>
          <a:bodyPr/>
          <a:lstStyle/>
          <a:p>
            <a:pPr>
              <a:buNone/>
            </a:pPr>
            <a:r>
              <a:rPr lang="zh-CN" altLang="zh-CN" sz="4000" b="1" dirty="0" smtClean="0">
                <a:solidFill>
                  <a:schemeClr val="tx1"/>
                </a:solidFill>
                <a:latin typeface="黑体" pitchFamily="49" charset="-122"/>
                <a:ea typeface="黑体" pitchFamily="49" charset="-122"/>
              </a:rPr>
              <a:t>「建祭坛」是主所需要的，他与主之间的关系所需要的，是神要他做的</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pPr>
              <a:buNone/>
            </a:pPr>
            <a:endParaRPr lang="en-US" altLang="zh-CN" sz="4000" b="1" dirty="0" smtClean="0">
              <a:solidFill>
                <a:schemeClr val="tx1"/>
              </a:solidFill>
              <a:latin typeface="黑体" pitchFamily="49" charset="-122"/>
              <a:ea typeface="黑体" pitchFamily="49" charset="-122"/>
            </a:endParaRPr>
          </a:p>
          <a:p>
            <a:pPr>
              <a:buNone/>
            </a:pPr>
            <a:r>
              <a:rPr lang="zh-CN" altLang="zh-CN" sz="4000" b="1" dirty="0" smtClean="0">
                <a:solidFill>
                  <a:schemeClr val="tx1"/>
                </a:solidFill>
                <a:latin typeface="黑体" pitchFamily="49" charset="-122"/>
                <a:ea typeface="黑体" pitchFamily="49" charset="-122"/>
              </a:rPr>
              <a:t>「搭帐棚」是他自己的生活所需要的，所以他到的地方先主后己</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zh-CN" altLang="en-US"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15</a:t>
            </a:fld>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lstStyle/>
          <a:p>
            <a:r>
              <a:rPr lang="en-US" altLang="zh-CN" sz="4000" b="1" dirty="0" smtClean="0">
                <a:solidFill>
                  <a:schemeClr val="tx1"/>
                </a:solidFill>
                <a:latin typeface="黑体" pitchFamily="49" charset="-122"/>
                <a:ea typeface="黑体" pitchFamily="49" charset="-122"/>
                <a:sym typeface="+mn-ea"/>
              </a:rPr>
              <a:t>5</a:t>
            </a:r>
            <a:r>
              <a:rPr lang="zh-CN" altLang="zh-CN" sz="4000" b="1" dirty="0" smtClean="0">
                <a:solidFill>
                  <a:schemeClr val="tx1"/>
                </a:solidFill>
                <a:latin typeface="黑体" pitchFamily="49" charset="-122"/>
                <a:ea typeface="黑体" pitchFamily="49" charset="-122"/>
                <a:sym typeface="+mn-ea"/>
              </a:rPr>
              <a:t>、由撒拉见证</a:t>
            </a:r>
            <a:r>
              <a:rPr lang="en-US" altLang="zh-CN" sz="4000" b="1" dirty="0" smtClean="0">
                <a:solidFill>
                  <a:schemeClr val="tx1"/>
                </a:solidFill>
                <a:latin typeface="黑体" pitchFamily="49" charset="-122"/>
                <a:ea typeface="黑体" pitchFamily="49" charset="-122"/>
                <a:sym typeface="+mn-ea"/>
              </a:rPr>
              <a:t>11-12</a:t>
            </a:r>
            <a:endParaRPr lang="zh-CN" altLang="en-US" sz="4000" b="1" dirty="0">
              <a:solidFill>
                <a:schemeClr val="tx1"/>
              </a:solidFill>
              <a:latin typeface="黑体" pitchFamily="49" charset="-122"/>
              <a:ea typeface="黑体" pitchFamily="49" charset="-122"/>
            </a:endParaRPr>
          </a:p>
          <a:p>
            <a:endParaRPr lang="en-US" altLang="zh-CN" sz="4000" b="1" dirty="0">
              <a:solidFill>
                <a:schemeClr val="tx1"/>
              </a:solidFill>
              <a:uFillTx/>
              <a:latin typeface="黑体" pitchFamily="49" charset="-122"/>
              <a:ea typeface="黑体" pitchFamily="49" charset="-122"/>
            </a:endParaRPr>
          </a:p>
          <a:p>
            <a:r>
              <a:rPr lang="en-US" altLang="zh-CN" sz="4000" b="1" dirty="0">
                <a:solidFill>
                  <a:schemeClr val="tx1"/>
                </a:solidFill>
                <a:uFillTx/>
                <a:latin typeface="黑体" pitchFamily="49" charset="-122"/>
                <a:ea typeface="黑体" pitchFamily="49" charset="-122"/>
              </a:rPr>
              <a:t>1</a:t>
            </a:r>
            <a:r>
              <a:rPr lang="zh-CN" altLang="en-US" sz="4000" b="1" dirty="0" smtClean="0">
                <a:solidFill>
                  <a:schemeClr val="tx1"/>
                </a:solidFill>
                <a:uFillTx/>
                <a:latin typeface="黑体" pitchFamily="49" charset="-122"/>
                <a:ea typeface="黑体" pitchFamily="49" charset="-122"/>
              </a:rPr>
              <a:t>）她</a:t>
            </a:r>
            <a:r>
              <a:rPr lang="zh-CN" altLang="en-US" sz="4000" b="1" dirty="0">
                <a:solidFill>
                  <a:schemeClr val="tx1"/>
                </a:solidFill>
                <a:uFillTx/>
                <a:latin typeface="黑体" pitchFamily="49" charset="-122"/>
                <a:ea typeface="黑体" pitchFamily="49" charset="-122"/>
              </a:rPr>
              <a:t>以神和神的应许为可信的。</a:t>
            </a:r>
          </a:p>
          <a:p>
            <a:r>
              <a:rPr lang="en-US" altLang="zh-CN" sz="4000" b="1" dirty="0">
                <a:solidFill>
                  <a:schemeClr val="tx1"/>
                </a:solidFill>
                <a:uFillTx/>
                <a:latin typeface="黑体" pitchFamily="49" charset="-122"/>
                <a:ea typeface="黑体" pitchFamily="49" charset="-122"/>
              </a:rPr>
              <a:t>2</a:t>
            </a:r>
            <a:r>
              <a:rPr lang="zh-CN" altLang="en-US" sz="4000" b="1" dirty="0" smtClean="0">
                <a:solidFill>
                  <a:schemeClr val="tx1"/>
                </a:solidFill>
                <a:uFillTx/>
                <a:latin typeface="黑体" pitchFamily="49" charset="-122"/>
                <a:ea typeface="黑体" pitchFamily="49" charset="-122"/>
              </a:rPr>
              <a:t>）她</a:t>
            </a:r>
            <a:r>
              <a:rPr lang="zh-CN" altLang="en-US" sz="4000" b="1" dirty="0">
                <a:solidFill>
                  <a:schemeClr val="tx1"/>
                </a:solidFill>
                <a:uFillTx/>
                <a:latin typeface="黑体" pitchFamily="49" charset="-122"/>
                <a:ea typeface="黑体" pitchFamily="49" charset="-122"/>
              </a:rPr>
              <a:t>因信虽然过了生育岁数，还能怀孕，生出无数的子孙来。</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16</a:t>
            </a:fld>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a:buNone/>
            </a:pPr>
            <a:r>
              <a:rPr lang="zh-CN" altLang="zh-CN" sz="4000" b="1" dirty="0" smtClean="0">
                <a:solidFill>
                  <a:schemeClr val="tx1"/>
                </a:solidFill>
                <a:uFillTx/>
                <a:latin typeface="黑体" pitchFamily="49" charset="-122"/>
                <a:ea typeface="黑体" pitchFamily="49" charset="-122"/>
              </a:rPr>
              <a:t>三、信心的盼望</a:t>
            </a:r>
            <a:r>
              <a:rPr lang="en-US" altLang="zh-CN" sz="4000" b="1" dirty="0" smtClean="0">
                <a:solidFill>
                  <a:schemeClr val="tx1"/>
                </a:solidFill>
                <a:uFillTx/>
                <a:latin typeface="黑体" pitchFamily="49" charset="-122"/>
                <a:ea typeface="黑体" pitchFamily="49" charset="-122"/>
              </a:rPr>
              <a:t>   </a:t>
            </a:r>
            <a:r>
              <a:rPr lang="en-US" altLang="zh-CN" sz="4000" b="1" dirty="0" smtClean="0">
                <a:solidFill>
                  <a:schemeClr val="tx1"/>
                </a:solidFill>
                <a:uFillTx/>
                <a:latin typeface="黑体" pitchFamily="49" charset="-122"/>
                <a:ea typeface="黑体" pitchFamily="49" charset="-122"/>
              </a:rPr>
              <a:t>13-16</a:t>
            </a:r>
            <a:endParaRPr lang="en-US" altLang="zh-CN" sz="4000" b="1" dirty="0" smtClean="0">
              <a:solidFill>
                <a:schemeClr val="tx1"/>
              </a:solidFill>
              <a:latin typeface="黑体" pitchFamily="49" charset="-122"/>
              <a:ea typeface="黑体" pitchFamily="49" charset="-122"/>
            </a:endParaRPr>
          </a:p>
          <a:p>
            <a:pPr>
              <a:buNone/>
            </a:pPr>
            <a:r>
              <a:rPr lang="en-US" altLang="zh-CN" sz="4000" b="1" dirty="0" smtClean="0">
                <a:solidFill>
                  <a:schemeClr val="tx1"/>
                </a:solidFill>
                <a:uFillTx/>
                <a:latin typeface="黑体" pitchFamily="49" charset="-122"/>
                <a:ea typeface="黑体" pitchFamily="49" charset="-122"/>
              </a:rPr>
              <a:t>1</a:t>
            </a:r>
            <a:r>
              <a:rPr lang="zh-CN" altLang="en-US" sz="4000" b="1" dirty="0" smtClean="0">
                <a:solidFill>
                  <a:schemeClr val="tx1"/>
                </a:solidFill>
                <a:uFillTx/>
                <a:latin typeface="黑体" pitchFamily="49" charset="-122"/>
                <a:ea typeface="黑体" pitchFamily="49" charset="-122"/>
              </a:rPr>
              <a:t>、远望应许</a:t>
            </a:r>
            <a:r>
              <a:rPr lang="en-US" altLang="zh-CN" sz="4000" b="1" dirty="0" smtClean="0">
                <a:solidFill>
                  <a:schemeClr val="tx1"/>
                </a:solidFill>
                <a:uFillTx/>
                <a:latin typeface="黑体" pitchFamily="49" charset="-122"/>
                <a:ea typeface="黑体" pitchFamily="49" charset="-122"/>
              </a:rPr>
              <a:t> 13-14</a:t>
            </a:r>
          </a:p>
          <a:p>
            <a:pPr>
              <a:buNone/>
            </a:pPr>
            <a:r>
              <a:rPr lang="en-US" altLang="zh-CN" sz="4000" b="1" dirty="0">
                <a:solidFill>
                  <a:schemeClr val="tx1"/>
                </a:solidFill>
                <a:uFillTx/>
                <a:latin typeface="黑体" pitchFamily="49" charset="-122"/>
                <a:ea typeface="黑体" pitchFamily="49" charset="-122"/>
              </a:rPr>
              <a:t>2</a:t>
            </a:r>
            <a:r>
              <a:rPr lang="zh-CN" altLang="en-US" sz="4000" b="1" dirty="0">
                <a:solidFill>
                  <a:schemeClr val="tx1"/>
                </a:solidFill>
                <a:uFillTx/>
                <a:latin typeface="黑体" pitchFamily="49" charset="-122"/>
                <a:ea typeface="黑体" pitchFamily="49" charset="-122"/>
              </a:rPr>
              <a:t>、轻看世界</a:t>
            </a:r>
            <a:r>
              <a:rPr lang="en-US" altLang="zh-CN" sz="4000" b="1" dirty="0">
                <a:solidFill>
                  <a:schemeClr val="tx1"/>
                </a:solidFill>
                <a:uFillTx/>
                <a:latin typeface="黑体" pitchFamily="49" charset="-122"/>
                <a:ea typeface="黑体" pitchFamily="49" charset="-122"/>
              </a:rPr>
              <a:t>  15</a:t>
            </a:r>
            <a:endParaRPr lang="zh-CN" altLang="en-US" sz="4000" b="1" dirty="0">
              <a:solidFill>
                <a:schemeClr val="tx1"/>
              </a:solidFill>
              <a:uFillTx/>
              <a:latin typeface="黑体" pitchFamily="49" charset="-122"/>
              <a:ea typeface="黑体" pitchFamily="49" charset="-122"/>
            </a:endParaRPr>
          </a:p>
          <a:p>
            <a:pPr>
              <a:buNone/>
            </a:pPr>
            <a:r>
              <a:rPr lang="en-US" altLang="zh-CN" sz="4000" b="1" dirty="0">
                <a:solidFill>
                  <a:schemeClr val="tx1"/>
                </a:solidFill>
                <a:uFillTx/>
                <a:latin typeface="黑体" pitchFamily="49" charset="-122"/>
                <a:ea typeface="黑体" pitchFamily="49" charset="-122"/>
              </a:rPr>
              <a:t>3</a:t>
            </a:r>
            <a:r>
              <a:rPr lang="zh-CN" altLang="en-US" sz="4000" b="1" dirty="0">
                <a:solidFill>
                  <a:schemeClr val="tx1"/>
                </a:solidFill>
                <a:uFillTx/>
                <a:latin typeface="黑体" pitchFamily="49" charset="-122"/>
                <a:ea typeface="黑体" pitchFamily="49" charset="-122"/>
              </a:rPr>
              <a:t>、羡慕天家</a:t>
            </a:r>
            <a:r>
              <a:rPr lang="en-US" altLang="zh-CN" sz="4000" b="1" dirty="0">
                <a:solidFill>
                  <a:schemeClr val="tx1"/>
                </a:solidFill>
                <a:uFillTx/>
                <a:latin typeface="黑体" pitchFamily="49" charset="-122"/>
                <a:ea typeface="黑体" pitchFamily="49" charset="-122"/>
              </a:rPr>
              <a:t>   16</a:t>
            </a:r>
          </a:p>
          <a:p>
            <a:pPr>
              <a:buNone/>
            </a:pP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太</a:t>
            </a:r>
            <a:r>
              <a:rPr lang="en-US" altLang="zh-CN" sz="4000" b="1" dirty="0" smtClean="0">
                <a:solidFill>
                  <a:schemeClr val="tx1"/>
                </a:solidFill>
                <a:latin typeface="黑体" pitchFamily="49" charset="-122"/>
                <a:ea typeface="黑体" pitchFamily="49" charset="-122"/>
              </a:rPr>
              <a:t>22</a:t>
            </a:r>
            <a:r>
              <a:rPr lang="zh-CN" altLang="en-US" sz="4000" b="1" dirty="0" smtClean="0">
                <a:solidFill>
                  <a:schemeClr val="tx1"/>
                </a:solidFill>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32</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他</a:t>
            </a:r>
            <a:r>
              <a:rPr lang="zh-CN" altLang="en-US" sz="4000" b="1" dirty="0" smtClean="0">
                <a:solidFill>
                  <a:schemeClr val="tx1"/>
                </a:solidFill>
                <a:latin typeface="黑体" pitchFamily="49" charset="-122"/>
                <a:ea typeface="黑体" pitchFamily="49" charset="-122"/>
              </a:rPr>
              <a:t>说：‘我是亚伯拉罕的　神，以撒的　神，雅各的　神。’　神不是死人的　神，乃是活人的　神。”</a:t>
            </a:r>
            <a:endParaRPr lang="zh-CN" altLang="en-US" sz="4000" b="1" dirty="0">
              <a:solidFill>
                <a:schemeClr val="tx1"/>
              </a:solidFill>
              <a:uFillTx/>
              <a:latin typeface="黑体" pitchFamily="49" charset="-122"/>
              <a:ea typeface="黑体" pitchFamily="49" charset="-122"/>
            </a:endParaRPr>
          </a:p>
          <a:p>
            <a:pPr>
              <a:buNone/>
            </a:pPr>
            <a:endParaRPr lang="zh-CN" altLang="zh-CN" sz="4000" b="1" dirty="0" smtClean="0">
              <a:solidFill>
                <a:schemeClr val="tx1"/>
              </a:solidFill>
              <a:uFillTx/>
              <a:latin typeface="黑体" pitchFamily="49" charset="-122"/>
              <a:ea typeface="黑体" pitchFamily="49" charset="-122"/>
            </a:endParaRPr>
          </a:p>
          <a:p>
            <a:pPr>
              <a:buNone/>
            </a:pPr>
            <a:endParaRPr lang="zh-CN"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17</a:t>
            </a:fld>
            <a:endParaRPr lang="zh-CN"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rmAutofit/>
          </a:bodyPr>
          <a:lstStyle/>
          <a:p>
            <a:r>
              <a:rPr lang="zh-CN" altLang="zh-CN" sz="4000" b="1" dirty="0" smtClean="0">
                <a:solidFill>
                  <a:schemeClr val="tx1"/>
                </a:solidFill>
                <a:latin typeface="黑体" pitchFamily="49" charset="-122"/>
                <a:ea typeface="黑体" pitchFamily="49" charset="-122"/>
                <a:sym typeface="+mn-ea"/>
              </a:rPr>
              <a:t>这</a:t>
            </a:r>
            <a:r>
              <a:rPr lang="zh-CN" altLang="zh-CN" sz="4000" b="1" dirty="0" smtClean="0">
                <a:solidFill>
                  <a:schemeClr val="tx1"/>
                </a:solidFill>
                <a:latin typeface="黑体" pitchFamily="49" charset="-122"/>
                <a:ea typeface="黑体" pitchFamily="49" charset="-122"/>
                <a:sym typeface="+mn-ea"/>
              </a:rPr>
              <a:t>表示神不勉强我们。</a:t>
            </a:r>
            <a:r>
              <a:rPr lang="zh-CN" altLang="zh-CN" sz="4000" b="1" dirty="0" smtClean="0">
                <a:solidFill>
                  <a:schemeClr val="tx1"/>
                </a:solidFill>
                <a:latin typeface="黑体" pitchFamily="49" charset="-122"/>
                <a:ea typeface="黑体" pitchFamily="49" charset="-122"/>
              </a:rPr>
              <a:t>神呼召我们使我们跟随他的时候，不是勉强跟随他，所以我们跟随主的时候，不是靠我们犯罪以后的自由来跟随他。那是他给我们新自由，把我们真正从假的自由中间释放出来，我们才能跟随他。</a:t>
            </a:r>
            <a:endParaRPr lang="zh-CN" altLang="en-US" sz="4000" b="1" dirty="0">
              <a:solidFill>
                <a:schemeClr val="tx1"/>
              </a:solidFill>
              <a:uFillTx/>
              <a:latin typeface="黑体" pitchFamily="49" charset="-122"/>
              <a:ea typeface="黑体" pitchFamily="49" charset="-122"/>
            </a:endParaRPr>
          </a:p>
          <a:p>
            <a:endParaRPr lang="zh-CN" altLang="en-US" sz="4000" b="1" dirty="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18</a:t>
            </a:fld>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548680"/>
            <a:ext cx="8229600" cy="724942"/>
          </a:xfrm>
        </p:spPr>
        <p:txBody>
          <a:bodyPr>
            <a:normAutofit fontScale="90000"/>
          </a:bodyPr>
          <a:lstStyle/>
          <a:p>
            <a:r>
              <a:rPr lang="en-US" altLang="zh-CN" sz="4000" b="1" dirty="0" smtClean="0">
                <a:solidFill>
                  <a:schemeClr val="tx1"/>
                </a:solidFill>
                <a:latin typeface="黑体" pitchFamily="49" charset="-122"/>
                <a:ea typeface="黑体" pitchFamily="49" charset="-122"/>
              </a:rPr>
              <a:t/>
            </a:r>
            <a:br>
              <a:rPr lang="en-US" altLang="zh-CN" sz="4000" b="1" dirty="0" smtClean="0">
                <a:solidFill>
                  <a:schemeClr val="tx1"/>
                </a:solidFill>
                <a:latin typeface="黑体" pitchFamily="49" charset="-122"/>
                <a:ea typeface="黑体" pitchFamily="49" charset="-122"/>
              </a:rPr>
            </a:br>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a:xfrm>
            <a:off x="457200" y="908720"/>
            <a:ext cx="8229600" cy="5415880"/>
          </a:xfrm>
        </p:spPr>
        <p:txBody>
          <a:bodyPr>
            <a:normAutofit/>
          </a:bodyPr>
          <a:lstStyle/>
          <a:p>
            <a:pPr>
              <a:buNone/>
            </a:pPr>
            <a:r>
              <a:rPr lang="zh-CN" altLang="zh-CN" sz="4000" b="1" dirty="0" smtClean="0">
                <a:solidFill>
                  <a:schemeClr val="tx1"/>
                </a:solidFill>
                <a:latin typeface="黑体" pitchFamily="49" charset="-122"/>
                <a:ea typeface="黑体" pitchFamily="49" charset="-122"/>
              </a:rPr>
              <a:t>四、信心的试炼</a:t>
            </a:r>
            <a:r>
              <a:rPr lang="en-US" altLang="zh-CN" sz="4000" b="1" dirty="0" smtClean="0">
                <a:solidFill>
                  <a:schemeClr val="tx1"/>
                </a:solidFill>
                <a:latin typeface="黑体" pitchFamily="49" charset="-122"/>
                <a:ea typeface="黑体" pitchFamily="49" charset="-122"/>
              </a:rPr>
              <a:t>   17-31</a:t>
            </a:r>
          </a:p>
          <a:p>
            <a:pPr>
              <a:buNone/>
            </a:pPr>
            <a:r>
              <a:rPr lang="en-US" altLang="zh-CN" sz="4000" b="1" dirty="0" smtClean="0">
                <a:solidFill>
                  <a:schemeClr val="tx1"/>
                </a:solidFill>
                <a:latin typeface="黑体" pitchFamily="49" charset="-122"/>
                <a:ea typeface="黑体" pitchFamily="49" charset="-122"/>
              </a:rPr>
              <a:t>1</a:t>
            </a:r>
            <a:r>
              <a:rPr lang="zh-CN" altLang="zh-CN" sz="4000" b="1" dirty="0" smtClean="0">
                <a:solidFill>
                  <a:schemeClr val="tx1"/>
                </a:solidFill>
                <a:latin typeface="黑体" pitchFamily="49" charset="-122"/>
                <a:ea typeface="黑体" pitchFamily="49" charset="-122"/>
              </a:rPr>
              <a:t>、献子为祭的奇迹(17-19)</a:t>
            </a:r>
            <a:r>
              <a:rPr lang="en-US" altLang="zh-CN" sz="4000" b="1" dirty="0" smtClean="0">
                <a:solidFill>
                  <a:schemeClr val="tx1"/>
                </a:solidFill>
                <a:latin typeface="黑体" pitchFamily="49" charset="-122"/>
                <a:ea typeface="黑体" pitchFamily="49" charset="-122"/>
              </a:rPr>
              <a:t> </a:t>
            </a:r>
            <a:r>
              <a:rPr lang="zh-CN" altLang="zh-CN" sz="4000" b="1" dirty="0" smtClean="0">
                <a:solidFill>
                  <a:schemeClr val="tx1"/>
                </a:solidFill>
                <a:latin typeface="黑体" pitchFamily="49" charset="-122"/>
                <a:ea typeface="黑体" pitchFamily="49" charset="-122"/>
              </a:rPr>
              <a:t>创</a:t>
            </a:r>
            <a:r>
              <a:rPr lang="en-US" altLang="zh-CN" sz="4000" b="1" dirty="0" smtClean="0">
                <a:solidFill>
                  <a:schemeClr val="tx1"/>
                </a:solidFill>
                <a:latin typeface="黑体" pitchFamily="49" charset="-122"/>
                <a:ea typeface="黑体" pitchFamily="49" charset="-122"/>
              </a:rPr>
              <a:t>22</a:t>
            </a:r>
            <a:r>
              <a:rPr lang="zh-CN" altLang="zh-CN" sz="4000" b="1" dirty="0" smtClean="0">
                <a:solidFill>
                  <a:schemeClr val="tx1"/>
                </a:solidFill>
                <a:latin typeface="黑体" pitchFamily="49" charset="-122"/>
                <a:ea typeface="黑体" pitchFamily="49" charset="-122"/>
              </a:rPr>
              <a:t>章</a:t>
            </a:r>
            <a:endParaRPr lang="en-US" altLang="zh-CN" sz="4000" b="1" dirty="0" smtClean="0">
              <a:solidFill>
                <a:schemeClr val="tx1"/>
              </a:solidFill>
              <a:latin typeface="黑体" pitchFamily="49" charset="-122"/>
              <a:ea typeface="黑体" pitchFamily="49" charset="-122"/>
            </a:endParaRPr>
          </a:p>
          <a:p>
            <a:r>
              <a:rPr lang="zh-CN" altLang="zh-CN" sz="4000" b="1" dirty="0" smtClean="0">
                <a:solidFill>
                  <a:schemeClr val="tx1"/>
                </a:solidFill>
                <a:uFillTx/>
                <a:latin typeface="黑体" pitchFamily="49" charset="-122"/>
                <a:ea typeface="黑体" pitchFamily="49" charset="-122"/>
              </a:rPr>
              <a:t>「亚伯拉罕因着信，被试验的时候，就把以撒献上了。」这是信产生的「献」，因为献的缘故，信的真实，就被证明出来了。</a:t>
            </a:r>
          </a:p>
          <a:p>
            <a:endParaRPr lang="zh-CN"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19</a:t>
            </a:fld>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764704"/>
            <a:ext cx="8496944" cy="5415880"/>
          </a:xfrm>
        </p:spPr>
        <p:txBody>
          <a:bodyPr>
            <a:noAutofit/>
          </a:bodyPr>
          <a:lstStyle/>
          <a:p>
            <a:pPr lvl="0">
              <a:buNone/>
            </a:pPr>
            <a:r>
              <a:rPr lang="zh-CN" altLang="zh-CN" sz="4000" b="1" dirty="0" smtClean="0">
                <a:solidFill>
                  <a:schemeClr val="tx1"/>
                </a:solidFill>
                <a:latin typeface="黑体" pitchFamily="49" charset="-122"/>
                <a:ea typeface="黑体" pitchFamily="49" charset="-122"/>
              </a:rPr>
              <a:t>一、信心的定义</a:t>
            </a:r>
            <a:r>
              <a:rPr lang="en-US" altLang="zh-CN" sz="4000" b="1" dirty="0" smtClean="0">
                <a:solidFill>
                  <a:schemeClr val="tx1"/>
                </a:solidFill>
                <a:latin typeface="黑体" pitchFamily="49" charset="-122"/>
                <a:ea typeface="黑体" pitchFamily="49" charset="-122"/>
              </a:rPr>
              <a:t>  1-3</a:t>
            </a:r>
          </a:p>
          <a:p>
            <a:pPr lvl="0">
              <a:buNone/>
            </a:pPr>
            <a:r>
              <a:rPr lang="en-US" altLang="zh-CN" sz="4000" b="1" dirty="0" smtClean="0">
                <a:solidFill>
                  <a:schemeClr val="tx1"/>
                </a:solidFill>
                <a:latin typeface="黑体" pitchFamily="49" charset="-122"/>
                <a:ea typeface="黑体" pitchFamily="49" charset="-122"/>
              </a:rPr>
              <a:t>  </a:t>
            </a:r>
          </a:p>
          <a:p>
            <a:pPr lvl="0">
              <a:buNone/>
            </a:pPr>
            <a:r>
              <a:rPr lang="en-US" altLang="zh-CN" sz="4000" b="1" dirty="0" smtClean="0">
                <a:solidFill>
                  <a:schemeClr val="tx1"/>
                </a:solidFill>
                <a:latin typeface="黑体" pitchFamily="49" charset="-122"/>
                <a:ea typeface="黑体" pitchFamily="49" charset="-122"/>
              </a:rPr>
              <a:t> </a:t>
            </a:r>
            <a:r>
              <a:rPr lang="zh-CN" altLang="en-US" sz="4000" b="1" dirty="0" smtClean="0">
                <a:solidFill>
                  <a:schemeClr val="tx1"/>
                </a:solidFill>
                <a:latin typeface="黑体" pitchFamily="49" charset="-122"/>
                <a:ea typeface="黑体" pitchFamily="49" charset="-122"/>
              </a:rPr>
              <a:t>“</a:t>
            </a:r>
            <a:r>
              <a:rPr lang="en-US" altLang="zh-CN" sz="4000" b="1" dirty="0" err="1" smtClean="0">
                <a:solidFill>
                  <a:schemeClr val="tx1"/>
                </a:solidFill>
                <a:latin typeface="黑体" pitchFamily="49" charset="-122"/>
                <a:ea typeface="黑体" pitchFamily="49" charset="-122"/>
              </a:rPr>
              <a:t>所望之事</a:t>
            </a:r>
            <a:r>
              <a:rPr lang="zh-CN" altLang="en-US" sz="4000" b="1" dirty="0" smtClean="0">
                <a:solidFill>
                  <a:schemeClr val="tx1"/>
                </a:solidFill>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 和</a:t>
            </a:r>
            <a:r>
              <a:rPr lang="zh-CN" altLang="en-US" sz="4000" b="1" dirty="0" smtClean="0">
                <a:solidFill>
                  <a:schemeClr val="tx1"/>
                </a:solidFill>
                <a:latin typeface="黑体" pitchFamily="49" charset="-122"/>
                <a:ea typeface="黑体" pitchFamily="49" charset="-122"/>
              </a:rPr>
              <a:t>“</a:t>
            </a:r>
            <a:r>
              <a:rPr lang="en-US" altLang="zh-CN" sz="4000" b="1" dirty="0" err="1" smtClean="0">
                <a:solidFill>
                  <a:schemeClr val="tx1"/>
                </a:solidFill>
                <a:latin typeface="黑体" pitchFamily="49" charset="-122"/>
                <a:ea typeface="黑体" pitchFamily="49" charset="-122"/>
              </a:rPr>
              <a:t>未见之事</a:t>
            </a:r>
            <a:r>
              <a:rPr lang="zh-CN" altLang="en-US" sz="4000" b="1" dirty="0" smtClean="0">
                <a:solidFill>
                  <a:schemeClr val="tx1"/>
                </a:solidFill>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 </a:t>
            </a:r>
            <a:r>
              <a:rPr lang="en-US" altLang="zh-CN" sz="4000" b="1" dirty="0" err="1" smtClean="0">
                <a:solidFill>
                  <a:schemeClr val="tx1"/>
                </a:solidFill>
                <a:latin typeface="黑体" pitchFamily="49" charset="-122"/>
                <a:ea typeface="黑体" pitchFamily="49" charset="-122"/>
              </a:rPr>
              <a:t>两者之间的区别，肉身上的眼见产生对可见之事的确信，而信心所作的也相同，使我们对未见之事有确信</a:t>
            </a:r>
            <a:r>
              <a:rPr lang="en-US" altLang="zh-CN" sz="4000" b="1" dirty="0" smtClean="0">
                <a:solidFill>
                  <a:schemeClr val="tx1"/>
                </a:solidFill>
                <a:latin typeface="黑体" pitchFamily="49" charset="-122"/>
                <a:ea typeface="黑体" pitchFamily="49" charset="-122"/>
              </a:rPr>
              <a:t>。</a:t>
            </a:r>
          </a:p>
          <a:p>
            <a:pPr>
              <a:buNone/>
            </a:pPr>
            <a:r>
              <a:rPr lang="en-US" altLang="zh-CN" sz="4000" b="1" dirty="0" smtClean="0">
                <a:solidFill>
                  <a:schemeClr val="tx1"/>
                </a:solidFill>
                <a:latin typeface="黑体" pitchFamily="49" charset="-122"/>
                <a:ea typeface="黑体" pitchFamily="49" charset="-122"/>
                <a:sym typeface="+mn-ea"/>
              </a:rPr>
              <a:t>     </a:t>
            </a:r>
          </a:p>
          <a:p>
            <a:endParaRPr lang="zh-CN" altLang="zh-CN" sz="4000" b="1" dirty="0" smtClean="0">
              <a:solidFill>
                <a:schemeClr val="tx1"/>
              </a:solidFill>
              <a:latin typeface="黑体" pitchFamily="49" charset="-122"/>
              <a:ea typeface="黑体" pitchFamily="49" charset="-122"/>
            </a:endParaRPr>
          </a:p>
          <a:p>
            <a:endParaRPr lang="zh-CN"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a:buNone/>
            </a:pPr>
            <a:r>
              <a:rPr lang="en-US" altLang="zh-CN" sz="4000" b="1" dirty="0" smtClean="0">
                <a:solidFill>
                  <a:schemeClr val="tx1"/>
                </a:solidFill>
                <a:latin typeface="黑体" pitchFamily="49" charset="-122"/>
                <a:ea typeface="黑体" pitchFamily="49" charset="-122"/>
              </a:rPr>
              <a:t>2</a:t>
            </a:r>
            <a:r>
              <a:rPr lang="zh-CN" altLang="zh-CN" sz="4000" b="1" dirty="0" smtClean="0">
                <a:solidFill>
                  <a:schemeClr val="tx1"/>
                </a:solidFill>
                <a:latin typeface="黑体" pitchFamily="49" charset="-122"/>
                <a:ea typeface="黑体" pitchFamily="49" charset="-122"/>
              </a:rPr>
              <a:t>、不看环境的希望</a:t>
            </a:r>
            <a:r>
              <a:rPr lang="en-US" altLang="zh-CN" sz="4000" b="1" dirty="0" smtClean="0">
                <a:solidFill>
                  <a:schemeClr val="tx1"/>
                </a:solidFill>
                <a:latin typeface="黑体" pitchFamily="49" charset="-122"/>
                <a:ea typeface="黑体" pitchFamily="49" charset="-122"/>
              </a:rPr>
              <a:t>   20-22</a:t>
            </a:r>
          </a:p>
          <a:p>
            <a:r>
              <a:rPr lang="zh-CN" altLang="en-US" sz="4000" b="1" dirty="0" smtClean="0">
                <a:solidFill>
                  <a:schemeClr val="tx1"/>
                </a:solidFill>
                <a:uFillTx/>
                <a:latin typeface="黑体" pitchFamily="49" charset="-122"/>
                <a:ea typeface="黑体" pitchFamily="49" charset="-122"/>
              </a:rPr>
              <a:t>「</a:t>
            </a:r>
            <a:r>
              <a:rPr lang="zh-CN" altLang="zh-CN" sz="4000" b="1" dirty="0" smtClean="0">
                <a:solidFill>
                  <a:schemeClr val="tx1"/>
                </a:solidFill>
                <a:uFillTx/>
                <a:latin typeface="黑体" pitchFamily="49" charset="-122"/>
                <a:ea typeface="黑体" pitchFamily="49" charset="-122"/>
              </a:rPr>
              <a:t>指着未来的事。」</a:t>
            </a:r>
            <a:r>
              <a:rPr lang="zh-CN" altLang="zh-CN" sz="4000" b="1" dirty="0" smtClean="0">
                <a:solidFill>
                  <a:schemeClr val="tx1"/>
                </a:solidFill>
                <a:latin typeface="黑体" pitchFamily="49" charset="-122"/>
                <a:ea typeface="黑体" pitchFamily="49" charset="-122"/>
              </a:rPr>
              <a:t>他是一个向前面看的人，他是对历史有所指，对历史有所盼望的人，他指着未来的事，给雅各跟以扫祝福。</a:t>
            </a:r>
          </a:p>
          <a:p>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创</a:t>
            </a:r>
            <a:r>
              <a:rPr lang="en-US" altLang="zh-CN" sz="4000" b="1" dirty="0" smtClean="0">
                <a:solidFill>
                  <a:schemeClr val="tx1"/>
                </a:solidFill>
                <a:latin typeface="黑体" pitchFamily="49" charset="-122"/>
                <a:ea typeface="黑体" pitchFamily="49" charset="-122"/>
              </a:rPr>
              <a:t>27:26-40】</a:t>
            </a:r>
            <a:r>
              <a:rPr lang="zh-CN" altLang="en-US" sz="4000" b="1" dirty="0" smtClean="0">
                <a:solidFill>
                  <a:schemeClr val="tx1"/>
                </a:solidFill>
                <a:latin typeface="黑体" pitchFamily="49" charset="-122"/>
                <a:ea typeface="黑体" pitchFamily="49" charset="-122"/>
              </a:rPr>
              <a:t>他父亲以撒对他说：“我儿，你上前来与我亲嘴。”他就上前与父亲亲嘴。他父亲一闻他</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20</a:t>
            </a:fld>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620688"/>
            <a:ext cx="8640960" cy="5703912"/>
          </a:xfrm>
        </p:spPr>
        <p:txBody>
          <a:bodyPr>
            <a:noAutofit/>
          </a:bodyPr>
          <a:lstStyle/>
          <a:p>
            <a:r>
              <a:rPr lang="zh-CN" altLang="en-US" sz="4000" b="1" dirty="0" smtClean="0">
                <a:solidFill>
                  <a:schemeClr val="tx1"/>
                </a:solidFill>
                <a:latin typeface="黑体" pitchFamily="49" charset="-122"/>
                <a:ea typeface="黑体" pitchFamily="49" charset="-122"/>
              </a:rPr>
              <a:t>衣服上的香气，就给他祝福，说：“我儿的香气如同耶和华赐福之田地的香气一样。愿　神赐你天上的甘露、地上的肥土，并许多五谷新酒。愿多民侍奉你，多国跪拜你；愿你作你弟兄的主，你母亲的儿子向你跪拜。凡咒诅你的，愿他受咒诅；为你祝福的，愿他蒙福。</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21</a:t>
            </a:fld>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620688"/>
            <a:ext cx="8568952" cy="5703912"/>
          </a:xfrm>
        </p:spPr>
        <p:txBody>
          <a:bodyPr>
            <a:noAutofit/>
          </a:bodyPr>
          <a:lstStyle/>
          <a:p>
            <a:r>
              <a:rPr lang="zh-CN" altLang="en-US" sz="4000" b="1" dirty="0" smtClean="0">
                <a:latin typeface="黑体" pitchFamily="49" charset="-122"/>
                <a:ea typeface="黑体" pitchFamily="49" charset="-122"/>
              </a:rPr>
              <a:t>以撒为雅各祝福已毕，雅各从他父亲那里才出来，他哥哥以扫正打猎回来，也作</a:t>
            </a:r>
            <a:r>
              <a:rPr lang="zh-CN" altLang="en-US" sz="4000" b="1" dirty="0" smtClean="0">
                <a:solidFill>
                  <a:schemeClr val="tx1"/>
                </a:solidFill>
                <a:latin typeface="黑体" pitchFamily="49" charset="-122"/>
                <a:ea typeface="黑体" pitchFamily="49" charset="-122"/>
              </a:rPr>
              <a:t>了美味，拿来给他父亲，说：“请父亲起来，吃你儿子的野味，好给我祝福。”他父亲以撒对他说：“你是谁？”他说：“我是你的长子以扫。”以撒就大大地战兢说：“你未来之先，是谁得了野味拿来给我呢？我已经吃了，为他祝福，他将来也必蒙福。</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22</a:t>
            </a:fld>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620688"/>
            <a:ext cx="8568952" cy="5703912"/>
          </a:xfrm>
        </p:spPr>
        <p:txBody>
          <a:bodyPr>
            <a:noAutofit/>
          </a:bodyPr>
          <a:lstStyle/>
          <a:p>
            <a:pPr>
              <a:lnSpc>
                <a:spcPct val="120000"/>
              </a:lnSpc>
            </a:pPr>
            <a:r>
              <a:rPr lang="zh-CN" altLang="en-US" sz="4000" b="1" dirty="0" smtClean="0">
                <a:latin typeface="黑体" pitchFamily="49" charset="-122"/>
                <a:ea typeface="黑体" pitchFamily="49" charset="-122"/>
              </a:rPr>
              <a:t>以扫听了他父亲的话，就放声痛哭，说：“我父啊！求你也为我祝福。”以</a:t>
            </a:r>
            <a:r>
              <a:rPr lang="zh-CN" altLang="en-US" sz="4000" b="1" dirty="0" smtClean="0">
                <a:solidFill>
                  <a:schemeClr val="tx1"/>
                </a:solidFill>
                <a:latin typeface="黑体" pitchFamily="49" charset="-122"/>
                <a:ea typeface="黑体" pitchFamily="49" charset="-122"/>
              </a:rPr>
              <a:t>撒说：“你兄弟已经用诡计来将你的福分夺去了。”以扫说：“他名雅各岂不是正对吗？因为他欺骗了我两次，他从前夺了我长子的名分；你看，他现在又夺了我的福分。</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23</a:t>
            </a:fld>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764704"/>
            <a:ext cx="8568952" cy="5559896"/>
          </a:xfrm>
        </p:spPr>
        <p:txBody>
          <a:bodyPr>
            <a:noAutofit/>
          </a:bodyPr>
          <a:lstStyle/>
          <a:p>
            <a:pPr>
              <a:lnSpc>
                <a:spcPct val="120000"/>
              </a:lnSpc>
            </a:pPr>
            <a:r>
              <a:rPr lang="zh-CN" altLang="en-US" sz="4000" b="1" dirty="0" smtClean="0">
                <a:latin typeface="黑体" pitchFamily="49" charset="-122"/>
                <a:ea typeface="黑体" pitchFamily="49" charset="-122"/>
              </a:rPr>
              <a:t>以扫又说：“你没有留下为我可祝的福吗？”以撒回答以扫说：“我已立他为你的主，使他的弟兄</a:t>
            </a:r>
            <a:r>
              <a:rPr lang="zh-CN" altLang="en-US" sz="4000" b="1" dirty="0" smtClean="0">
                <a:solidFill>
                  <a:schemeClr val="tx1"/>
                </a:solidFill>
                <a:latin typeface="黑体" pitchFamily="49" charset="-122"/>
                <a:ea typeface="黑体" pitchFamily="49" charset="-122"/>
              </a:rPr>
              <a:t>都</a:t>
            </a:r>
            <a:r>
              <a:rPr lang="zh-CN" altLang="en-US" sz="4000" b="1" dirty="0" smtClean="0">
                <a:solidFill>
                  <a:schemeClr val="tx1"/>
                </a:solidFill>
                <a:latin typeface="黑体" pitchFamily="49" charset="-122"/>
                <a:ea typeface="黑体" pitchFamily="49" charset="-122"/>
              </a:rPr>
              <a:t>给他作仆人，并赐他五谷新酒可以养生。我儿，现在我还能为</a:t>
            </a:r>
            <a:r>
              <a:rPr lang="zh-CN" altLang="en-US" sz="4000" b="1" dirty="0" smtClean="0">
                <a:solidFill>
                  <a:schemeClr val="tx1"/>
                </a:solidFill>
                <a:latin typeface="黑体" pitchFamily="49" charset="-122"/>
                <a:ea typeface="黑体" pitchFamily="49" charset="-122"/>
              </a:rPr>
              <a:t>你作什么呢？”以扫对他父亲说：“父啊，你只有一样可祝的福吗？我父啊，求你也为我祝福。</a:t>
            </a:r>
            <a:r>
              <a:rPr lang="zh-CN" altLang="en-US" sz="4000" b="1" dirty="0" smtClean="0">
                <a:solidFill>
                  <a:schemeClr val="tx1"/>
                </a:solidFill>
                <a:latin typeface="黑体" pitchFamily="49" charset="-122"/>
                <a:ea typeface="黑体" pitchFamily="49" charset="-122"/>
              </a:rPr>
              <a:t>”</a:t>
            </a:r>
            <a:endParaRPr lang="zh-CN" altLang="en-US"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24</a:t>
            </a:fld>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solidFill>
                <a:schemeClr val="tx1"/>
              </a:solidFill>
            </a:endParaRPr>
          </a:p>
        </p:txBody>
      </p:sp>
      <p:sp>
        <p:nvSpPr>
          <p:cNvPr id="3" name="内容占位符 2"/>
          <p:cNvSpPr>
            <a:spLocks noGrp="1"/>
          </p:cNvSpPr>
          <p:nvPr>
            <p:ph idx="1"/>
          </p:nvPr>
        </p:nvSpPr>
        <p:spPr/>
        <p:txBody>
          <a:bodyPr>
            <a:normAutofit/>
          </a:bodyPr>
          <a:lstStyle/>
          <a:p>
            <a:r>
              <a:rPr lang="zh-CN" altLang="en-US" sz="4000" b="1" dirty="0" smtClean="0">
                <a:latin typeface="黑体" pitchFamily="49" charset="-122"/>
                <a:ea typeface="黑体" pitchFamily="49" charset="-122"/>
              </a:rPr>
              <a:t>以扫就放声而哭。他父亲以撒说：“地上的肥土必为你所住；天上的甘露必为</a:t>
            </a:r>
            <a:r>
              <a:rPr lang="zh-CN" altLang="en-US" sz="4000" b="1" dirty="0" smtClean="0">
                <a:latin typeface="黑体" pitchFamily="49" charset="-122"/>
                <a:ea typeface="黑体" pitchFamily="49" charset="-122"/>
              </a:rPr>
              <a:t>你</a:t>
            </a:r>
            <a:r>
              <a:rPr lang="zh-CN" altLang="en-US" sz="4000" b="1" dirty="0" smtClean="0">
                <a:latin typeface="黑体" pitchFamily="49" charset="-122"/>
                <a:ea typeface="黑体" pitchFamily="49" charset="-122"/>
              </a:rPr>
              <a:t>所得。你必倚靠刀剑度日，又必</a:t>
            </a:r>
            <a:r>
              <a:rPr lang="zh-CN" altLang="en-US" sz="4000" b="1" dirty="0" smtClean="0">
                <a:solidFill>
                  <a:schemeClr val="tx1"/>
                </a:solidFill>
                <a:latin typeface="黑体" pitchFamily="49" charset="-122"/>
                <a:ea typeface="黑体" pitchFamily="49" charset="-122"/>
              </a:rPr>
              <a:t>侍奉</a:t>
            </a:r>
            <a:r>
              <a:rPr lang="zh-CN" altLang="en-US" sz="4000" b="1" dirty="0" smtClean="0">
                <a:solidFill>
                  <a:schemeClr val="tx1"/>
                </a:solidFill>
                <a:latin typeface="黑体" pitchFamily="49" charset="-122"/>
                <a:ea typeface="黑体" pitchFamily="49" charset="-122"/>
              </a:rPr>
              <a:t>你的兄弟，到你强盛的时候，必从你颈项上挣开他的轭。”</a:t>
            </a:r>
            <a:endParaRPr lang="zh-CN" altLang="en-US" sz="3600"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25</a:t>
            </a:fld>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764704"/>
            <a:ext cx="8568952" cy="5559896"/>
          </a:xfrm>
        </p:spPr>
        <p:txBody>
          <a:bodyPr>
            <a:noAutofit/>
          </a:bodyPr>
          <a:lstStyle/>
          <a:p>
            <a:pPr>
              <a:buNone/>
            </a:pPr>
            <a:r>
              <a:rPr lang="zh-CN" altLang="zh-CN" sz="4000" b="1" dirty="0" smtClean="0">
                <a:solidFill>
                  <a:schemeClr val="tx1"/>
                </a:solidFill>
                <a:latin typeface="黑体" pitchFamily="49" charset="-122"/>
                <a:ea typeface="黑体" pitchFamily="49" charset="-122"/>
              </a:rPr>
              <a:t>雅各</a:t>
            </a:r>
            <a:r>
              <a:rPr lang="en-US" altLang="zh-CN" sz="4000" b="1" dirty="0" smtClean="0">
                <a:solidFill>
                  <a:schemeClr val="tx1"/>
                </a:solidFill>
                <a:latin typeface="黑体" pitchFamily="49" charset="-122"/>
                <a:ea typeface="黑体" pitchFamily="49" charset="-122"/>
              </a:rPr>
              <a:t>  21      </a:t>
            </a: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创</a:t>
            </a:r>
            <a:r>
              <a:rPr lang="en-US" altLang="zh-CN" sz="4000" b="1" dirty="0" smtClean="0">
                <a:solidFill>
                  <a:schemeClr val="tx1"/>
                </a:solidFill>
                <a:latin typeface="黑体" pitchFamily="49" charset="-122"/>
                <a:ea typeface="黑体" pitchFamily="49" charset="-122"/>
              </a:rPr>
              <a:t>48:13-20</a:t>
            </a:r>
            <a:r>
              <a:rPr lang="zh-CN" altLang="en-US" sz="4000" b="1" dirty="0" smtClean="0">
                <a:solidFill>
                  <a:schemeClr val="tx1"/>
                </a:solidFill>
                <a:latin typeface="黑体" pitchFamily="49" charset="-122"/>
                <a:ea typeface="黑体" pitchFamily="49" charset="-122"/>
              </a:rPr>
              <a:t> </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随后约瑟又拉着他们两个：以法莲在他的右手里，对着以色列的左手：玛拿西在他的左手里，对着以色列的右手，领他们到以色列的跟前。以色列伸出右手来，按在以法莲的头上，以法莲乃是次子；又剪搭过左手来按在玛拿西的头上，玛拿西原是长子。他</a:t>
            </a:r>
            <a:r>
              <a:rPr lang="zh-CN" altLang="en-US" sz="4000" b="1" dirty="0" smtClean="0">
                <a:solidFill>
                  <a:schemeClr val="tx1"/>
                </a:solidFill>
                <a:latin typeface="黑体" pitchFamily="49" charset="-122"/>
                <a:ea typeface="黑体" pitchFamily="49" charset="-122"/>
              </a:rPr>
              <a:t>就</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26</a:t>
            </a:fld>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836712"/>
            <a:ext cx="8568952" cy="5487888"/>
          </a:xfrm>
        </p:spPr>
        <p:txBody>
          <a:bodyPr>
            <a:noAutofit/>
          </a:bodyPr>
          <a:lstStyle/>
          <a:p>
            <a:r>
              <a:rPr lang="zh-CN" altLang="en-US" sz="4000" b="1" dirty="0" smtClean="0">
                <a:solidFill>
                  <a:schemeClr val="tx1"/>
                </a:solidFill>
                <a:latin typeface="黑体" pitchFamily="49" charset="-122"/>
                <a:ea typeface="黑体" pitchFamily="49" charset="-122"/>
              </a:rPr>
              <a:t>给约瑟祝福说：“愿我</a:t>
            </a:r>
            <a:r>
              <a:rPr lang="zh-CN" altLang="en-US" sz="4000" b="1" dirty="0" smtClean="0">
                <a:solidFill>
                  <a:schemeClr val="tx1"/>
                </a:solidFill>
                <a:latin typeface="黑体" pitchFamily="49" charset="-122"/>
                <a:ea typeface="黑体" pitchFamily="49" charset="-122"/>
              </a:rPr>
              <a:t>祖亚伯拉罕和我父以撒所侍奉的　神，就是一生牧养我直到今日的　神，救赎我脱离一切患难的那使者，赐福与这两个童子。愿他们归在我的名下和我祖亚伯拉罕、我父以撒的名下，又愿他们在世界中生养众多。”约瑟见他父亲把右手按在以法莲的头上，就不喜悦，便提起他父亲的手</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27</a:t>
            </a:fld>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908720"/>
            <a:ext cx="8435280" cy="5688632"/>
          </a:xfrm>
        </p:spPr>
        <p:txBody>
          <a:bodyPr>
            <a:noAutofit/>
          </a:bodyPr>
          <a:lstStyle/>
          <a:p>
            <a:r>
              <a:rPr lang="zh-CN" altLang="en-US" sz="4000" b="1" dirty="0" smtClean="0">
                <a:solidFill>
                  <a:schemeClr val="tx1"/>
                </a:solidFill>
                <a:latin typeface="黑体" pitchFamily="49" charset="-122"/>
                <a:ea typeface="黑体" pitchFamily="49" charset="-122"/>
              </a:rPr>
              <a:t>要从以法莲头上挪到玛拿西的头上。约瑟对他父亲说：“我父，不是这样，这本是长子，求你把右手按在他的头上。”他父亲不从，说：“我知道！我</a:t>
            </a:r>
            <a:r>
              <a:rPr lang="zh-CN" altLang="en-US" sz="4000" b="1" dirty="0" smtClean="0">
                <a:solidFill>
                  <a:schemeClr val="tx1"/>
                </a:solidFill>
                <a:latin typeface="黑体" pitchFamily="49" charset="-122"/>
                <a:ea typeface="黑体" pitchFamily="49" charset="-122"/>
              </a:rPr>
              <a:t>儿，我知道！他也必成为一族，也必昌大，只是他的兄弟将来比他还大，他兄弟的后裔要成为多族。”当日就给他们祝福说：“以色列人要指着你们祝福说</a:t>
            </a:r>
            <a:r>
              <a:rPr lang="zh-CN" altLang="en-US" sz="4000" b="1" dirty="0" smtClean="0">
                <a:solidFill>
                  <a:schemeClr val="tx1"/>
                </a:solidFill>
                <a:latin typeface="黑体" pitchFamily="49" charset="-122"/>
                <a:ea typeface="黑体" pitchFamily="49" charset="-122"/>
              </a:rPr>
              <a:t>：</a:t>
            </a:r>
            <a:endParaRPr lang="zh-CN"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28</a:t>
            </a:fld>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solidFill>
                <a:schemeClr val="tx1"/>
              </a:solidFill>
            </a:endParaRPr>
          </a:p>
        </p:txBody>
      </p:sp>
      <p:sp>
        <p:nvSpPr>
          <p:cNvPr id="3" name="内容占位符 2"/>
          <p:cNvSpPr>
            <a:spLocks noGrp="1"/>
          </p:cNvSpPr>
          <p:nvPr>
            <p:ph idx="1"/>
          </p:nvPr>
        </p:nvSpPr>
        <p:spPr/>
        <p:txBody>
          <a:bodyPr>
            <a:normAutofit lnSpcReduction="10000"/>
          </a:bodyPr>
          <a:lstStyle/>
          <a:p>
            <a:r>
              <a:rPr lang="zh-CN" altLang="en-US" sz="4000" b="1" dirty="0" smtClean="0">
                <a:solidFill>
                  <a:schemeClr val="tx1"/>
                </a:solidFill>
                <a:latin typeface="黑体" pitchFamily="49" charset="-122"/>
                <a:ea typeface="黑体" pitchFamily="49" charset="-122"/>
              </a:rPr>
              <a:t>‘愿　神使你如以法莲、玛拿西一样。’”于是立以法莲在玛拿西以上。</a:t>
            </a:r>
            <a:endParaRPr lang="en-US" altLang="zh-CN" sz="4000" b="1" dirty="0" smtClean="0">
              <a:solidFill>
                <a:schemeClr val="tx1"/>
              </a:solidFill>
              <a:latin typeface="黑体" pitchFamily="49" charset="-122"/>
              <a:ea typeface="黑体" pitchFamily="49" charset="-122"/>
            </a:endParaRPr>
          </a:p>
          <a:p>
            <a:pPr>
              <a:buNone/>
            </a:pPr>
            <a:endParaRPr lang="en-US" altLang="zh-CN" sz="4000" b="1" dirty="0" smtClean="0">
              <a:solidFill>
                <a:schemeClr val="tx1"/>
              </a:solidFill>
              <a:latin typeface="黑体" pitchFamily="49" charset="-122"/>
              <a:ea typeface="黑体" pitchFamily="49" charset="-122"/>
            </a:endParaRPr>
          </a:p>
          <a:p>
            <a:r>
              <a:rPr lang="zh-CN" altLang="zh-CN" sz="4000" b="1" dirty="0" smtClean="0">
                <a:solidFill>
                  <a:schemeClr val="tx1"/>
                </a:solidFill>
                <a:latin typeface="黑体" pitchFamily="49" charset="-122"/>
                <a:ea typeface="黑体" pitchFamily="49" charset="-122"/>
              </a:rPr>
              <a:t>「他是寻求耶和华的族类」</a:t>
            </a:r>
            <a:endParaRPr lang="en-US" altLang="zh-CN" sz="4000" b="1" dirty="0" smtClean="0">
              <a:solidFill>
                <a:schemeClr val="tx1"/>
              </a:solidFill>
              <a:latin typeface="黑体" pitchFamily="49" charset="-122"/>
              <a:ea typeface="黑体" pitchFamily="49" charset="-122"/>
            </a:endParaRP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诗</a:t>
            </a:r>
            <a:r>
              <a:rPr lang="en-US" altLang="zh-CN" sz="4000" b="1" dirty="0" smtClean="0">
                <a:solidFill>
                  <a:schemeClr val="tx1"/>
                </a:solidFill>
                <a:latin typeface="黑体" pitchFamily="49" charset="-122"/>
                <a:ea typeface="黑体" pitchFamily="49" charset="-122"/>
              </a:rPr>
              <a:t>24:6】</a:t>
            </a:r>
            <a:r>
              <a:rPr lang="zh-CN" altLang="en-US" sz="4000" b="1" dirty="0" smtClean="0">
                <a:solidFill>
                  <a:schemeClr val="tx1"/>
                </a:solidFill>
                <a:latin typeface="黑体" pitchFamily="49" charset="-122"/>
                <a:ea typeface="黑体" pitchFamily="49" charset="-122"/>
              </a:rPr>
              <a:t>这是寻求耶和华的族类，是寻求你面的雅各。 </a:t>
            </a:r>
            <a:endParaRPr lang="zh-CN" altLang="zh-CN" sz="4000" b="1" dirty="0" smtClean="0">
              <a:solidFill>
                <a:schemeClr val="tx1"/>
              </a:solidFill>
              <a:latin typeface="黑体" pitchFamily="49" charset="-122"/>
              <a:ea typeface="黑体" pitchFamily="49" charset="-122"/>
            </a:endParaRPr>
          </a:p>
          <a:p>
            <a:endParaRPr lang="zh-CN" altLang="en-US"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29</a:t>
            </a:fld>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lstStyle/>
          <a:p>
            <a:r>
              <a:rPr lang="zh-CN" altLang="en-US" sz="4000" b="1" dirty="0" smtClean="0">
                <a:solidFill>
                  <a:schemeClr val="tx1"/>
                </a:solidFill>
                <a:uFillTx/>
                <a:latin typeface="黑体" pitchFamily="49" charset="-122"/>
                <a:ea typeface="黑体" pitchFamily="49" charset="-122"/>
              </a:rPr>
              <a:t>信</a:t>
            </a:r>
            <a:r>
              <a:rPr lang="zh-CN" altLang="en-US" sz="4000" b="1" dirty="0">
                <a:solidFill>
                  <a:schemeClr val="tx1"/>
                </a:solidFill>
                <a:uFillTx/>
                <a:latin typeface="黑体" pitchFamily="49" charset="-122"/>
                <a:ea typeface="黑体" pitchFamily="49" charset="-122"/>
              </a:rPr>
              <a:t>就是一个「证据」，这个证据产生了看见别人所没有看见的。信心使他得了美好的证据，表示这个信心有了以后证据就来了。</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a:buNone/>
            </a:pPr>
            <a:r>
              <a:rPr lang="zh-CN" altLang="zh-CN" sz="4000" b="1" dirty="0" smtClean="0">
                <a:solidFill>
                  <a:schemeClr val="tx1"/>
                </a:solidFill>
                <a:latin typeface="黑体" pitchFamily="49" charset="-122"/>
                <a:ea typeface="黑体" pitchFamily="49" charset="-122"/>
              </a:rPr>
              <a:t>约瑟</a:t>
            </a:r>
            <a:r>
              <a:rPr lang="en-US" altLang="zh-CN" sz="4000" b="1" dirty="0" smtClean="0">
                <a:solidFill>
                  <a:schemeClr val="tx1"/>
                </a:solidFill>
                <a:latin typeface="黑体" pitchFamily="49" charset="-122"/>
                <a:ea typeface="黑体" pitchFamily="49" charset="-122"/>
              </a:rPr>
              <a:t>   22  </a:t>
            </a:r>
          </a:p>
          <a:p>
            <a:pPr>
              <a:lnSpc>
                <a:spcPct val="120000"/>
              </a:lnSpc>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创</a:t>
            </a:r>
            <a:r>
              <a:rPr lang="en-US" altLang="zh-CN" sz="4000" b="1" dirty="0" smtClean="0">
                <a:solidFill>
                  <a:schemeClr val="tx1"/>
                </a:solidFill>
                <a:latin typeface="黑体" pitchFamily="49" charset="-122"/>
                <a:ea typeface="黑体" pitchFamily="49" charset="-122"/>
              </a:rPr>
              <a:t>50:24-26 】</a:t>
            </a:r>
            <a:r>
              <a:rPr lang="zh-CN" altLang="en-US" sz="4000" b="1" dirty="0" smtClean="0">
                <a:solidFill>
                  <a:schemeClr val="tx1"/>
                </a:solidFill>
                <a:latin typeface="黑体" pitchFamily="49" charset="-122"/>
                <a:ea typeface="黑体" pitchFamily="49" charset="-122"/>
              </a:rPr>
              <a:t>约瑟对他弟兄们说：“我要死了，但　神必定看顾你们，领你们从这地上去，到他起誓所应许给亚伯拉罕、以撒、雅各之地。”约瑟叫以色列的子孙起誓说：“　神必定看顾你们，你们要把我的骸骨从这里搬上去。</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30</a:t>
            </a:fld>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908720"/>
            <a:ext cx="8435280" cy="5688632"/>
          </a:xfrm>
        </p:spPr>
        <p:txBody>
          <a:bodyPr>
            <a:normAutofit lnSpcReduction="10000"/>
          </a:bodyPr>
          <a:lstStyle/>
          <a:p>
            <a:r>
              <a:rPr lang="zh-CN" altLang="en-US" sz="4000" b="1" dirty="0" smtClean="0">
                <a:solidFill>
                  <a:schemeClr val="tx1"/>
                </a:solidFill>
                <a:latin typeface="黑体" pitchFamily="49" charset="-122"/>
                <a:ea typeface="黑体" pitchFamily="49" charset="-122"/>
              </a:rPr>
              <a:t>约瑟死了，正一百一十岁。人用香料将他薰了，把他收殓在棺材里，停在埃及</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en-US" altLang="zh-CN" sz="4000" b="1" dirty="0" smtClean="0">
              <a:solidFill>
                <a:schemeClr val="tx1"/>
              </a:solidFill>
              <a:latin typeface="黑体" pitchFamily="49" charset="-122"/>
              <a:ea typeface="黑体" pitchFamily="49" charset="-122"/>
            </a:endParaRPr>
          </a:p>
          <a:p>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书</a:t>
            </a:r>
            <a:r>
              <a:rPr lang="en-US" altLang="zh-CN" sz="4000" b="1" dirty="0" smtClean="0">
                <a:solidFill>
                  <a:schemeClr val="tx1"/>
                </a:solidFill>
                <a:latin typeface="黑体" pitchFamily="49" charset="-122"/>
                <a:ea typeface="黑体" pitchFamily="49" charset="-122"/>
              </a:rPr>
              <a:t>24:32】</a:t>
            </a:r>
            <a:r>
              <a:rPr lang="zh-CN" altLang="en-US" sz="4000" b="1" dirty="0" smtClean="0">
                <a:solidFill>
                  <a:schemeClr val="tx1"/>
                </a:solidFill>
                <a:latin typeface="黑体" pitchFamily="49" charset="-122"/>
                <a:ea typeface="黑体" pitchFamily="49" charset="-122"/>
              </a:rPr>
              <a:t>以色列人从埃及所带来约瑟的骸骨，葬埋在示剑，就是在雅各从前用一百块银子向示剑的父亲哈抹的子孙所买的那块地里，这就作了约瑟子孙的产业。</a:t>
            </a:r>
            <a:endParaRPr lang="en-US" altLang="zh-CN" sz="4000" b="1" dirty="0" smtClean="0">
              <a:solidFill>
                <a:schemeClr val="tx1"/>
              </a:solidFill>
              <a:latin typeface="黑体" pitchFamily="49" charset="-122"/>
              <a:ea typeface="黑体" pitchFamily="49" charset="-122"/>
            </a:endParaRPr>
          </a:p>
          <a:p>
            <a:endParaRPr lang="zh-CN" altLang="en-US" sz="3600"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31</a:t>
            </a:fld>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a:buNone/>
            </a:pPr>
            <a:r>
              <a:rPr lang="en-US" altLang="zh-CN" sz="4000" b="1" dirty="0" smtClean="0">
                <a:solidFill>
                  <a:schemeClr val="tx1"/>
                </a:solidFill>
                <a:latin typeface="黑体" pitchFamily="49" charset="-122"/>
                <a:ea typeface="黑体" pitchFamily="49" charset="-122"/>
              </a:rPr>
              <a:t>3</a:t>
            </a:r>
            <a:r>
              <a:rPr lang="zh-CN" altLang="en-US" sz="4000" b="1" dirty="0" smtClean="0">
                <a:solidFill>
                  <a:schemeClr val="tx1"/>
                </a:solidFill>
                <a:latin typeface="黑体" pitchFamily="49" charset="-122"/>
                <a:ea typeface="黑体" pitchFamily="49" charset="-122"/>
              </a:rPr>
              <a:t>、同心不畏强权的隐藏</a:t>
            </a:r>
            <a:r>
              <a:rPr lang="en-US" altLang="zh-CN" sz="4000" b="1" dirty="0" smtClean="0">
                <a:solidFill>
                  <a:schemeClr val="tx1"/>
                </a:solidFill>
                <a:latin typeface="黑体" pitchFamily="49" charset="-122"/>
                <a:ea typeface="黑体" pitchFamily="49" charset="-122"/>
              </a:rPr>
              <a:t>  </a:t>
            </a:r>
            <a:r>
              <a:rPr lang="en-US" altLang="zh-CN" sz="4000" b="1" dirty="0" smtClean="0">
                <a:solidFill>
                  <a:schemeClr val="tx1"/>
                </a:solidFill>
                <a:latin typeface="黑体" pitchFamily="49" charset="-122"/>
                <a:ea typeface="黑体" pitchFamily="49" charset="-122"/>
              </a:rPr>
              <a:t>23</a:t>
            </a: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出</a:t>
            </a:r>
            <a:r>
              <a:rPr lang="en-US" altLang="zh-CN" sz="4000" b="1" dirty="0" smtClean="0">
                <a:solidFill>
                  <a:schemeClr val="tx1"/>
                </a:solidFill>
                <a:latin typeface="黑体" pitchFamily="49" charset="-122"/>
                <a:ea typeface="黑体" pitchFamily="49" charset="-122"/>
              </a:rPr>
              <a:t>6:20 】</a:t>
            </a:r>
            <a:r>
              <a:rPr lang="zh-CN" altLang="en-US" sz="4000" b="1" dirty="0" smtClean="0">
                <a:solidFill>
                  <a:schemeClr val="tx1"/>
                </a:solidFill>
                <a:latin typeface="黑体" pitchFamily="49" charset="-122"/>
                <a:ea typeface="黑体" pitchFamily="49" charset="-122"/>
              </a:rPr>
              <a:t>暗兰娶了他父亲的妹妹约基别为妻，她给他生了亚伦和摩西；暗兰一生的岁数是一百三十七岁。</a:t>
            </a:r>
            <a:endParaRPr lang="en-US" altLang="zh-CN" sz="4000" b="1" dirty="0" smtClean="0">
              <a:solidFill>
                <a:schemeClr val="tx1"/>
              </a:solidFill>
              <a:latin typeface="黑体" pitchFamily="49" charset="-122"/>
              <a:ea typeface="黑体" pitchFamily="49" charset="-122"/>
            </a:endParaRPr>
          </a:p>
          <a:p>
            <a:pPr>
              <a:buNone/>
            </a:pPr>
            <a:endParaRPr lang="zh-CN"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32</a:t>
            </a:fld>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92696"/>
            <a:ext cx="8229600" cy="5631904"/>
          </a:xfrm>
        </p:spPr>
        <p:txBody>
          <a:bodyPr>
            <a:normAutofit/>
          </a:bodyPr>
          <a:lstStyle/>
          <a:p>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民</a:t>
            </a:r>
            <a:r>
              <a:rPr lang="en-US" altLang="zh-CN" sz="4000" b="1" dirty="0" smtClean="0">
                <a:solidFill>
                  <a:schemeClr val="tx1"/>
                </a:solidFill>
                <a:latin typeface="黑体" pitchFamily="49" charset="-122"/>
                <a:ea typeface="黑体" pitchFamily="49" charset="-122"/>
              </a:rPr>
              <a:t>26:59】</a:t>
            </a:r>
            <a:r>
              <a:rPr lang="zh-CN" altLang="en-US" sz="4000" b="1" dirty="0" smtClean="0">
                <a:solidFill>
                  <a:schemeClr val="tx1"/>
                </a:solidFill>
                <a:latin typeface="黑体" pitchFamily="49" charset="-122"/>
                <a:ea typeface="黑体" pitchFamily="49" charset="-122"/>
              </a:rPr>
              <a:t>暗兰的妻，名叫约基别，是利未女子，生在埃及。她给暗兰生了亚伦、摩西，并他们的姐姐米利暗</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en-US" altLang="zh-CN" sz="4000" b="1" dirty="0" smtClean="0">
              <a:solidFill>
                <a:schemeClr val="tx1"/>
              </a:solidFill>
              <a:latin typeface="黑体" pitchFamily="49" charset="-122"/>
              <a:ea typeface="黑体" pitchFamily="49" charset="-122"/>
            </a:endParaRPr>
          </a:p>
          <a:p>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出</a:t>
            </a:r>
            <a:r>
              <a:rPr lang="en-US" altLang="zh-CN" sz="4000" b="1" dirty="0" smtClean="0">
                <a:solidFill>
                  <a:schemeClr val="tx1"/>
                </a:solidFill>
                <a:latin typeface="黑体" pitchFamily="49" charset="-122"/>
                <a:ea typeface="黑体" pitchFamily="49" charset="-122"/>
              </a:rPr>
              <a:t>20:1-2】</a:t>
            </a:r>
            <a:r>
              <a:rPr lang="zh-CN" altLang="en-US" sz="4000" b="1" dirty="0" smtClean="0">
                <a:solidFill>
                  <a:schemeClr val="tx1"/>
                </a:solidFill>
                <a:latin typeface="黑体" pitchFamily="49" charset="-122"/>
                <a:ea typeface="黑体" pitchFamily="49" charset="-122"/>
              </a:rPr>
              <a:t>神吩咐这一切的话，说：</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我是耶和华你的　神，曾将你从埃及地为奴之家领出来。</a:t>
            </a:r>
            <a:endParaRPr lang="zh-CN" altLang="zh-CN"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33</a:t>
            </a:fld>
            <a:endParaRPr lang="zh-CN"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lstStyle/>
          <a:p>
            <a:r>
              <a:rPr lang="en-US" altLang="zh-CN" sz="4000" b="1" dirty="0" smtClean="0">
                <a:solidFill>
                  <a:schemeClr val="tx1"/>
                </a:solidFill>
                <a:uFillTx/>
                <a:latin typeface="黑体" pitchFamily="49" charset="-122"/>
                <a:ea typeface="黑体" pitchFamily="49" charset="-122"/>
              </a:rPr>
              <a:t>1</a:t>
            </a:r>
            <a:r>
              <a:rPr lang="zh-CN" altLang="en-US" sz="4000" b="1" dirty="0">
                <a:solidFill>
                  <a:schemeClr val="tx1"/>
                </a:solidFill>
                <a:uFillTx/>
                <a:latin typeface="黑体" pitchFamily="49" charset="-122"/>
                <a:ea typeface="黑体" pitchFamily="49" charset="-122"/>
              </a:rPr>
              <a:t>）、是同心负轭的信心</a:t>
            </a:r>
            <a:r>
              <a:rPr lang="en-US" altLang="zh-CN" sz="4000" b="1" dirty="0">
                <a:solidFill>
                  <a:schemeClr val="tx1"/>
                </a:solidFill>
                <a:uFillTx/>
                <a:latin typeface="黑体" pitchFamily="49" charset="-122"/>
                <a:ea typeface="黑体" pitchFamily="49" charset="-122"/>
              </a:rPr>
              <a:t>   </a:t>
            </a:r>
          </a:p>
          <a:p>
            <a:r>
              <a:rPr lang="en-US" altLang="zh-CN" sz="4000" b="1" dirty="0">
                <a:solidFill>
                  <a:schemeClr val="tx1"/>
                </a:solidFill>
                <a:uFillTx/>
                <a:latin typeface="黑体" pitchFamily="49" charset="-122"/>
                <a:ea typeface="黑体" pitchFamily="49" charset="-122"/>
              </a:rPr>
              <a:t>2</a:t>
            </a:r>
            <a:r>
              <a:rPr lang="zh-CN" altLang="en-US" sz="4000" b="1" dirty="0">
                <a:solidFill>
                  <a:schemeClr val="tx1"/>
                </a:solidFill>
                <a:uFillTx/>
                <a:latin typeface="黑体" pitchFamily="49" charset="-122"/>
                <a:ea typeface="黑体" pitchFamily="49" charset="-122"/>
              </a:rPr>
              <a:t>）、是有盼望的信心</a:t>
            </a:r>
          </a:p>
          <a:p>
            <a:r>
              <a:rPr lang="en-US" altLang="zh-CN" sz="4000" b="1" dirty="0">
                <a:solidFill>
                  <a:schemeClr val="tx1"/>
                </a:solidFill>
                <a:uFillTx/>
                <a:latin typeface="黑体" pitchFamily="49" charset="-122"/>
                <a:ea typeface="黑体" pitchFamily="49" charset="-122"/>
              </a:rPr>
              <a:t>3</a:t>
            </a:r>
            <a:r>
              <a:rPr lang="zh-CN" altLang="en-US" sz="4000" b="1" dirty="0">
                <a:solidFill>
                  <a:schemeClr val="tx1"/>
                </a:solidFill>
                <a:uFillTx/>
                <a:latin typeface="黑体" pitchFamily="49" charset="-122"/>
                <a:ea typeface="黑体" pitchFamily="49" charset="-122"/>
              </a:rPr>
              <a:t>）、是顺从神引导的信心</a:t>
            </a:r>
          </a:p>
          <a:p>
            <a:r>
              <a:rPr lang="en-US" altLang="zh-CN" sz="4000" b="1" dirty="0">
                <a:solidFill>
                  <a:schemeClr val="tx1"/>
                </a:solidFill>
                <a:uFillTx/>
                <a:latin typeface="黑体" pitchFamily="49" charset="-122"/>
                <a:ea typeface="黑体" pitchFamily="49" charset="-122"/>
              </a:rPr>
              <a:t>4</a:t>
            </a:r>
            <a:r>
              <a:rPr lang="zh-CN" altLang="en-US" sz="4000" b="1" dirty="0">
                <a:solidFill>
                  <a:schemeClr val="tx1"/>
                </a:solidFill>
                <a:uFillTx/>
                <a:latin typeface="黑体" pitchFamily="49" charset="-122"/>
                <a:ea typeface="黑体" pitchFamily="49" charset="-122"/>
              </a:rPr>
              <a:t>）、是勇敢的信心</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34</a:t>
            </a:fld>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908720"/>
            <a:ext cx="8424936" cy="5415880"/>
          </a:xfrm>
        </p:spPr>
        <p:txBody>
          <a:bodyPr>
            <a:noAutofit/>
          </a:bodyPr>
          <a:lstStyle/>
          <a:p>
            <a:pPr>
              <a:buNone/>
            </a:pPr>
            <a:r>
              <a:rPr lang="en-US" altLang="zh-CN" sz="4000" b="1" dirty="0" smtClean="0">
                <a:solidFill>
                  <a:schemeClr val="tx1"/>
                </a:solidFill>
                <a:latin typeface="黑体" pitchFamily="49" charset="-122"/>
                <a:ea typeface="黑体" pitchFamily="49" charset="-122"/>
              </a:rPr>
              <a:t>4</a:t>
            </a:r>
            <a:r>
              <a:rPr lang="zh-CN" altLang="en-US"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sym typeface="+mn-ea"/>
              </a:rPr>
              <a:t>摩西看见那不能看见的主</a:t>
            </a:r>
            <a:r>
              <a:rPr lang="en-US" altLang="zh-CN" sz="4000" b="1" dirty="0" smtClean="0">
                <a:solidFill>
                  <a:schemeClr val="tx1"/>
                </a:solidFill>
                <a:latin typeface="黑体" pitchFamily="49" charset="-122"/>
                <a:ea typeface="黑体" pitchFamily="49" charset="-122"/>
              </a:rPr>
              <a:t> 24-28  </a:t>
            </a:r>
          </a:p>
          <a:p>
            <a:r>
              <a:rPr lang="zh-CN" altLang="zh-CN" sz="4000" b="1" dirty="0" smtClean="0">
                <a:solidFill>
                  <a:schemeClr val="tx1"/>
                </a:solidFill>
                <a:latin typeface="黑体" pitchFamily="49" charset="-122"/>
                <a:ea typeface="黑体" pitchFamily="49" charset="-122"/>
              </a:rPr>
              <a:t>「至轻」表示没有多大的重要性。</a:t>
            </a:r>
            <a:endParaRPr lang="en-US" altLang="zh-CN" sz="4000" b="1" dirty="0" smtClean="0">
              <a:solidFill>
                <a:schemeClr val="tx1"/>
              </a:solidFill>
              <a:latin typeface="黑体" pitchFamily="49" charset="-122"/>
              <a:ea typeface="黑体" pitchFamily="49" charset="-122"/>
            </a:endParaRPr>
          </a:p>
          <a:p>
            <a:r>
              <a:rPr lang="zh-CN" altLang="zh-CN" sz="4000" b="1" dirty="0" smtClean="0">
                <a:solidFill>
                  <a:schemeClr val="tx1"/>
                </a:solidFill>
                <a:latin typeface="黑体" pitchFamily="49" charset="-122"/>
                <a:ea typeface="黑体" pitchFamily="49" charset="-122"/>
              </a:rPr>
              <a:t>「至暂」表示没有长久的价值。</a:t>
            </a: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徒</a:t>
            </a:r>
            <a:r>
              <a:rPr lang="en-US" altLang="zh-CN" sz="4000" b="1" dirty="0" smtClean="0">
                <a:solidFill>
                  <a:schemeClr val="tx1"/>
                </a:solidFill>
                <a:latin typeface="黑体" pitchFamily="49" charset="-122"/>
                <a:ea typeface="黑体" pitchFamily="49" charset="-122"/>
              </a:rPr>
              <a:t>7:20-28】</a:t>
            </a:r>
            <a:r>
              <a:rPr lang="zh-CN" altLang="en-US" sz="4000" b="1" dirty="0" smtClean="0">
                <a:solidFill>
                  <a:schemeClr val="tx1"/>
                </a:solidFill>
                <a:latin typeface="黑体" pitchFamily="49" charset="-122"/>
                <a:ea typeface="黑体" pitchFamily="49" charset="-122"/>
              </a:rPr>
              <a:t>那时，摩西生下来，俊美非凡，在他父亲家里抚养了三个月。他被丢弃的时候，法老的女儿拾了去，养为自己的儿子</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35</a:t>
            </a:fld>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692696"/>
            <a:ext cx="8424936" cy="5631904"/>
          </a:xfrm>
        </p:spPr>
        <p:txBody>
          <a:bodyPr>
            <a:noAutofit/>
          </a:bodyPr>
          <a:lstStyle/>
          <a:p>
            <a:r>
              <a:rPr lang="zh-CN" altLang="en-US" sz="4000" b="1" dirty="0" smtClean="0">
                <a:solidFill>
                  <a:schemeClr val="tx1"/>
                </a:solidFill>
                <a:latin typeface="黑体" pitchFamily="49" charset="-122"/>
                <a:ea typeface="黑体" pitchFamily="49" charset="-122"/>
              </a:rPr>
              <a:t>摩西学了埃及人一切的学问，说话行事都有才能。</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他将到四十岁，心中起意去看望他的弟兄以色列人。到了那里，见他们一个人受冤屈，就护庇他，为那受欺压的人报仇，打死了那埃及人。他以为弟兄必明白　神是藉他的手搭救他们，他们却不明白</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36</a:t>
            </a:fld>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96752"/>
            <a:ext cx="8229600" cy="5127848"/>
          </a:xfrm>
        </p:spPr>
        <p:txBody>
          <a:bodyPr>
            <a:normAutofit/>
          </a:bodyPr>
          <a:lstStyle/>
          <a:p>
            <a:r>
              <a:rPr lang="zh-CN" altLang="en-US" sz="4000" b="1" dirty="0" smtClean="0">
                <a:solidFill>
                  <a:schemeClr val="tx1"/>
                </a:solidFill>
                <a:latin typeface="黑体" pitchFamily="49" charset="-122"/>
                <a:ea typeface="黑体" pitchFamily="49" charset="-122"/>
              </a:rPr>
              <a:t>第二天，遇见两个以色列人争斗，就劝他们和睦，说：‘你们二位是弟兄，为什么彼此欺负呢？’那欺负邻舍的把他推开说：‘谁立你作我们的首领和审判官呢？难道你要杀我，像昨天杀那埃及人吗？’</a:t>
            </a:r>
            <a:endParaRPr lang="zh-CN" altLang="en-US" sz="3600"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37</a:t>
            </a:fld>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363272" cy="5559896"/>
          </a:xfrm>
        </p:spPr>
        <p:txBody>
          <a:bodyPr>
            <a:noAutofit/>
          </a:bodyPr>
          <a:lstStyle/>
          <a:p>
            <a:pPr>
              <a:buNone/>
            </a:pPr>
            <a:r>
              <a:rPr lang="en-US" altLang="zh-CN" sz="4000" b="1" dirty="0" smtClean="0">
                <a:solidFill>
                  <a:schemeClr val="tx1"/>
                </a:solidFill>
                <a:latin typeface="黑体" pitchFamily="49" charset="-122"/>
                <a:ea typeface="黑体" pitchFamily="49" charset="-122"/>
              </a:rPr>
              <a:t>5</a:t>
            </a:r>
            <a:r>
              <a:rPr lang="zh-CN" altLang="zh-CN" sz="4000" b="1" dirty="0" smtClean="0">
                <a:solidFill>
                  <a:schemeClr val="tx1"/>
                </a:solidFill>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无道路时之道路(29节)</a:t>
            </a:r>
          </a:p>
          <a:p>
            <a:pPr>
              <a:buNone/>
            </a:pPr>
            <a:r>
              <a:rPr lang="en-US" altLang="zh-CN" sz="4000" b="1" dirty="0" smtClean="0">
                <a:solidFill>
                  <a:schemeClr val="tx1"/>
                </a:solidFill>
                <a:latin typeface="黑体" pitchFamily="49" charset="-122"/>
                <a:ea typeface="黑体" pitchFamily="49" charset="-122"/>
              </a:rPr>
              <a:t>    </a:t>
            </a:r>
            <a:r>
              <a:rPr lang="en-US" altLang="zh-CN" sz="4000" b="1" dirty="0" err="1" smtClean="0">
                <a:solidFill>
                  <a:schemeClr val="tx1"/>
                </a:solidFill>
                <a:latin typeface="黑体" pitchFamily="49" charset="-122"/>
                <a:ea typeface="黑体" pitchFamily="49" charset="-122"/>
              </a:rPr>
              <a:t>于江海边无道路时，忽然海中显有道，在有信心者显出道路</a:t>
            </a:r>
            <a:r>
              <a:rPr lang="zh-CN" altLang="en-US" sz="4000" b="1" dirty="0" smtClean="0">
                <a:solidFill>
                  <a:schemeClr val="tx1"/>
                </a:solidFill>
                <a:latin typeface="黑体" pitchFamily="49" charset="-122"/>
                <a:ea typeface="黑体" pitchFamily="49" charset="-122"/>
              </a:rPr>
              <a:t>。</a:t>
            </a:r>
            <a:r>
              <a:rPr lang="en-US" altLang="zh-CN" sz="4000" b="1" dirty="0" smtClean="0">
                <a:solidFill>
                  <a:schemeClr val="tx1"/>
                </a:solidFill>
                <a:latin typeface="黑体" pitchFamily="49" charset="-122"/>
                <a:ea typeface="黑体" pitchFamily="49" charset="-122"/>
              </a:rPr>
              <a:t>  </a:t>
            </a:r>
          </a:p>
          <a:p>
            <a:pPr>
              <a:buNone/>
            </a:pPr>
            <a:r>
              <a:rPr lang="en-US" altLang="zh-CN" sz="4000" b="1" dirty="0" smtClean="0">
                <a:solidFill>
                  <a:schemeClr val="tx1"/>
                </a:solidFill>
                <a:latin typeface="黑体" pitchFamily="49" charset="-122"/>
                <a:ea typeface="黑体" pitchFamily="49" charset="-122"/>
              </a:rPr>
              <a:t>  </a:t>
            </a:r>
          </a:p>
          <a:p>
            <a:pPr>
              <a:buNone/>
            </a:pPr>
            <a:r>
              <a:rPr lang="en-US" altLang="zh-CN" sz="4000" b="1" dirty="0" smtClean="0">
                <a:solidFill>
                  <a:schemeClr val="tx1"/>
                </a:solidFill>
                <a:latin typeface="黑体" pitchFamily="49" charset="-122"/>
                <a:ea typeface="黑体" pitchFamily="49" charset="-122"/>
              </a:rPr>
              <a:t>6．坚城不攻之自陷(30节) </a:t>
            </a:r>
          </a:p>
          <a:p>
            <a:pPr>
              <a:buNone/>
            </a:pPr>
            <a:r>
              <a:rPr lang="en-US" altLang="zh-CN" sz="4000" b="1" dirty="0" smtClean="0">
                <a:solidFill>
                  <a:schemeClr val="tx1"/>
                </a:solidFill>
                <a:latin typeface="黑体" pitchFamily="49" charset="-122"/>
                <a:ea typeface="黑体" pitchFamily="49" charset="-122"/>
              </a:rPr>
              <a:t>     </a:t>
            </a:r>
            <a:r>
              <a:rPr lang="en-US" altLang="zh-CN" sz="4000" b="1" dirty="0" err="1" smtClean="0">
                <a:solidFill>
                  <a:schemeClr val="tx1"/>
                </a:solidFill>
                <a:latin typeface="黑体" pitchFamily="49" charset="-122"/>
                <a:ea typeface="黑体" pitchFamily="49" charset="-122"/>
              </a:rPr>
              <a:t>由于信心之围绕耶利哥不攻而自陷，是由于地震呢是神的大能呢</a:t>
            </a:r>
            <a:r>
              <a:rPr lang="en-US" altLang="zh-CN" sz="4000" b="1" dirty="0" smtClean="0">
                <a:solidFill>
                  <a:schemeClr val="tx1"/>
                </a:solidFill>
                <a:latin typeface="黑体" pitchFamily="49" charset="-122"/>
                <a:ea typeface="黑体" pitchFamily="49" charset="-122"/>
              </a:rPr>
              <a:t>。 </a:t>
            </a:r>
          </a:p>
          <a:p>
            <a:endParaRPr lang="en-US"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38</a:t>
            </a:fld>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rmAutofit lnSpcReduction="10000"/>
          </a:bodyPr>
          <a:lstStyle/>
          <a:p>
            <a:pPr>
              <a:buNone/>
            </a:pPr>
            <a:r>
              <a:rPr lang="en-US" altLang="zh-CN" sz="4000" b="1" dirty="0" smtClean="0">
                <a:solidFill>
                  <a:schemeClr val="tx1"/>
                </a:solidFill>
                <a:latin typeface="黑体" pitchFamily="49" charset="-122"/>
                <a:ea typeface="黑体" pitchFamily="49" charset="-122"/>
                <a:sym typeface="+mn-ea"/>
              </a:rPr>
              <a:t>7．喇合一家之得救(31节)   </a:t>
            </a:r>
            <a:endParaRPr lang="zh-CN" altLang="zh-CN" sz="4000" b="1" dirty="0" smtClean="0">
              <a:solidFill>
                <a:schemeClr val="tx1"/>
              </a:solidFill>
              <a:latin typeface="黑体" pitchFamily="49" charset="-122"/>
              <a:ea typeface="黑体" pitchFamily="49" charset="-122"/>
            </a:endParaRPr>
          </a:p>
          <a:p>
            <a:r>
              <a:rPr lang="en-US" altLang="zh-CN" sz="4000" b="1" dirty="0" smtClean="0">
                <a:solidFill>
                  <a:schemeClr val="tx1"/>
                </a:solidFill>
                <a:latin typeface="黑体" pitchFamily="49" charset="-122"/>
                <a:ea typeface="黑体" pitchFamily="49" charset="-122"/>
                <a:sym typeface="+mn-ea"/>
              </a:rPr>
              <a:t>【</a:t>
            </a:r>
            <a:r>
              <a:rPr lang="zh-CN" altLang="zh-CN" sz="4000" b="1" dirty="0" smtClean="0">
                <a:solidFill>
                  <a:schemeClr val="tx1"/>
                </a:solidFill>
                <a:latin typeface="黑体" pitchFamily="49" charset="-122"/>
                <a:ea typeface="黑体" pitchFamily="49" charset="-122"/>
                <a:sym typeface="+mn-ea"/>
              </a:rPr>
              <a:t>书</a:t>
            </a:r>
            <a:r>
              <a:rPr lang="en-US" altLang="zh-CN" sz="4000" b="1" dirty="0" smtClean="0">
                <a:solidFill>
                  <a:schemeClr val="tx1"/>
                </a:solidFill>
                <a:latin typeface="黑体" pitchFamily="49" charset="-122"/>
                <a:ea typeface="黑体" pitchFamily="49" charset="-122"/>
                <a:sym typeface="+mn-ea"/>
              </a:rPr>
              <a:t>2:9-11】</a:t>
            </a:r>
            <a:r>
              <a:rPr lang="zh-CN" altLang="en-US" sz="4000" b="1" dirty="0" smtClean="0">
                <a:solidFill>
                  <a:schemeClr val="tx1"/>
                </a:solidFill>
                <a:latin typeface="黑体" pitchFamily="49" charset="-122"/>
                <a:ea typeface="黑体" pitchFamily="49" charset="-122"/>
                <a:sym typeface="+mn-ea"/>
              </a:rPr>
              <a:t>对他们说：“我知道耶和华已经把这地赐给你们，并且因你们的缘故我们都惊慌了。这地的一切居民在你们面前心都消化了；因为我们听见你们出埃及的时候，耶和华怎样在你们前面使红海的水干了，并且你们怎样待约旦河东的两个亚摩利</a:t>
            </a:r>
            <a:r>
              <a:rPr lang="zh-CN" altLang="en-US" sz="4000" b="1" dirty="0" smtClean="0">
                <a:solidFill>
                  <a:schemeClr val="tx1"/>
                </a:solidFill>
                <a:latin typeface="黑体" pitchFamily="49" charset="-122"/>
                <a:ea typeface="黑体" pitchFamily="49" charset="-122"/>
                <a:sym typeface="+mn-ea"/>
              </a:rPr>
              <a:t>王</a:t>
            </a:r>
            <a:r>
              <a:rPr lang="zh-CN" altLang="en-US" sz="4000" b="1" dirty="0" smtClean="0">
                <a:solidFill>
                  <a:schemeClr val="tx1"/>
                </a:solidFill>
                <a:latin typeface="黑体" pitchFamily="49" charset="-122"/>
                <a:ea typeface="黑体" pitchFamily="49" charset="-122"/>
              </a:rPr>
              <a:t>西宏和噩，</a:t>
            </a:r>
            <a:endParaRPr lang="zh-CN" altLang="zh-CN"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39</a:t>
            </a:fld>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normAutofit/>
          </a:bodyPr>
          <a:lstStyle/>
          <a:p>
            <a:pPr>
              <a:buNone/>
            </a:pPr>
            <a:r>
              <a:rPr lang="en-US" altLang="zh-CN" sz="4000" b="1" dirty="0" err="1" smtClean="0">
                <a:solidFill>
                  <a:schemeClr val="tx1"/>
                </a:solidFill>
                <a:latin typeface="黑体" pitchFamily="49" charset="-122"/>
                <a:ea typeface="黑体" pitchFamily="49" charset="-122"/>
                <a:sym typeface="+mn-ea"/>
              </a:rPr>
              <a:t>因着信，使我们相信有一种不可见的力量在影响着现象界</a:t>
            </a:r>
            <a:r>
              <a:rPr lang="en-US" altLang="zh-CN" sz="4000" b="1" dirty="0" smtClean="0">
                <a:solidFill>
                  <a:schemeClr val="tx1"/>
                </a:solidFill>
                <a:latin typeface="黑体" pitchFamily="49" charset="-122"/>
                <a:ea typeface="黑体" pitchFamily="49" charset="-122"/>
                <a:sym typeface="+mn-ea"/>
              </a:rPr>
              <a:t>。</a:t>
            </a:r>
          </a:p>
          <a:p>
            <a:pPr>
              <a:buNone/>
            </a:pPr>
            <a:endParaRPr lang="zh-CN" altLang="en-US" sz="4000" b="1" dirty="0">
              <a:solidFill>
                <a:schemeClr val="tx1"/>
              </a:solidFill>
              <a:uFillTx/>
              <a:latin typeface="黑体" pitchFamily="49" charset="-122"/>
              <a:ea typeface="黑体" pitchFamily="49" charset="-122"/>
              <a:sym typeface="+mn-ea"/>
            </a:endParaRPr>
          </a:p>
          <a:p>
            <a:pPr>
              <a:buNone/>
            </a:pPr>
            <a:r>
              <a:rPr lang="zh-CN" altLang="en-US" sz="4000" b="1" dirty="0">
                <a:solidFill>
                  <a:schemeClr val="tx1"/>
                </a:solidFill>
                <a:uFillTx/>
                <a:latin typeface="黑体" pitchFamily="49" charset="-122"/>
                <a:ea typeface="黑体" pitchFamily="49" charset="-122"/>
                <a:sym typeface="+mn-ea"/>
              </a:rPr>
              <a:t>「诸世界」也就是被造界中的每一个范围，在被造界中的每一个层次。</a:t>
            </a:r>
            <a:endParaRPr lang="zh-CN" altLang="en-US" sz="4000" b="1" dirty="0">
              <a:solidFill>
                <a:schemeClr val="tx1"/>
              </a:solidFill>
              <a:uFillTx/>
              <a:latin typeface="黑体" pitchFamily="49" charset="-122"/>
              <a:ea typeface="黑体" pitchFamily="49" charset="-122"/>
            </a:endParaRPr>
          </a:p>
          <a:p>
            <a:pPr>
              <a:buNone/>
            </a:pPr>
            <a:endParaRPr lang="en-US"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a:t>
            </a:fld>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Autofit/>
          </a:bodyPr>
          <a:lstStyle/>
          <a:p>
            <a:r>
              <a:rPr lang="zh-CN" altLang="en-US" sz="4000" b="1" dirty="0" smtClean="0">
                <a:solidFill>
                  <a:schemeClr val="tx1"/>
                </a:solidFill>
                <a:latin typeface="黑体" pitchFamily="49" charset="-122"/>
                <a:ea typeface="黑体" pitchFamily="49" charset="-122"/>
              </a:rPr>
              <a:t>将</a:t>
            </a:r>
            <a:r>
              <a:rPr lang="zh-CN" altLang="en-US" sz="4000" b="1" dirty="0" smtClean="0">
                <a:solidFill>
                  <a:schemeClr val="tx1"/>
                </a:solidFill>
                <a:latin typeface="黑体" pitchFamily="49" charset="-122"/>
                <a:ea typeface="黑体" pitchFamily="49" charset="-122"/>
              </a:rPr>
              <a:t>他们尽行毁灭。我们一听见这些事，心就消化了。因你们的缘故，并无一人有胆气。耶和华你们的　神，本是上天下地的　神</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en-US" altLang="zh-CN" sz="4000" b="1" dirty="0" smtClean="0">
              <a:solidFill>
                <a:schemeClr val="tx1"/>
              </a:solidFill>
              <a:latin typeface="黑体" pitchFamily="49" charset="-122"/>
              <a:ea typeface="黑体" pitchFamily="49" charset="-122"/>
            </a:endParaRPr>
          </a:p>
          <a:p>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书</a:t>
            </a:r>
            <a:r>
              <a:rPr lang="en-US" altLang="zh-CN" sz="4000" b="1" dirty="0" smtClean="0">
                <a:solidFill>
                  <a:schemeClr val="tx1"/>
                </a:solidFill>
                <a:latin typeface="黑体" pitchFamily="49" charset="-122"/>
                <a:ea typeface="黑体" pitchFamily="49" charset="-122"/>
              </a:rPr>
              <a:t>6:23-25】</a:t>
            </a:r>
            <a:r>
              <a:rPr lang="zh-CN" altLang="en-US" sz="4000" b="1" dirty="0" smtClean="0">
                <a:solidFill>
                  <a:schemeClr val="tx1"/>
                </a:solidFill>
                <a:latin typeface="黑体" pitchFamily="49" charset="-122"/>
                <a:ea typeface="黑体" pitchFamily="49" charset="-122"/>
              </a:rPr>
              <a:t>当探子的两个少年人就进去，将喇合与她的父母、弟兄和她所有的，并她一切的亲眷，都带出来，安置在以色列的营外</a:t>
            </a:r>
            <a:r>
              <a:rPr lang="zh-CN" altLang="en-US" sz="4000" b="1" dirty="0" smtClean="0">
                <a:solidFill>
                  <a:schemeClr val="tx1"/>
                </a:solidFill>
                <a:latin typeface="黑体" pitchFamily="49" charset="-122"/>
                <a:ea typeface="黑体" pitchFamily="49" charset="-122"/>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40</a:t>
            </a:fld>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24744"/>
            <a:ext cx="8229600" cy="5199856"/>
          </a:xfrm>
        </p:spPr>
        <p:txBody>
          <a:bodyPr>
            <a:normAutofit/>
          </a:bodyPr>
          <a:lstStyle/>
          <a:p>
            <a:r>
              <a:rPr lang="zh-CN" altLang="en-US" sz="4000" b="1" dirty="0" smtClean="0">
                <a:solidFill>
                  <a:schemeClr val="tx1"/>
                </a:solidFill>
                <a:latin typeface="黑体" pitchFamily="49" charset="-122"/>
                <a:ea typeface="黑体" pitchFamily="49" charset="-122"/>
              </a:rPr>
              <a:t>众人就用火将城和其中所有的焚烧</a:t>
            </a:r>
            <a:r>
              <a:rPr lang="zh-CN" altLang="en-US" sz="4000" b="1" dirty="0" smtClean="0">
                <a:solidFill>
                  <a:schemeClr val="tx1"/>
                </a:solidFill>
                <a:latin typeface="黑体" pitchFamily="49" charset="-122"/>
                <a:ea typeface="黑体" pitchFamily="49" charset="-122"/>
              </a:rPr>
              <a:t>了。惟有金子、银子和铜铁的器皿，都放在耶和华殿的库中。约书亚却把妓女喇合与她父家，并她所有的，都救活了；因为她隐藏了约书亚所打发窥探耶利哥的使者，她就住在以色列中，直到今日。</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41</a:t>
            </a:fld>
            <a:endParaRPr lang="zh-CN"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92696"/>
            <a:ext cx="8435280" cy="5976664"/>
          </a:xfrm>
        </p:spPr>
        <p:txBody>
          <a:bodyPr>
            <a:noAutofit/>
          </a:bodyPr>
          <a:lstStyle/>
          <a:p>
            <a:pPr>
              <a:buNone/>
            </a:pPr>
            <a:r>
              <a:rPr lang="zh-CN" altLang="en-US" sz="4000" b="1" dirty="0" smtClean="0">
                <a:solidFill>
                  <a:schemeClr val="tx1"/>
                </a:solidFill>
                <a:uFillTx/>
                <a:latin typeface="黑体" pitchFamily="49" charset="-122"/>
                <a:ea typeface="黑体" pitchFamily="49" charset="-122"/>
              </a:rPr>
              <a:t>五、因信世界不配有的人</a:t>
            </a:r>
            <a:r>
              <a:rPr lang="en-US" altLang="zh-CN" sz="4000" b="1" dirty="0" smtClean="0">
                <a:solidFill>
                  <a:schemeClr val="tx1"/>
                </a:solidFill>
                <a:uFillTx/>
                <a:latin typeface="黑体" pitchFamily="49" charset="-122"/>
                <a:ea typeface="黑体" pitchFamily="49" charset="-122"/>
              </a:rPr>
              <a:t>  32-38</a:t>
            </a:r>
          </a:p>
          <a:p>
            <a:pPr>
              <a:buNone/>
            </a:pPr>
            <a:r>
              <a:rPr lang="en-US" altLang="zh-CN" sz="4000" b="1" dirty="0" smtClean="0">
                <a:solidFill>
                  <a:schemeClr val="tx1"/>
                </a:solidFill>
                <a:uFillTx/>
                <a:latin typeface="黑体" pitchFamily="49" charset="-122"/>
                <a:ea typeface="黑体" pitchFamily="49" charset="-122"/>
              </a:rPr>
              <a:t>1</a:t>
            </a:r>
            <a:r>
              <a:rPr lang="zh-CN" altLang="en-US" sz="4000" b="1" dirty="0" smtClean="0">
                <a:solidFill>
                  <a:schemeClr val="tx1"/>
                </a:solidFill>
                <a:uFillTx/>
                <a:latin typeface="黑体" pitchFamily="49" charset="-122"/>
                <a:ea typeface="黑体" pitchFamily="49" charset="-122"/>
              </a:rPr>
              <a:t>、 制服敌国</a:t>
            </a:r>
            <a:r>
              <a:rPr lang="en-US" altLang="zh-CN" sz="4000" b="1" dirty="0" smtClean="0">
                <a:solidFill>
                  <a:schemeClr val="tx1"/>
                </a:solidFill>
                <a:uFillTx/>
                <a:latin typeface="黑体" pitchFamily="49" charset="-122"/>
                <a:ea typeface="黑体" pitchFamily="49" charset="-122"/>
              </a:rPr>
              <a:t> 32-33</a:t>
            </a:r>
            <a:r>
              <a:rPr lang="zh-CN" altLang="en-US" sz="4000" b="1" dirty="0" smtClean="0">
                <a:solidFill>
                  <a:schemeClr val="tx1"/>
                </a:solidFill>
                <a:uFillTx/>
                <a:latin typeface="黑体" pitchFamily="49" charset="-122"/>
                <a:ea typeface="黑体" pitchFamily="49" charset="-122"/>
              </a:rPr>
              <a:t>上</a:t>
            </a:r>
          </a:p>
          <a:p>
            <a:pPr>
              <a:buNone/>
            </a:pPr>
            <a:r>
              <a:rPr lang="zh-CN" altLang="en-US" sz="4000" b="1" dirty="0" smtClean="0">
                <a:solidFill>
                  <a:schemeClr val="tx1"/>
                </a:solidFill>
                <a:uFillTx/>
                <a:latin typeface="黑体" pitchFamily="49" charset="-122"/>
                <a:ea typeface="黑体" pitchFamily="49" charset="-122"/>
              </a:rPr>
              <a:t>基甸</a:t>
            </a:r>
            <a:r>
              <a:rPr lang="en-US" altLang="zh-CN" sz="4000" b="1" dirty="0" smtClean="0">
                <a:solidFill>
                  <a:schemeClr val="tx1"/>
                </a:solidFill>
                <a:uFillTx/>
                <a:latin typeface="黑体" pitchFamily="49" charset="-122"/>
                <a:ea typeface="黑体" pitchFamily="49" charset="-122"/>
              </a:rPr>
              <a:t>  </a:t>
            </a:r>
            <a:r>
              <a:rPr lang="zh-CN" altLang="en-US" sz="4000" b="1" dirty="0" smtClean="0">
                <a:solidFill>
                  <a:schemeClr val="tx1"/>
                </a:solidFill>
                <a:uFillTx/>
                <a:latin typeface="黑体" pitchFamily="49" charset="-122"/>
                <a:ea typeface="黑体" pitchFamily="49" charset="-122"/>
              </a:rPr>
              <a:t>士</a:t>
            </a:r>
            <a:r>
              <a:rPr lang="en-US" altLang="zh-CN" sz="4000" b="1" dirty="0" smtClean="0">
                <a:solidFill>
                  <a:schemeClr val="tx1"/>
                </a:solidFill>
                <a:uFillTx/>
                <a:latin typeface="黑体" pitchFamily="49" charset="-122"/>
                <a:ea typeface="黑体" pitchFamily="49" charset="-122"/>
              </a:rPr>
              <a:t>6-8</a:t>
            </a:r>
            <a:r>
              <a:rPr lang="zh-CN" altLang="en-US" sz="4000" b="1" dirty="0" smtClean="0">
                <a:solidFill>
                  <a:schemeClr val="tx1"/>
                </a:solidFill>
                <a:uFillTx/>
                <a:latin typeface="黑体" pitchFamily="49" charset="-122"/>
                <a:ea typeface="黑体" pitchFamily="49" charset="-122"/>
              </a:rPr>
              <a:t>章</a:t>
            </a:r>
          </a:p>
          <a:p>
            <a:pPr>
              <a:buNone/>
            </a:pPr>
            <a:r>
              <a:rPr lang="en-US" altLang="zh-CN" sz="4000" b="1" dirty="0" smtClean="0">
                <a:solidFill>
                  <a:schemeClr val="tx1"/>
                </a:solidFill>
                <a:uFillTx/>
                <a:latin typeface="黑体" pitchFamily="49" charset="-122"/>
                <a:ea typeface="黑体" pitchFamily="49" charset="-122"/>
                <a:sym typeface="+mn-ea"/>
              </a:rPr>
              <a:t> </a:t>
            </a:r>
            <a:r>
              <a:rPr lang="zh-CN" altLang="zh-CN" sz="4000" b="1" dirty="0" smtClean="0">
                <a:solidFill>
                  <a:schemeClr val="tx1"/>
                </a:solidFill>
                <a:uFillTx/>
                <a:latin typeface="黑体" pitchFamily="49" charset="-122"/>
                <a:ea typeface="黑体" pitchFamily="49" charset="-122"/>
                <a:sym typeface="+mn-ea"/>
              </a:rPr>
              <a:t>上帝说「这还太多，我不要这么多，把他们带到水旁去。」这是全本圣经中间，最重要的一段「质」比「量」更重要的经文。如果「质」不先打根基，「量」的发展是没有意义的。</a:t>
            </a:r>
            <a:endParaRPr lang="en-US" altLang="zh-CN" sz="4000" b="1" dirty="0" smtClean="0">
              <a:solidFill>
                <a:schemeClr val="tx1"/>
              </a:solidFill>
              <a:uFillTx/>
              <a:latin typeface="黑体" pitchFamily="49" charset="-122"/>
              <a:ea typeface="黑体" pitchFamily="49" charset="-122"/>
              <a:sym typeface="+mn-ea"/>
            </a:endParaRPr>
          </a:p>
          <a:p>
            <a:pPr>
              <a:buNone/>
            </a:pPr>
            <a:r>
              <a:rPr lang="en-US" altLang="zh-CN" sz="4000" b="1" dirty="0" smtClean="0">
                <a:solidFill>
                  <a:schemeClr val="tx1"/>
                </a:solidFill>
                <a:uFillTx/>
                <a:latin typeface="黑体" pitchFamily="49" charset="-122"/>
                <a:ea typeface="黑体" pitchFamily="49" charset="-122"/>
              </a:rPr>
              <a:t> </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42</a:t>
            </a:fld>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lstStyle/>
          <a:p>
            <a:pPr>
              <a:buNone/>
            </a:pPr>
            <a:endParaRPr lang="en-US" altLang="zh-CN" sz="4000" b="1" dirty="0" smtClean="0">
              <a:solidFill>
                <a:schemeClr val="tx1"/>
              </a:solidFill>
              <a:uFillTx/>
              <a:latin typeface="黑体" pitchFamily="49" charset="-122"/>
              <a:ea typeface="黑体" pitchFamily="49" charset="-122"/>
              <a:sym typeface="+mn-ea"/>
            </a:endParaRPr>
          </a:p>
          <a:p>
            <a:pPr>
              <a:buNone/>
            </a:pPr>
            <a:r>
              <a:rPr lang="en-US" altLang="zh-CN" sz="4000" b="1" dirty="0" smtClean="0">
                <a:solidFill>
                  <a:schemeClr val="tx1"/>
                </a:solidFill>
                <a:uFillTx/>
                <a:latin typeface="黑体" pitchFamily="49" charset="-122"/>
                <a:ea typeface="黑体" pitchFamily="49" charset="-122"/>
                <a:sym typeface="+mn-ea"/>
              </a:rPr>
              <a:t>巴拉（士4-5章）</a:t>
            </a:r>
            <a:endParaRPr lang="en-US" altLang="zh-CN" sz="4000" b="1" dirty="0" smtClean="0">
              <a:solidFill>
                <a:schemeClr val="tx1"/>
              </a:solidFill>
              <a:uFillTx/>
              <a:latin typeface="黑体" pitchFamily="49" charset="-122"/>
              <a:ea typeface="黑体" pitchFamily="49" charset="-122"/>
            </a:endParaRPr>
          </a:p>
          <a:p>
            <a:pPr>
              <a:buNone/>
            </a:pPr>
            <a:r>
              <a:rPr lang="en-US" altLang="zh-CN" sz="4000" b="1" dirty="0" smtClean="0">
                <a:solidFill>
                  <a:schemeClr val="tx1"/>
                </a:solidFill>
                <a:uFillTx/>
                <a:latin typeface="黑体" pitchFamily="49" charset="-122"/>
                <a:ea typeface="黑体" pitchFamily="49" charset="-122"/>
                <a:sym typeface="+mn-ea"/>
              </a:rPr>
              <a:t>参孙（士13-16章）</a:t>
            </a:r>
          </a:p>
          <a:p>
            <a:pPr>
              <a:buNone/>
            </a:pPr>
            <a:r>
              <a:rPr lang="en-US" altLang="zh-CN" sz="4000" b="1" dirty="0" smtClean="0">
                <a:solidFill>
                  <a:schemeClr val="tx1"/>
                </a:solidFill>
                <a:uFillTx/>
                <a:latin typeface="黑体" pitchFamily="49" charset="-122"/>
                <a:ea typeface="黑体" pitchFamily="49" charset="-122"/>
                <a:sym typeface="+mn-ea"/>
              </a:rPr>
              <a:t>耶弗他（士11-12章）</a:t>
            </a:r>
            <a:endParaRPr lang="en-US" altLang="zh-CN" sz="4000" b="1" dirty="0" smtClean="0">
              <a:solidFill>
                <a:schemeClr val="tx1"/>
              </a:solidFill>
              <a:uFillTx/>
              <a:latin typeface="黑体" pitchFamily="49" charset="-122"/>
              <a:ea typeface="黑体" pitchFamily="49" charset="-122"/>
            </a:endParaRPr>
          </a:p>
          <a:p>
            <a:pPr>
              <a:buNone/>
            </a:pPr>
            <a:endParaRPr lang="en-US" altLang="zh-CN" sz="4000" b="1" dirty="0" smtClean="0">
              <a:solidFill>
                <a:schemeClr val="tx1"/>
              </a:solidFill>
              <a:uFillTx/>
              <a:latin typeface="黑体" pitchFamily="49" charset="-122"/>
              <a:ea typeface="黑体" pitchFamily="49" charset="-122"/>
            </a:endParaRPr>
          </a:p>
          <a:p>
            <a:endParaRPr lang="en-US" altLang="zh-CN" sz="4000" b="1" dirty="0" smtClean="0">
              <a:solidFill>
                <a:schemeClr val="tx1"/>
              </a:solidFill>
              <a:uFillTx/>
              <a:latin typeface="黑体" pitchFamily="49" charset="-122"/>
              <a:ea typeface="黑体" pitchFamily="49" charset="-122"/>
            </a:endParaRPr>
          </a:p>
          <a:p>
            <a:endParaRPr lang="en-US"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43</a:t>
            </a:fld>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20688"/>
            <a:ext cx="8229600" cy="5703912"/>
          </a:xfrm>
        </p:spPr>
        <p:txBody>
          <a:bodyPr>
            <a:noAutofit/>
          </a:bodyPr>
          <a:lstStyle/>
          <a:p>
            <a:pPr>
              <a:buNone/>
            </a:pPr>
            <a:r>
              <a:rPr lang="en-US" altLang="zh-CN" sz="4000" b="1" dirty="0" smtClean="0">
                <a:solidFill>
                  <a:schemeClr val="tx1"/>
                </a:solidFill>
                <a:latin typeface="黑体" pitchFamily="49" charset="-122"/>
                <a:ea typeface="黑体" pitchFamily="49" charset="-122"/>
              </a:rPr>
              <a:t>大</a:t>
            </a:r>
            <a:r>
              <a:rPr lang="zh-CN" altLang="en-US" sz="4000" b="1" dirty="0" smtClean="0">
                <a:solidFill>
                  <a:schemeClr val="tx1"/>
                </a:solidFill>
                <a:latin typeface="黑体" pitchFamily="49" charset="-122"/>
                <a:ea typeface="黑体" pitchFamily="49" charset="-122"/>
              </a:rPr>
              <a:t>卫</a:t>
            </a:r>
            <a:r>
              <a:rPr lang="en-US" altLang="zh-CN" sz="4000" b="1" dirty="0" smtClean="0">
                <a:solidFill>
                  <a:schemeClr val="tx1"/>
                </a:solidFill>
                <a:latin typeface="黑体" pitchFamily="49" charset="-122"/>
                <a:ea typeface="黑体" pitchFamily="49" charset="-122"/>
              </a:rPr>
              <a:t>（撒上16-17章）</a:t>
            </a:r>
          </a:p>
          <a:p>
            <a:pPr>
              <a:buNone/>
            </a:pPr>
            <a:r>
              <a:rPr lang="en-US" altLang="zh-CN" sz="4000" b="1" dirty="0" smtClean="0">
                <a:solidFill>
                  <a:schemeClr val="tx1"/>
                </a:solidFill>
                <a:latin typeface="黑体" pitchFamily="49" charset="-122"/>
                <a:ea typeface="黑体" pitchFamily="49" charset="-122"/>
                <a:sym typeface="+mn-ea"/>
              </a:rPr>
              <a:t>【</a:t>
            </a:r>
            <a:r>
              <a:rPr lang="zh-CN" altLang="zh-CN" sz="4000" b="1" dirty="0" smtClean="0">
                <a:solidFill>
                  <a:schemeClr val="tx1"/>
                </a:solidFill>
                <a:latin typeface="黑体" pitchFamily="49" charset="-122"/>
                <a:ea typeface="黑体" pitchFamily="49" charset="-122"/>
                <a:sym typeface="+mn-ea"/>
              </a:rPr>
              <a:t>撒上</a:t>
            </a:r>
            <a:r>
              <a:rPr lang="en-US" altLang="zh-CN" sz="4000" b="1" dirty="0" smtClean="0">
                <a:solidFill>
                  <a:schemeClr val="tx1"/>
                </a:solidFill>
                <a:latin typeface="黑体" pitchFamily="49" charset="-122"/>
                <a:ea typeface="黑体" pitchFamily="49" charset="-122"/>
                <a:sym typeface="+mn-ea"/>
              </a:rPr>
              <a:t>17</a:t>
            </a:r>
            <a:r>
              <a:rPr lang="zh-CN" altLang="zh-CN" sz="4000" b="1" dirty="0" smtClean="0">
                <a:solidFill>
                  <a:schemeClr val="tx1"/>
                </a:solidFill>
                <a:latin typeface="黑体" pitchFamily="49" charset="-122"/>
                <a:ea typeface="黑体" pitchFamily="49" charset="-122"/>
                <a:sym typeface="+mn-ea"/>
              </a:rPr>
              <a:t>：</a:t>
            </a:r>
            <a:r>
              <a:rPr lang="en-US" altLang="zh-CN" sz="4000" b="1" dirty="0" smtClean="0">
                <a:solidFill>
                  <a:schemeClr val="tx1"/>
                </a:solidFill>
                <a:latin typeface="黑体" pitchFamily="49" charset="-122"/>
                <a:ea typeface="黑体" pitchFamily="49" charset="-122"/>
                <a:sym typeface="+mn-ea"/>
              </a:rPr>
              <a:t>34</a:t>
            </a:r>
            <a:r>
              <a:rPr lang="zh-CN" altLang="zh-CN" sz="4000" b="1" dirty="0" smtClean="0">
                <a:solidFill>
                  <a:schemeClr val="tx1"/>
                </a:solidFill>
                <a:latin typeface="黑体" pitchFamily="49" charset="-122"/>
                <a:ea typeface="黑体" pitchFamily="49" charset="-122"/>
                <a:sym typeface="+mn-ea"/>
              </a:rPr>
              <a:t>－</a:t>
            </a:r>
            <a:r>
              <a:rPr lang="en-US" altLang="zh-CN" sz="4000" b="1" dirty="0" smtClean="0">
                <a:solidFill>
                  <a:schemeClr val="tx1"/>
                </a:solidFill>
                <a:latin typeface="黑体" pitchFamily="49" charset="-122"/>
                <a:ea typeface="黑体" pitchFamily="49" charset="-122"/>
                <a:sym typeface="+mn-ea"/>
              </a:rPr>
              <a:t>35】</a:t>
            </a:r>
            <a:r>
              <a:rPr lang="zh-CN" altLang="en-US" sz="4000" b="1" dirty="0" smtClean="0">
                <a:solidFill>
                  <a:schemeClr val="tx1"/>
                </a:solidFill>
                <a:latin typeface="黑体" pitchFamily="49" charset="-122"/>
                <a:ea typeface="黑体" pitchFamily="49" charset="-122"/>
                <a:sym typeface="+mn-ea"/>
              </a:rPr>
              <a:t>大卫对扫罗说：“你仆人为父亲放羊，有时来了狮子，有时来了熊，从群中衔一只羊羔去。我就追赶它，击打它，将羊羔从它口中救出来。它起来要害我，我就揪着它的胡子，将它打死</a:t>
            </a:r>
            <a:r>
              <a:rPr lang="zh-CN" altLang="zh-CN" sz="4000" b="1" dirty="0" smtClean="0">
                <a:solidFill>
                  <a:schemeClr val="tx1"/>
                </a:solidFill>
                <a:latin typeface="黑体" pitchFamily="49" charset="-122"/>
                <a:ea typeface="黑体" pitchFamily="49" charset="-122"/>
                <a:sym typeface="+mn-ea"/>
              </a:rPr>
              <a:t>。</a:t>
            </a:r>
            <a:endParaRPr lang="en-US" altLang="zh-CN" sz="4000" b="1" dirty="0" smtClean="0">
              <a:solidFill>
                <a:schemeClr val="tx1"/>
              </a:solidFill>
              <a:latin typeface="黑体" pitchFamily="49" charset="-122"/>
              <a:ea typeface="黑体" pitchFamily="49" charset="-122"/>
              <a:sym typeface="+mn-ea"/>
            </a:endParaRPr>
          </a:p>
          <a:p>
            <a:pPr>
              <a:buNone/>
            </a:pPr>
            <a:r>
              <a:rPr lang="en-US" altLang="zh-CN" sz="4000" b="1" dirty="0" smtClean="0">
                <a:solidFill>
                  <a:schemeClr val="tx1"/>
                </a:solidFill>
                <a:latin typeface="黑体" pitchFamily="49" charset="-122"/>
                <a:ea typeface="黑体" pitchFamily="49" charset="-122"/>
                <a:sym typeface="+mn-ea"/>
              </a:rPr>
              <a:t>撒母耳（撒上1-4章）－</a:t>
            </a:r>
            <a:r>
              <a:rPr lang="en-US" altLang="zh-CN" sz="4000" b="1" dirty="0" err="1" smtClean="0">
                <a:solidFill>
                  <a:schemeClr val="tx1"/>
                </a:solidFill>
                <a:latin typeface="黑体" pitchFamily="49" charset="-122"/>
                <a:ea typeface="黑体" pitchFamily="49" charset="-122"/>
                <a:sym typeface="+mn-ea"/>
              </a:rPr>
              <a:t>和众先知的事、时候就不</a:t>
            </a:r>
            <a:r>
              <a:rPr lang="zh-CN" altLang="en-US" sz="4000" b="1" dirty="0" smtClean="0">
                <a:solidFill>
                  <a:schemeClr val="tx1"/>
                </a:solidFill>
                <a:latin typeface="黑体" pitchFamily="49" charset="-122"/>
                <a:ea typeface="黑体" pitchFamily="49" charset="-122"/>
                <a:sym typeface="+mn-ea"/>
              </a:rPr>
              <a:t>够</a:t>
            </a:r>
            <a:r>
              <a:rPr lang="en-US" altLang="zh-CN" sz="4000" b="1" dirty="0" smtClean="0">
                <a:solidFill>
                  <a:schemeClr val="tx1"/>
                </a:solidFill>
                <a:latin typeface="黑体" pitchFamily="49" charset="-122"/>
                <a:ea typeface="黑体" pitchFamily="49" charset="-122"/>
                <a:sym typeface="+mn-ea"/>
              </a:rPr>
              <a:t>了</a:t>
            </a:r>
            <a:r>
              <a:rPr lang="zh-CN" altLang="en-US" sz="4000" b="1" dirty="0" smtClean="0">
                <a:solidFill>
                  <a:schemeClr val="tx1"/>
                </a:solidFill>
                <a:latin typeface="黑体" pitchFamily="49" charset="-122"/>
                <a:ea typeface="黑体" pitchFamily="49" charset="-122"/>
                <a:sym typeface="+mn-ea"/>
              </a:rPr>
              <a:t>。</a:t>
            </a:r>
            <a:endParaRPr lang="en-US" altLang="zh-CN" sz="4000" b="1" dirty="0" smtClean="0">
              <a:solidFill>
                <a:schemeClr val="tx1"/>
              </a:solidFill>
              <a:latin typeface="黑体" pitchFamily="49" charset="-122"/>
              <a:ea typeface="黑体" pitchFamily="49" charset="-122"/>
            </a:endParaRPr>
          </a:p>
          <a:p>
            <a:pPr>
              <a:buNone/>
            </a:pPr>
            <a:endParaRPr lang="zh-CN" altLang="zh-CN" sz="4000" b="1" dirty="0" smtClean="0">
              <a:solidFill>
                <a:schemeClr val="tx1"/>
              </a:solidFill>
              <a:latin typeface="黑体" pitchFamily="49" charset="-122"/>
              <a:ea typeface="黑体" pitchFamily="49" charset="-122"/>
            </a:endParaRPr>
          </a:p>
          <a:p>
            <a:pPr>
              <a:buNone/>
            </a:pP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44</a:t>
            </a:fld>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36712"/>
            <a:ext cx="8229600" cy="5487888"/>
          </a:xfrm>
        </p:spPr>
        <p:txBody>
          <a:bodyPr>
            <a:normAutofit/>
          </a:bodyPr>
          <a:lstStyle/>
          <a:p>
            <a:pPr>
              <a:buNone/>
            </a:pPr>
            <a:r>
              <a:rPr lang="zh-CN" altLang="en-US" sz="4000" b="1" dirty="0" smtClean="0">
                <a:solidFill>
                  <a:schemeClr val="tx1"/>
                </a:solidFill>
                <a:latin typeface="黑体" pitchFamily="49" charset="-122"/>
                <a:ea typeface="黑体" pitchFamily="49" charset="-122"/>
              </a:rPr>
              <a:t>约书亚战胜</a:t>
            </a:r>
            <a:r>
              <a:rPr lang="en-US" altLang="zh-CN" sz="4000" b="1" dirty="0" smtClean="0">
                <a:solidFill>
                  <a:schemeClr val="tx1"/>
                </a:solidFill>
                <a:latin typeface="黑体" pitchFamily="49" charset="-122"/>
                <a:ea typeface="黑体" pitchFamily="49" charset="-122"/>
              </a:rPr>
              <a:t>列</a:t>
            </a:r>
            <a:r>
              <a:rPr lang="zh-CN" altLang="en-US" sz="4000" b="1" dirty="0" smtClean="0">
                <a:solidFill>
                  <a:schemeClr val="tx1"/>
                </a:solidFill>
                <a:latin typeface="黑体" pitchFamily="49" charset="-122"/>
                <a:ea typeface="黑体" pitchFamily="49" charset="-122"/>
              </a:rPr>
              <a:t>国</a:t>
            </a:r>
            <a:r>
              <a:rPr lang="en-US" altLang="zh-CN" sz="4000" b="1" dirty="0" smtClean="0">
                <a:solidFill>
                  <a:schemeClr val="tx1"/>
                </a:solidFill>
                <a:latin typeface="黑体" pitchFamily="49" charset="-122"/>
                <a:ea typeface="黑体" pitchFamily="49" charset="-122"/>
              </a:rPr>
              <a:t>（</a:t>
            </a:r>
            <a:r>
              <a:rPr lang="zh-CN" altLang="en-US" sz="4000" b="1" dirty="0" smtClean="0">
                <a:solidFill>
                  <a:schemeClr val="tx1"/>
                </a:solidFill>
                <a:latin typeface="黑体" pitchFamily="49" charset="-122"/>
                <a:ea typeface="黑体" pitchFamily="49" charset="-122"/>
              </a:rPr>
              <a:t>书</a:t>
            </a:r>
            <a:r>
              <a:rPr lang="en-US" altLang="zh-CN" sz="4000" b="1" dirty="0" smtClean="0">
                <a:solidFill>
                  <a:schemeClr val="tx1"/>
                </a:solidFill>
                <a:latin typeface="黑体" pitchFamily="49" charset="-122"/>
                <a:ea typeface="黑体" pitchFamily="49" charset="-122"/>
              </a:rPr>
              <a:t>12章</a:t>
            </a:r>
            <a:r>
              <a:rPr lang="zh-CN" altLang="en-US" sz="4000" b="1" dirty="0" smtClean="0">
                <a:solidFill>
                  <a:schemeClr val="tx1"/>
                </a:solidFill>
                <a:latin typeface="黑体" pitchFamily="49" charset="-122"/>
                <a:ea typeface="黑体" pitchFamily="49" charset="-122"/>
              </a:rPr>
              <a:t>）</a:t>
            </a:r>
          </a:p>
          <a:p>
            <a:pPr>
              <a:buNone/>
            </a:pPr>
            <a:r>
              <a:rPr lang="en-US" altLang="zh-CN" sz="4000" b="1" dirty="0" smtClean="0">
                <a:solidFill>
                  <a:schemeClr val="tx1"/>
                </a:solidFill>
                <a:latin typeface="黑体" pitchFamily="49" charset="-122"/>
                <a:ea typeface="黑体" pitchFamily="49" charset="-122"/>
              </a:rPr>
              <a:t>2</a:t>
            </a:r>
            <a:r>
              <a:rPr lang="zh-CN" altLang="zh-CN" sz="4000" b="1" dirty="0" smtClean="0">
                <a:solidFill>
                  <a:schemeClr val="tx1"/>
                </a:solidFill>
                <a:latin typeface="黑体" pitchFamily="49" charset="-122"/>
                <a:ea typeface="黑体" pitchFamily="49" charset="-122"/>
              </a:rPr>
              <a:t>、堵了狮口</a:t>
            </a:r>
            <a:r>
              <a:rPr lang="en-US" altLang="zh-CN" sz="4000" b="1" dirty="0" smtClean="0">
                <a:solidFill>
                  <a:schemeClr val="tx1"/>
                </a:solidFill>
                <a:latin typeface="黑体" pitchFamily="49" charset="-122"/>
                <a:ea typeface="黑体" pitchFamily="49" charset="-122"/>
              </a:rPr>
              <a:t>   33</a:t>
            </a:r>
            <a:r>
              <a:rPr lang="zh-CN" altLang="zh-CN" sz="4000" b="1" dirty="0" smtClean="0">
                <a:solidFill>
                  <a:schemeClr val="tx1"/>
                </a:solidFill>
                <a:latin typeface="黑体" pitchFamily="49" charset="-122"/>
                <a:ea typeface="黑体" pitchFamily="49" charset="-122"/>
              </a:rPr>
              <a:t>下</a:t>
            </a:r>
          </a:p>
          <a:p>
            <a:pPr>
              <a:buNone/>
            </a:pPr>
            <a:r>
              <a:rPr lang="zh-CN" altLang="zh-CN" sz="4000" b="1" dirty="0" smtClean="0">
                <a:solidFill>
                  <a:schemeClr val="tx1"/>
                </a:solidFill>
                <a:latin typeface="黑体" pitchFamily="49" charset="-122"/>
                <a:ea typeface="黑体" pitchFamily="49" charset="-122"/>
              </a:rPr>
              <a:t>如但以理在狮洞中平安无事</a:t>
            </a:r>
            <a:endParaRPr lang="en-US" altLang="zh-CN" sz="4000" b="1" dirty="0" smtClean="0">
              <a:solidFill>
                <a:schemeClr val="tx1"/>
              </a:solidFill>
              <a:latin typeface="黑体" pitchFamily="49" charset="-122"/>
              <a:ea typeface="黑体" pitchFamily="49" charset="-122"/>
            </a:endParaRPr>
          </a:p>
          <a:p>
            <a:pPr>
              <a:buNone/>
            </a:pPr>
            <a:r>
              <a:rPr lang="en-US" altLang="zh-CN" sz="4000" b="1" dirty="0" smtClean="0">
                <a:solidFill>
                  <a:schemeClr val="tx1"/>
                </a:solidFill>
                <a:latin typeface="黑体" pitchFamily="49" charset="-122"/>
                <a:ea typeface="黑体" pitchFamily="49" charset="-122"/>
              </a:rPr>
              <a:t>【</a:t>
            </a:r>
            <a:r>
              <a:rPr lang="zh-CN" altLang="zh-CN" sz="4000" b="1" dirty="0" smtClean="0">
                <a:solidFill>
                  <a:schemeClr val="tx1"/>
                </a:solidFill>
                <a:latin typeface="黑体" pitchFamily="49" charset="-122"/>
                <a:ea typeface="黑体" pitchFamily="49" charset="-122"/>
              </a:rPr>
              <a:t>但</a:t>
            </a:r>
            <a:r>
              <a:rPr lang="en-US" altLang="zh-CN" sz="4000" b="1" dirty="0" smtClean="0">
                <a:solidFill>
                  <a:schemeClr val="tx1"/>
                </a:solidFill>
                <a:latin typeface="黑体" pitchFamily="49" charset="-122"/>
                <a:ea typeface="黑体" pitchFamily="49" charset="-122"/>
              </a:rPr>
              <a:t>6:22】</a:t>
            </a:r>
            <a:r>
              <a:rPr lang="zh-CN" altLang="en-US" sz="4000" b="1" dirty="0" smtClean="0">
                <a:solidFill>
                  <a:schemeClr val="tx1"/>
                </a:solidFill>
                <a:latin typeface="黑体" pitchFamily="49" charset="-122"/>
                <a:ea typeface="黑体" pitchFamily="49" charset="-122"/>
              </a:rPr>
              <a:t>我的　神差遣使者封住狮子的口，叫狮子不伤我，因我在　神面前无辜，我在王面前也没有行过亏损的事。”</a:t>
            </a:r>
            <a:endParaRPr lang="en-US" altLang="zh-CN" sz="4000" b="1" dirty="0" smtClean="0">
              <a:solidFill>
                <a:schemeClr val="tx1"/>
              </a:solidFill>
              <a:latin typeface="黑体" pitchFamily="49" charset="-122"/>
              <a:ea typeface="黑体" pitchFamily="49" charset="-122"/>
            </a:endParaRPr>
          </a:p>
          <a:p>
            <a:endParaRPr lang="en-US"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45</a:t>
            </a:fld>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Autofit/>
          </a:bodyPr>
          <a:lstStyle/>
          <a:p>
            <a:pPr>
              <a:buNone/>
            </a:pPr>
            <a:r>
              <a:rPr lang="en-US" altLang="zh-CN" sz="4000" b="1" dirty="0" smtClean="0">
                <a:solidFill>
                  <a:schemeClr val="tx1"/>
                </a:solidFill>
                <a:uFillTx/>
                <a:latin typeface="黑体" pitchFamily="49" charset="-122"/>
                <a:ea typeface="黑体" pitchFamily="49" charset="-122"/>
                <a:sym typeface="+mn-ea"/>
              </a:rPr>
              <a:t>3</a:t>
            </a:r>
            <a:r>
              <a:rPr lang="zh-CN" altLang="en-US" sz="4000" b="1" dirty="0" smtClean="0">
                <a:solidFill>
                  <a:schemeClr val="tx1"/>
                </a:solidFill>
                <a:uFillTx/>
                <a:latin typeface="黑体" pitchFamily="49" charset="-122"/>
                <a:ea typeface="黑体" pitchFamily="49" charset="-122"/>
                <a:sym typeface="+mn-ea"/>
              </a:rPr>
              <a:t>、</a:t>
            </a:r>
            <a:r>
              <a:rPr lang="zh-CN" altLang="zh-CN" sz="4000" b="1" dirty="0" smtClean="0">
                <a:solidFill>
                  <a:schemeClr val="tx1"/>
                </a:solidFill>
                <a:uFillTx/>
                <a:latin typeface="黑体" pitchFamily="49" charset="-122"/>
                <a:ea typeface="黑体" pitchFamily="49" charset="-122"/>
                <a:sym typeface="+mn-ea"/>
              </a:rPr>
              <a:t>灭了火势</a:t>
            </a:r>
            <a:r>
              <a:rPr lang="en-US" altLang="zh-CN" sz="4000" b="1" dirty="0" smtClean="0">
                <a:solidFill>
                  <a:schemeClr val="tx1"/>
                </a:solidFill>
                <a:uFillTx/>
                <a:latin typeface="黑体" pitchFamily="49" charset="-122"/>
                <a:ea typeface="黑体" pitchFamily="49" charset="-122"/>
                <a:sym typeface="+mn-ea"/>
              </a:rPr>
              <a:t>     34</a:t>
            </a:r>
            <a:r>
              <a:rPr lang="zh-CN" altLang="zh-CN" sz="4000" b="1" dirty="0" smtClean="0">
                <a:solidFill>
                  <a:schemeClr val="tx1"/>
                </a:solidFill>
                <a:uFillTx/>
                <a:latin typeface="黑体" pitchFamily="49" charset="-122"/>
                <a:ea typeface="黑体" pitchFamily="49" charset="-122"/>
                <a:sym typeface="+mn-ea"/>
              </a:rPr>
              <a:t>上</a:t>
            </a:r>
          </a:p>
          <a:p>
            <a:r>
              <a:rPr lang="zh-CN" altLang="zh-CN" sz="4000" b="1" dirty="0" smtClean="0">
                <a:solidFill>
                  <a:schemeClr val="tx1"/>
                </a:solidFill>
                <a:uFillTx/>
                <a:latin typeface="黑体" pitchFamily="49" charset="-122"/>
                <a:ea typeface="黑体" pitchFamily="49" charset="-122"/>
              </a:rPr>
              <a:t>【但3:16-27】沙得拉、米煞、亚伯尼歌对王说：“尼布甲尼撒啊，这件事我们不必回答你。即便如此，我们所事奉的神，能将我们从烈火的窑中救出来。王啊，他也必救我们脱离你的手；即或不然，王啊，你当知道我们决不事奉你的神，也不敬拜你所立的金像！”</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46</a:t>
            </a:fld>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20688"/>
            <a:ext cx="8229600" cy="5703912"/>
          </a:xfrm>
        </p:spPr>
        <p:txBody>
          <a:bodyPr>
            <a:noAutofit/>
          </a:bodyPr>
          <a:lstStyle/>
          <a:p>
            <a:r>
              <a:rPr lang="zh-CN" altLang="zh-CN" sz="4000" b="1" dirty="0" smtClean="0">
                <a:solidFill>
                  <a:schemeClr val="tx1"/>
                </a:solidFill>
                <a:uFillTx/>
                <a:latin typeface="黑体" pitchFamily="49" charset="-122"/>
                <a:ea typeface="黑体" pitchFamily="49" charset="-122"/>
                <a:sym typeface="+mn-ea"/>
              </a:rPr>
              <a:t>当时，尼布甲尼撒怒气填胸，向沙得拉、米煞、亚伯尼歌变了脸色，吩咐人把窑烧热，比寻常更加七倍。又吩咐他军中的几个壮士，将沙得拉、米煞、亚伯尼歌捆起来，扔在烈火的窑中。这三人穿着裤子、内袍、外衣和别的衣服，被捆起来扔在烈火的窑中。因为王命紧急，窑又甚热，那抬沙得拉、米煞、亚伯尼歌的人都被火焰烧死。</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47</a:t>
            </a:fld>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64704"/>
            <a:ext cx="8229600" cy="5559896"/>
          </a:xfrm>
        </p:spPr>
        <p:txBody>
          <a:bodyPr>
            <a:noAutofit/>
          </a:bodyPr>
          <a:lstStyle/>
          <a:p>
            <a:r>
              <a:rPr lang="zh-CN" altLang="zh-CN" sz="4000" b="1" dirty="0" smtClean="0">
                <a:solidFill>
                  <a:schemeClr val="tx1"/>
                </a:solidFill>
                <a:uFillTx/>
                <a:latin typeface="黑体" pitchFamily="49" charset="-122"/>
                <a:ea typeface="黑体" pitchFamily="49" charset="-122"/>
                <a:sym typeface="+mn-ea"/>
              </a:rPr>
              <a:t>沙得拉、米煞、亚伯尼歌这三个人都被捆着落在烈火的窑中。那时，尼布甲尼撒王惊奇，急忙起来，对谋士说：“我捆起来扔在火里的不是三个人吗？”他们回答王说：“王啊，是。”王说：“看哪，我见有四个人，并没有捆绑，在火中游行，也没有受伤，那第四个的相貌好像神子。”</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48</a:t>
            </a:fld>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a:solidFill>
                <a:schemeClr val="tx1"/>
              </a:solidFill>
              <a:latin typeface="黑体" pitchFamily="49" charset="-122"/>
              <a:ea typeface="黑体" pitchFamily="49" charset="-122"/>
            </a:endParaRPr>
          </a:p>
        </p:txBody>
      </p:sp>
      <p:sp>
        <p:nvSpPr>
          <p:cNvPr id="3" name="内容占位符 2"/>
          <p:cNvSpPr>
            <a:spLocks noGrp="1"/>
          </p:cNvSpPr>
          <p:nvPr>
            <p:ph idx="1"/>
          </p:nvPr>
        </p:nvSpPr>
        <p:spPr>
          <a:xfrm>
            <a:off x="457200" y="1052736"/>
            <a:ext cx="8229600" cy="5271864"/>
          </a:xfrm>
        </p:spPr>
        <p:txBody>
          <a:bodyPr>
            <a:normAutofit lnSpcReduction="10000"/>
          </a:bodyPr>
          <a:lstStyle/>
          <a:p>
            <a:r>
              <a:rPr lang="zh-CN" altLang="zh-CN" sz="4000" b="1" dirty="0" smtClean="0">
                <a:solidFill>
                  <a:schemeClr val="tx1"/>
                </a:solidFill>
                <a:uFillTx/>
                <a:latin typeface="黑体" pitchFamily="49" charset="-122"/>
                <a:ea typeface="黑体" pitchFamily="49" charset="-122"/>
                <a:sym typeface="+mn-ea"/>
              </a:rPr>
              <a:t>于是，尼布甲尼撒就近烈火窑门说：“至高神的仆人沙得拉、米煞、亚伯尼歌出来，上这里来吧！”沙得拉、米煞、亚伯尼歌就从火中出来了。那些总督、钦差、巡抚和王的谋士，一同聚集看这三个人，见火无力伤他们的身体，头发也没有烧焦，衣裳也没有变色，并没有火燎的气味。</a:t>
            </a:r>
            <a:endParaRPr lang="zh-CN" altLang="zh-CN" sz="4000" b="1" dirty="0" smtClean="0">
              <a:solidFill>
                <a:schemeClr val="tx1"/>
              </a:solidFill>
              <a:uFillTx/>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49</a:t>
            </a:fld>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96752"/>
            <a:ext cx="8229600" cy="5127848"/>
          </a:xfrm>
        </p:spPr>
        <p:txBody>
          <a:bodyPr>
            <a:noAutofit/>
          </a:bodyPr>
          <a:lstStyle/>
          <a:p>
            <a:pPr lvl="0">
              <a:buNone/>
            </a:pPr>
            <a:r>
              <a:rPr lang="zh-CN" altLang="en-US" sz="4000" b="1" dirty="0" smtClean="0">
                <a:solidFill>
                  <a:schemeClr val="tx1"/>
                </a:solidFill>
                <a:latin typeface="黑体" pitchFamily="49" charset="-122"/>
                <a:ea typeface="黑体" pitchFamily="49" charset="-122"/>
                <a:sym typeface="+mn-ea"/>
              </a:rPr>
              <a:t>二、</a:t>
            </a:r>
            <a:r>
              <a:rPr lang="zh-CN" altLang="zh-CN" sz="4000" b="1" dirty="0" smtClean="0">
                <a:solidFill>
                  <a:schemeClr val="tx1"/>
                </a:solidFill>
                <a:latin typeface="黑体" pitchFamily="49" charset="-122"/>
                <a:ea typeface="黑体" pitchFamily="49" charset="-122"/>
                <a:sym typeface="+mn-ea"/>
              </a:rPr>
              <a:t>信心的见证</a:t>
            </a:r>
            <a:r>
              <a:rPr lang="en-US" altLang="zh-CN" sz="4000" b="1" dirty="0" smtClean="0">
                <a:solidFill>
                  <a:schemeClr val="tx1"/>
                </a:solidFill>
                <a:latin typeface="黑体" pitchFamily="49" charset="-122"/>
                <a:ea typeface="黑体" pitchFamily="49" charset="-122"/>
                <a:sym typeface="+mn-ea"/>
              </a:rPr>
              <a:t>   4-12</a:t>
            </a:r>
          </a:p>
          <a:p>
            <a:pPr lvl="0">
              <a:buNone/>
            </a:pPr>
            <a:endParaRPr lang="zh-CN" altLang="zh-CN" sz="4000" b="1" dirty="0" smtClean="0">
              <a:solidFill>
                <a:schemeClr val="tx1"/>
              </a:solidFill>
              <a:latin typeface="黑体" pitchFamily="49" charset="-122"/>
              <a:ea typeface="黑体" pitchFamily="49" charset="-122"/>
            </a:endParaRPr>
          </a:p>
          <a:p>
            <a:pPr>
              <a:buNone/>
            </a:pPr>
            <a:r>
              <a:rPr lang="en-US" altLang="zh-CN" sz="4000" b="1" dirty="0" smtClean="0">
                <a:solidFill>
                  <a:schemeClr val="tx1"/>
                </a:solidFill>
                <a:latin typeface="黑体" pitchFamily="49" charset="-122"/>
                <a:ea typeface="黑体" pitchFamily="49" charset="-122"/>
                <a:sym typeface="+mn-ea"/>
              </a:rPr>
              <a:t> 1</a:t>
            </a:r>
            <a:r>
              <a:rPr lang="zh-CN" altLang="zh-CN" sz="4000" b="1" dirty="0" smtClean="0">
                <a:solidFill>
                  <a:schemeClr val="tx1"/>
                </a:solidFill>
                <a:latin typeface="黑体" pitchFamily="49" charset="-122"/>
                <a:ea typeface="黑体" pitchFamily="49" charset="-122"/>
                <a:sym typeface="+mn-ea"/>
              </a:rPr>
              <a:t>、由亚伯见证</a:t>
            </a:r>
            <a:r>
              <a:rPr lang="en-US" altLang="zh-CN" sz="4000" b="1" dirty="0" smtClean="0">
                <a:solidFill>
                  <a:schemeClr val="tx1"/>
                </a:solidFill>
                <a:latin typeface="黑体" pitchFamily="49" charset="-122"/>
                <a:ea typeface="黑体" pitchFamily="49" charset="-122"/>
                <a:sym typeface="+mn-ea"/>
              </a:rPr>
              <a:t>  4</a:t>
            </a:r>
          </a:p>
          <a:p>
            <a:pPr>
              <a:buNone/>
            </a:pPr>
            <a:endParaRPr lang="en-US" altLang="zh-CN" sz="4000" b="1" dirty="0" smtClean="0">
              <a:solidFill>
                <a:schemeClr val="tx1"/>
              </a:solidFill>
              <a:latin typeface="黑体" pitchFamily="49" charset="-122"/>
              <a:ea typeface="黑体" pitchFamily="49" charset="-122"/>
            </a:endParaRPr>
          </a:p>
          <a:p>
            <a:pPr>
              <a:buNone/>
            </a:pPr>
            <a:r>
              <a:rPr lang="zh-CN" altLang="zh-CN" sz="4000" b="1" dirty="0" smtClean="0">
                <a:solidFill>
                  <a:schemeClr val="tx1"/>
                </a:solidFill>
                <a:uFillTx/>
                <a:latin typeface="黑体" pitchFamily="49" charset="-122"/>
                <a:ea typeface="黑体" pitchFamily="49" charset="-122"/>
                <a:sym typeface="+mn-ea"/>
              </a:rPr>
              <a:t>“亚伯因着信献祭与神，比该隐所献的更美……”</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a:t>
            </a:fld>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a:buNone/>
            </a:pPr>
            <a:r>
              <a:rPr lang="en-US" altLang="zh-CN" sz="4000" b="1" dirty="0" smtClean="0">
                <a:solidFill>
                  <a:schemeClr val="tx1"/>
                </a:solidFill>
                <a:uFillTx/>
                <a:latin typeface="黑体" pitchFamily="49" charset="-122"/>
                <a:ea typeface="黑体" pitchFamily="49" charset="-122"/>
                <a:sym typeface="+mn-ea"/>
              </a:rPr>
              <a:t>4</a:t>
            </a:r>
            <a:r>
              <a:rPr lang="zh-CN" altLang="zh-CN" sz="4000" b="1" dirty="0" smtClean="0">
                <a:solidFill>
                  <a:schemeClr val="tx1"/>
                </a:solidFill>
                <a:uFillTx/>
                <a:latin typeface="黑体" pitchFamily="49" charset="-122"/>
                <a:ea typeface="黑体" pitchFamily="49" charset="-122"/>
                <a:sym typeface="+mn-ea"/>
              </a:rPr>
              <a:t>、打退敌军</a:t>
            </a:r>
            <a:r>
              <a:rPr lang="en-US" altLang="zh-CN" sz="4000" b="1" dirty="0" smtClean="0">
                <a:solidFill>
                  <a:schemeClr val="tx1"/>
                </a:solidFill>
                <a:uFillTx/>
                <a:latin typeface="黑体" pitchFamily="49" charset="-122"/>
                <a:ea typeface="黑体" pitchFamily="49" charset="-122"/>
                <a:sym typeface="+mn-ea"/>
              </a:rPr>
              <a:t>  34</a:t>
            </a:r>
          </a:p>
          <a:p>
            <a:pPr>
              <a:buNone/>
            </a:pPr>
            <a:r>
              <a:rPr lang="zh-CN" altLang="en-US" sz="4000" b="1" dirty="0" smtClean="0">
                <a:solidFill>
                  <a:schemeClr val="tx1"/>
                </a:solidFill>
                <a:uFillTx/>
                <a:latin typeface="黑体" pitchFamily="49" charset="-122"/>
                <a:ea typeface="黑体" pitchFamily="49" charset="-122"/>
                <a:sym typeface="+mn-ea"/>
              </a:rPr>
              <a:t>如约书亚战胜迦南诸国（书</a:t>
            </a:r>
            <a:r>
              <a:rPr lang="en-US" altLang="zh-CN" sz="4000" b="1" dirty="0" smtClean="0">
                <a:solidFill>
                  <a:schemeClr val="tx1"/>
                </a:solidFill>
                <a:uFillTx/>
                <a:latin typeface="黑体" pitchFamily="49" charset="-122"/>
                <a:ea typeface="黑体" pitchFamily="49" charset="-122"/>
                <a:sym typeface="+mn-ea"/>
              </a:rPr>
              <a:t>10</a:t>
            </a:r>
            <a:r>
              <a:rPr lang="zh-CN" altLang="en-US" sz="4000" b="1" dirty="0" smtClean="0">
                <a:solidFill>
                  <a:schemeClr val="tx1"/>
                </a:solidFill>
                <a:latin typeface="黑体" pitchFamily="49" charset="-122"/>
                <a:ea typeface="黑体" pitchFamily="49" charset="-122"/>
                <a:sym typeface="+mn-ea"/>
              </a:rPr>
              <a:t>章）</a:t>
            </a:r>
            <a:endParaRPr lang="en-US" altLang="zh-CN" sz="4000" b="1" dirty="0" smtClean="0">
              <a:solidFill>
                <a:schemeClr val="tx1"/>
              </a:solidFill>
              <a:latin typeface="黑体" pitchFamily="49" charset="-122"/>
              <a:ea typeface="黑体" pitchFamily="49" charset="-122"/>
              <a:sym typeface="+mn-ea"/>
            </a:endParaRPr>
          </a:p>
          <a:p>
            <a:pPr>
              <a:buNone/>
            </a:pPr>
            <a:endParaRPr lang="zh-CN" altLang="en-US" sz="4000" b="1" dirty="0" smtClean="0">
              <a:solidFill>
                <a:schemeClr val="tx1"/>
              </a:solidFill>
              <a:uFillTx/>
              <a:latin typeface="黑体" pitchFamily="49" charset="-122"/>
              <a:ea typeface="黑体" pitchFamily="49" charset="-122"/>
              <a:sym typeface="+mn-ea"/>
            </a:endParaRPr>
          </a:p>
          <a:p>
            <a:pPr>
              <a:buNone/>
            </a:pPr>
            <a:r>
              <a:rPr lang="en-US" altLang="zh-CN" sz="4000" b="1" dirty="0" smtClean="0">
                <a:solidFill>
                  <a:schemeClr val="tx1"/>
                </a:solidFill>
                <a:uFillTx/>
                <a:latin typeface="黑体" pitchFamily="49" charset="-122"/>
                <a:ea typeface="黑体" pitchFamily="49" charset="-122"/>
                <a:sym typeface="+mn-ea"/>
              </a:rPr>
              <a:t>5</a:t>
            </a:r>
            <a:r>
              <a:rPr lang="zh-CN" altLang="en-US" sz="4000" b="1" dirty="0" smtClean="0">
                <a:solidFill>
                  <a:schemeClr val="tx1"/>
                </a:solidFill>
                <a:uFillTx/>
                <a:latin typeface="黑体" pitchFamily="49" charset="-122"/>
                <a:ea typeface="黑体" pitchFamily="49" charset="-122"/>
                <a:sym typeface="+mn-ea"/>
              </a:rPr>
              <a:t>、忍受磨练</a:t>
            </a:r>
            <a:r>
              <a:rPr lang="en-US" altLang="zh-CN" sz="4000" b="1" dirty="0" smtClean="0">
                <a:solidFill>
                  <a:schemeClr val="tx1"/>
                </a:solidFill>
                <a:uFillTx/>
                <a:latin typeface="黑体" pitchFamily="49" charset="-122"/>
                <a:ea typeface="黑体" pitchFamily="49" charset="-122"/>
                <a:sym typeface="+mn-ea"/>
              </a:rPr>
              <a:t> 35-37 </a:t>
            </a:r>
          </a:p>
          <a:p>
            <a:pPr>
              <a:buNone/>
            </a:pPr>
            <a:r>
              <a:rPr lang="en-US" altLang="zh-CN" sz="4000" b="1" dirty="0" err="1" smtClean="0">
                <a:solidFill>
                  <a:schemeClr val="tx1"/>
                </a:solidFill>
                <a:latin typeface="黑体" pitchFamily="49" charset="-122"/>
                <a:ea typeface="黑体" pitchFamily="49" charset="-122"/>
                <a:sym typeface="+mn-ea"/>
              </a:rPr>
              <a:t>以利亞與以利沙都曾叫死人復活</a:t>
            </a:r>
            <a:r>
              <a:rPr lang="en-US" altLang="zh-CN" sz="4000" b="1" dirty="0" smtClean="0">
                <a:solidFill>
                  <a:schemeClr val="tx1"/>
                </a:solidFill>
                <a:latin typeface="黑体" pitchFamily="49" charset="-122"/>
                <a:ea typeface="黑体" pitchFamily="49" charset="-122"/>
                <a:sym typeface="+mn-ea"/>
              </a:rPr>
              <a:t>(王上</a:t>
            </a:r>
            <a:r>
              <a:rPr lang="en-US" altLang="zh-CN" sz="4000" b="1" dirty="0" smtClean="0">
                <a:solidFill>
                  <a:schemeClr val="tx1"/>
                </a:solidFill>
                <a:latin typeface="黑体" pitchFamily="49" charset="-122"/>
                <a:ea typeface="黑体" pitchFamily="49" charset="-122"/>
                <a:sym typeface="+mn-ea"/>
              </a:rPr>
              <a:t>17</a:t>
            </a:r>
            <a:r>
              <a:rPr lang="zh-CN" altLang="en-US" sz="4000" b="1" dirty="0" smtClean="0">
                <a:solidFill>
                  <a:schemeClr val="tx1"/>
                </a:solidFill>
                <a:latin typeface="黑体" pitchFamily="49" charset="-122"/>
                <a:ea typeface="黑体" pitchFamily="49" charset="-122"/>
                <a:sym typeface="+mn-ea"/>
              </a:rPr>
              <a:t>：</a:t>
            </a:r>
            <a:r>
              <a:rPr lang="en-US" altLang="zh-CN" sz="4000" b="1" dirty="0" smtClean="0">
                <a:solidFill>
                  <a:schemeClr val="tx1"/>
                </a:solidFill>
                <a:latin typeface="黑体" pitchFamily="49" charset="-122"/>
                <a:ea typeface="黑体" pitchFamily="49" charset="-122"/>
                <a:sym typeface="+mn-ea"/>
              </a:rPr>
              <a:t>17-24</a:t>
            </a:r>
            <a:r>
              <a:rPr lang="zh-CN" altLang="en-US" sz="4000" b="1" dirty="0" smtClean="0">
                <a:solidFill>
                  <a:schemeClr val="tx1"/>
                </a:solidFill>
                <a:latin typeface="黑体" pitchFamily="49" charset="-122"/>
                <a:ea typeface="黑体" pitchFamily="49" charset="-122"/>
                <a:sym typeface="+mn-ea"/>
              </a:rPr>
              <a:t>；</a:t>
            </a:r>
            <a:r>
              <a:rPr lang="en-US" altLang="zh-CN" sz="4000" b="1" dirty="0" smtClean="0">
                <a:solidFill>
                  <a:schemeClr val="tx1"/>
                </a:solidFill>
                <a:latin typeface="黑体" pitchFamily="49" charset="-122"/>
                <a:ea typeface="黑体" pitchFamily="49" charset="-122"/>
                <a:sym typeface="+mn-ea"/>
              </a:rPr>
              <a:t>王下4:17-37</a:t>
            </a:r>
            <a:r>
              <a:rPr lang="zh-CN" altLang="en-US" sz="4000" b="1" dirty="0" smtClean="0">
                <a:solidFill>
                  <a:schemeClr val="tx1"/>
                </a:solidFill>
                <a:latin typeface="黑体" pitchFamily="49" charset="-122"/>
                <a:ea typeface="黑体" pitchFamily="49" charset="-122"/>
                <a:sym typeface="+mn-ea"/>
              </a:rPr>
              <a:t>）</a:t>
            </a:r>
            <a:endParaRPr lang="en-US" altLang="zh-CN" sz="4000" b="1" dirty="0" smtClean="0">
              <a:solidFill>
                <a:schemeClr val="tx1"/>
              </a:solidFill>
              <a:latin typeface="黑体" pitchFamily="49" charset="-122"/>
              <a:ea typeface="黑体" pitchFamily="49" charset="-122"/>
              <a:sym typeface="+mn-ea"/>
            </a:endParaRPr>
          </a:p>
          <a:p>
            <a:pPr>
              <a:buNone/>
            </a:pPr>
            <a:endParaRPr lang="en-US"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50</a:t>
            </a:fld>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noAutofit/>
          </a:bodyPr>
          <a:lstStyle/>
          <a:p>
            <a:r>
              <a:rPr lang="en-US" altLang="zh-CN" sz="4000" b="1" dirty="0" smtClean="0">
                <a:solidFill>
                  <a:schemeClr val="tx1"/>
                </a:solidFill>
                <a:uFillTx/>
                <a:latin typeface="黑体" pitchFamily="49" charset="-122"/>
                <a:ea typeface="黑体" pitchFamily="49" charset="-122"/>
                <a:sym typeface="+mn-ea"/>
              </a:rPr>
              <a:t>【王上17</a:t>
            </a:r>
            <a:r>
              <a:rPr lang="zh-CN" altLang="en-US" sz="4000" b="1" dirty="0" smtClean="0">
                <a:solidFill>
                  <a:schemeClr val="tx1"/>
                </a:solidFill>
                <a:uFillTx/>
                <a:latin typeface="黑体" pitchFamily="49" charset="-122"/>
                <a:ea typeface="黑体" pitchFamily="49" charset="-122"/>
                <a:sym typeface="+mn-ea"/>
              </a:rPr>
              <a:t>：</a:t>
            </a:r>
            <a:r>
              <a:rPr lang="en-US" altLang="zh-CN" sz="4000" b="1" dirty="0" smtClean="0">
                <a:solidFill>
                  <a:schemeClr val="tx1"/>
                </a:solidFill>
                <a:uFillTx/>
                <a:latin typeface="黑体" pitchFamily="49" charset="-122"/>
                <a:ea typeface="黑体" pitchFamily="49" charset="-122"/>
                <a:sym typeface="+mn-ea"/>
              </a:rPr>
              <a:t>17-24】</a:t>
            </a:r>
            <a:r>
              <a:rPr lang="zh-CN" altLang="en-US" sz="4000" b="1" dirty="0" smtClean="0">
                <a:solidFill>
                  <a:schemeClr val="tx1"/>
                </a:solidFill>
                <a:uFillTx/>
                <a:latin typeface="黑体" pitchFamily="49" charset="-122"/>
                <a:ea typeface="黑体" pitchFamily="49" charset="-122"/>
                <a:sym typeface="+mn-ea"/>
              </a:rPr>
              <a:t>这事以后，作那家主母的妇人，她儿子病了，病得甚重，以致身无气息。</a:t>
            </a:r>
            <a:r>
              <a:rPr lang="en-US" altLang="zh-CN" sz="4000" b="1" dirty="0" smtClean="0">
                <a:solidFill>
                  <a:schemeClr val="tx1"/>
                </a:solidFill>
                <a:uFillTx/>
                <a:latin typeface="黑体" pitchFamily="49" charset="-122"/>
                <a:ea typeface="黑体" pitchFamily="49" charset="-122"/>
                <a:sym typeface="+mn-ea"/>
              </a:rPr>
              <a:t>:</a:t>
            </a:r>
            <a:r>
              <a:rPr lang="zh-CN" altLang="en-US" sz="4000" b="1" dirty="0" smtClean="0">
                <a:solidFill>
                  <a:schemeClr val="tx1"/>
                </a:solidFill>
                <a:uFillTx/>
                <a:latin typeface="黑体" pitchFamily="49" charset="-122"/>
                <a:ea typeface="黑体" pitchFamily="49" charset="-122"/>
                <a:sym typeface="+mn-ea"/>
              </a:rPr>
              <a:t>妇人对以利亚说：“神人哪，我与你何干？你竟到我这里来，使　神想念我的罪，以致我的儿子死呢？”</a:t>
            </a:r>
            <a:r>
              <a:rPr lang="en-US" altLang="zh-CN" sz="4000" b="1" dirty="0" smtClean="0">
                <a:solidFill>
                  <a:schemeClr val="tx1"/>
                </a:solidFill>
                <a:uFillTx/>
                <a:latin typeface="黑体" pitchFamily="49" charset="-122"/>
                <a:ea typeface="黑体" pitchFamily="49" charset="-122"/>
                <a:sym typeface="+mn-ea"/>
              </a:rPr>
              <a:t> </a:t>
            </a:r>
            <a:endParaRPr lang="en-US"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51</a:t>
            </a:fld>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620688"/>
            <a:ext cx="8892480" cy="5703912"/>
          </a:xfrm>
        </p:spPr>
        <p:txBody>
          <a:bodyPr>
            <a:noAutofit/>
          </a:bodyPr>
          <a:lstStyle/>
          <a:p>
            <a:endParaRPr lang="zh-CN" altLang="en-US" sz="4000" b="1" dirty="0" smtClean="0">
              <a:solidFill>
                <a:schemeClr val="tx1"/>
              </a:solidFill>
              <a:uFillTx/>
              <a:latin typeface="黑体" pitchFamily="49" charset="-122"/>
              <a:ea typeface="黑体" pitchFamily="49" charset="-122"/>
              <a:sym typeface="+mn-ea"/>
            </a:endParaRPr>
          </a:p>
          <a:p>
            <a:r>
              <a:rPr lang="zh-CN" altLang="en-US" sz="4000" b="1" dirty="0" smtClean="0">
                <a:solidFill>
                  <a:schemeClr val="tx1"/>
                </a:solidFill>
                <a:uFillTx/>
                <a:latin typeface="黑体" pitchFamily="49" charset="-122"/>
                <a:ea typeface="黑体" pitchFamily="49" charset="-122"/>
                <a:sym typeface="+mn-ea"/>
              </a:rPr>
              <a:t>以利亚对她说：“把你儿子交给我。”以利亚就从妇人怀中将孩子接过来，抱到他所住的楼中，放在自己的床上，</a:t>
            </a:r>
            <a:r>
              <a:rPr lang="zh-CN" altLang="en-US" sz="4000" b="1" dirty="0" smtClean="0">
                <a:solidFill>
                  <a:schemeClr val="tx1"/>
                </a:solidFill>
                <a:latin typeface="黑体" pitchFamily="49" charset="-122"/>
                <a:ea typeface="黑体" pitchFamily="49" charset="-122"/>
                <a:sym typeface="+mn-ea"/>
              </a:rPr>
              <a:t>就求告耶和华说：“耶和华我的　神啊，我寄居在这寡妇的家里，你就降祸与她，使她的儿子死了吗？”</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52</a:t>
            </a:fld>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20688"/>
            <a:ext cx="8229600" cy="5703912"/>
          </a:xfrm>
        </p:spPr>
        <p:txBody>
          <a:bodyPr>
            <a:noAutofit/>
          </a:bodyPr>
          <a:lstStyle/>
          <a:p>
            <a:r>
              <a:rPr lang="zh-CN" altLang="en-US" sz="4000" b="1" dirty="0" smtClean="0">
                <a:solidFill>
                  <a:schemeClr val="tx1"/>
                </a:solidFill>
                <a:uFillTx/>
                <a:latin typeface="黑体" pitchFamily="49" charset="-122"/>
                <a:ea typeface="黑体" pitchFamily="49" charset="-122"/>
                <a:sym typeface="+mn-ea"/>
              </a:rPr>
              <a:t>以利亚三次伏在孩子的身上求告耶和华说：“耶和华我的　神啊，求你使这孩子的灵魂仍入他的身体。”耶和华应允以利亚的话，孩子的灵魂仍入他的身体，他就活了。以利亚将孩子从楼上抱下来，进屋子交给他母亲说：“看哪，你的儿子活了！”妇人对以利亚说：“现在我知道你是神人，耶和华藉你口所说的话是真的。”</a:t>
            </a:r>
            <a:endParaRPr lang="en-US" altLang="zh-CN" sz="4000" b="1" dirty="0" smtClean="0">
              <a:solidFill>
                <a:schemeClr val="tx1"/>
              </a:solidFill>
              <a:uFillTx/>
              <a:latin typeface="黑体" pitchFamily="49" charset="-122"/>
              <a:ea typeface="黑体" pitchFamily="49" charset="-122"/>
              <a:sym typeface="+mn-ea"/>
            </a:endParaRPr>
          </a:p>
          <a:p>
            <a:pPr>
              <a:buNone/>
            </a:pPr>
            <a:endParaRPr lang="zh-CN" altLang="en-US" sz="4000" b="1" dirty="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53</a:t>
            </a:fld>
            <a:endParaRPr lang="zh-CN"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692696"/>
            <a:ext cx="8712968" cy="5631904"/>
          </a:xfrm>
        </p:spPr>
        <p:txBody>
          <a:bodyPr>
            <a:noAutofit/>
          </a:bodyPr>
          <a:lstStyle/>
          <a:p>
            <a:r>
              <a:rPr lang="en-US" altLang="zh-CN" sz="4000" b="1" dirty="0" smtClean="0">
                <a:solidFill>
                  <a:schemeClr val="tx1"/>
                </a:solidFill>
                <a:latin typeface="黑体" pitchFamily="49" charset="-122"/>
                <a:ea typeface="黑体" pitchFamily="49" charset="-122"/>
                <a:sym typeface="+mn-ea"/>
              </a:rPr>
              <a:t>【王下4:17-37】</a:t>
            </a:r>
            <a:r>
              <a:rPr lang="zh-CN" altLang="en-US" sz="4000" b="1" dirty="0" smtClean="0">
                <a:solidFill>
                  <a:schemeClr val="tx1"/>
                </a:solidFill>
                <a:latin typeface="黑体" pitchFamily="49" charset="-122"/>
                <a:ea typeface="黑体" pitchFamily="49" charset="-122"/>
                <a:sym typeface="+mn-ea"/>
              </a:rPr>
              <a:t>妇人果然怀孕，到了那时候，生了一个儿子，正如以利沙所说的。孩子渐渐长大，一日到他父亲和收割的人那里。他对父亲说：“我的头啊，我的头啊！”他父亲对仆人说：“把他抱到他母亲那里。”仆人抱去，交给他母亲，孩子坐在母亲的膝上，到晌午就死了。。。以利沙来到，进了屋子，看见孩子死了</a:t>
            </a:r>
            <a:r>
              <a:rPr lang="zh-CN" altLang="en-US" sz="4000" b="1" dirty="0" smtClean="0">
                <a:solidFill>
                  <a:schemeClr val="tx1"/>
                </a:solidFill>
                <a:latin typeface="黑体" pitchFamily="49" charset="-122"/>
                <a:ea typeface="黑体" pitchFamily="49" charset="-122"/>
                <a:sym typeface="+mn-ea"/>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54</a:t>
            </a:fld>
            <a:endParaRPr lang="zh-CN"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36712"/>
            <a:ext cx="8229600" cy="5487888"/>
          </a:xfrm>
        </p:spPr>
        <p:txBody>
          <a:bodyPr>
            <a:noAutofit/>
          </a:bodyPr>
          <a:lstStyle/>
          <a:p>
            <a:pPr lvl="0">
              <a:buNone/>
            </a:pPr>
            <a:r>
              <a:rPr lang="zh-CN" altLang="en-US" sz="4000" b="1" dirty="0" smtClean="0">
                <a:solidFill>
                  <a:schemeClr val="tx1"/>
                </a:solidFill>
                <a:latin typeface="黑体" pitchFamily="49" charset="-122"/>
                <a:ea typeface="黑体" pitchFamily="49" charset="-122"/>
                <a:sym typeface="+mn-ea"/>
              </a:rPr>
              <a:t> 放</a:t>
            </a:r>
            <a:r>
              <a:rPr lang="zh-CN" altLang="en-US" sz="4000" b="1" dirty="0" smtClean="0">
                <a:solidFill>
                  <a:schemeClr val="tx1"/>
                </a:solidFill>
                <a:latin typeface="黑体" pitchFamily="49" charset="-122"/>
                <a:ea typeface="黑体" pitchFamily="49" charset="-122"/>
                <a:sym typeface="+mn-ea"/>
              </a:rPr>
              <a:t>在自己的床上。他就关上门，只有自己和孩子在里面，他便祈祷耶和华，上床伏在孩子身上，口对口、眼对眼、手对手，既伏在孩子身上，孩子的身体就渐渐温和了。</a:t>
            </a:r>
            <a:r>
              <a:rPr lang="zh-CN" altLang="en-US" sz="4000" b="1" dirty="0" smtClean="0">
                <a:solidFill>
                  <a:schemeClr val="tx1"/>
                </a:solidFill>
                <a:latin typeface="黑体" pitchFamily="49" charset="-122"/>
                <a:ea typeface="黑体" pitchFamily="49" charset="-122"/>
                <a:sym typeface="+mn-ea"/>
              </a:rPr>
              <a:t> </a:t>
            </a:r>
            <a:r>
              <a:rPr lang="zh-CN" altLang="en-US" sz="4000" b="1" dirty="0" smtClean="0">
                <a:solidFill>
                  <a:schemeClr val="tx1"/>
                </a:solidFill>
                <a:latin typeface="黑体" pitchFamily="49" charset="-122"/>
                <a:ea typeface="黑体" pitchFamily="49" charset="-122"/>
                <a:sym typeface="+mn-ea"/>
              </a:rPr>
              <a:t>然后他下来，在屋里来往走了一趟，又上去伏在孩子身上，孩子打了七个喷嚏，就睁开眼睛了</a:t>
            </a:r>
            <a:r>
              <a:rPr lang="zh-CN" altLang="en-US" sz="4000" b="1" dirty="0" smtClean="0">
                <a:solidFill>
                  <a:schemeClr val="tx1"/>
                </a:solidFill>
                <a:latin typeface="黑体" pitchFamily="49" charset="-122"/>
                <a:ea typeface="黑体" pitchFamily="49" charset="-122"/>
                <a:sym typeface="+mn-ea"/>
              </a:rPr>
              <a:t>。</a:t>
            </a:r>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55</a:t>
            </a:fld>
            <a:endParaRPr lang="zh-CN"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rmAutofit lnSpcReduction="10000"/>
          </a:bodyPr>
          <a:lstStyle/>
          <a:p>
            <a:pPr lvl="0">
              <a:buNone/>
            </a:pPr>
            <a:r>
              <a:rPr lang="zh-CN" altLang="en-US" sz="4000" b="1" dirty="0" smtClean="0">
                <a:solidFill>
                  <a:schemeClr val="tx1"/>
                </a:solidFill>
                <a:latin typeface="黑体" pitchFamily="49" charset="-122"/>
                <a:ea typeface="黑体" pitchFamily="49" charset="-122"/>
                <a:sym typeface="+mn-ea"/>
              </a:rPr>
              <a:t> 以</a:t>
            </a:r>
            <a:r>
              <a:rPr lang="zh-CN" altLang="en-US" sz="4000" b="1" dirty="0" smtClean="0">
                <a:solidFill>
                  <a:schemeClr val="tx1"/>
                </a:solidFill>
                <a:latin typeface="黑体" pitchFamily="49" charset="-122"/>
                <a:ea typeface="黑体" pitchFamily="49" charset="-122"/>
                <a:sym typeface="+mn-ea"/>
              </a:rPr>
              <a:t>利沙叫基哈西说：“你叫这书念妇人来。”于是叫了她来。</a:t>
            </a:r>
            <a:r>
              <a:rPr lang="zh-CN" altLang="en-US" sz="4000" b="1" dirty="0" smtClean="0">
                <a:solidFill>
                  <a:schemeClr val="tx1"/>
                </a:solidFill>
                <a:latin typeface="黑体" pitchFamily="49" charset="-122"/>
                <a:ea typeface="黑体" pitchFamily="49" charset="-122"/>
                <a:sym typeface="+mn-ea"/>
              </a:rPr>
              <a:t>以</a:t>
            </a:r>
            <a:r>
              <a:rPr lang="zh-CN" altLang="en-US" sz="4000" b="1" dirty="0" smtClean="0">
                <a:solidFill>
                  <a:schemeClr val="tx1"/>
                </a:solidFill>
                <a:latin typeface="黑体" pitchFamily="49" charset="-122"/>
                <a:ea typeface="黑体" pitchFamily="49" charset="-122"/>
                <a:sym typeface="+mn-ea"/>
              </a:rPr>
              <a:t>利沙说：“将你儿子抱起来。”妇人就进来，在以利沙脚前俯伏于地，抱起她儿子出去了。</a:t>
            </a:r>
            <a:endParaRPr lang="en-US" altLang="zh-CN" sz="4000" b="1" dirty="0" smtClean="0">
              <a:solidFill>
                <a:schemeClr val="tx1"/>
              </a:solidFill>
              <a:latin typeface="黑体" pitchFamily="49" charset="-122"/>
              <a:ea typeface="黑体" pitchFamily="49" charset="-122"/>
            </a:endParaRPr>
          </a:p>
          <a:p>
            <a:pPr lvl="0">
              <a:buNone/>
            </a:pPr>
            <a:endParaRPr lang="en-US" altLang="zh-CN" sz="4000" b="1" dirty="0" smtClean="0">
              <a:solidFill>
                <a:schemeClr val="tx1"/>
              </a:solidFill>
              <a:latin typeface="黑体" pitchFamily="49" charset="-122"/>
              <a:ea typeface="黑体" pitchFamily="49" charset="-122"/>
            </a:endParaRPr>
          </a:p>
          <a:p>
            <a:pPr lvl="0">
              <a:buNone/>
            </a:pPr>
            <a:r>
              <a:rPr lang="zh-CN" altLang="en-US" sz="4000" b="1" dirty="0" smtClean="0">
                <a:solidFill>
                  <a:schemeClr val="tx1"/>
                </a:solidFill>
                <a:latin typeface="黑体" pitchFamily="49" charset="-122"/>
                <a:ea typeface="黑体" pitchFamily="49" charset="-122"/>
              </a:rPr>
              <a:t>【耶20:2】他就打先知耶利米，用耶和华殿里便雅悯高门内的枷，将他枷在那里。</a:t>
            </a:r>
          </a:p>
          <a:p>
            <a:endParaRPr lang="zh-CN" altLang="en-US" dirty="0">
              <a:solidFill>
                <a:schemeClr val="tx1"/>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56</a:t>
            </a:fld>
            <a:endParaRPr lang="zh-CN"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5343872"/>
          </a:xfrm>
        </p:spPr>
        <p:txBody>
          <a:bodyPr>
            <a:noAutofit/>
          </a:bodyPr>
          <a:lstStyle/>
          <a:p>
            <a:r>
              <a:rPr lang="zh-CN" altLang="en-US" sz="4000" b="1" dirty="0" smtClean="0">
                <a:solidFill>
                  <a:schemeClr val="tx1"/>
                </a:solidFill>
                <a:uFillTx/>
                <a:latin typeface="黑体" pitchFamily="49" charset="-122"/>
                <a:ea typeface="黑体" pitchFamily="49" charset="-122"/>
              </a:rPr>
              <a:t>【林前4:11-13】</a:t>
            </a:r>
            <a:r>
              <a:rPr lang="zh-CN" altLang="en-US" sz="4000" b="1" dirty="0">
                <a:solidFill>
                  <a:schemeClr val="tx1"/>
                </a:solidFill>
                <a:uFillTx/>
                <a:latin typeface="黑体" pitchFamily="49" charset="-122"/>
                <a:ea typeface="黑体" pitchFamily="49" charset="-122"/>
              </a:rPr>
              <a:t>直到如今，我们还是又饥、又渴、又赤身露体、又挨打、又没有一定的住处，并且劳苦，亲手做工。被人咒骂，我们就祝福；被人逼迫，我们就忍受；被人毁谤，我们就善劝。直到如今，人还把我们看作世界上的污秽，万物中的渣滓。</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57</a:t>
            </a:fld>
            <a:endParaRPr lang="zh-CN"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lvl="0">
              <a:buNone/>
            </a:pPr>
            <a:r>
              <a:rPr lang="zh-CN" altLang="en-US" sz="4000" b="1" dirty="0" smtClean="0">
                <a:solidFill>
                  <a:schemeClr val="tx1"/>
                </a:solidFill>
                <a:uFillTx/>
                <a:latin typeface="黑体" pitchFamily="49" charset="-122"/>
                <a:ea typeface="黑体" pitchFamily="49" charset="-122"/>
                <a:sym typeface="+mn-ea"/>
              </a:rPr>
              <a:t>被石头打死：</a:t>
            </a:r>
          </a:p>
          <a:p>
            <a:r>
              <a:rPr lang="zh-CN" altLang="en-US" sz="4000" b="1" dirty="0" smtClean="0">
                <a:solidFill>
                  <a:schemeClr val="tx1"/>
                </a:solidFill>
                <a:uFillTx/>
                <a:latin typeface="黑体" pitchFamily="49" charset="-122"/>
                <a:ea typeface="黑体" pitchFamily="49" charset="-122"/>
                <a:sym typeface="+mn-ea"/>
              </a:rPr>
              <a:t>【代下24:20-22】那时，神的灵感动祭司耶何耶大的儿子撒迦利亚，他就站在上面对民说：“神如此说：‘你们为何干犯耶和华的诫命，以致不得亨通呢？因为你们离弃耶和华，所以他也离弃你们。</a:t>
            </a:r>
            <a:r>
              <a:rPr lang="en-US" altLang="zh-CN" sz="4000" b="1" dirty="0" smtClean="0">
                <a:solidFill>
                  <a:schemeClr val="tx1"/>
                </a:solidFill>
                <a:uFillTx/>
                <a:latin typeface="黑体" pitchFamily="49" charset="-122"/>
                <a:ea typeface="黑体" pitchFamily="49" charset="-122"/>
                <a:sym typeface="+mn-ea"/>
              </a:rPr>
              <a:t>”</a:t>
            </a:r>
            <a:r>
              <a:rPr lang="zh-CN" altLang="en-US" sz="4000" b="1" dirty="0" smtClean="0">
                <a:solidFill>
                  <a:schemeClr val="tx1"/>
                </a:solidFill>
                <a:latin typeface="黑体" pitchFamily="49" charset="-122"/>
                <a:ea typeface="黑体" pitchFamily="49" charset="-122"/>
                <a:sym typeface="+mn-ea"/>
              </a:rPr>
              <a:t> 众民同心谋害撒迦利亚，就照王的吩咐，在耶和华殿的院内，用石头打死他。</a:t>
            </a:r>
            <a:endParaRPr lang="en-US" altLang="zh-CN" sz="4000" b="1" dirty="0" smtClean="0">
              <a:solidFill>
                <a:schemeClr val="tx1"/>
              </a:solidFill>
              <a:uFillTx/>
              <a:latin typeface="黑体" pitchFamily="49" charset="-122"/>
              <a:ea typeface="黑体" pitchFamily="49" charset="-122"/>
              <a:sym typeface="+mn-ea"/>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58</a:t>
            </a:fld>
            <a:endParaRPr lang="zh-CN" alt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Autofit/>
          </a:bodyPr>
          <a:lstStyle/>
          <a:p>
            <a:pPr lvl="0">
              <a:buNone/>
            </a:pPr>
            <a:r>
              <a:rPr lang="zh-CN" altLang="en-US" sz="4000" b="1" dirty="0" smtClean="0">
                <a:solidFill>
                  <a:schemeClr val="tx1"/>
                </a:solidFill>
                <a:uFillTx/>
                <a:latin typeface="黑体" pitchFamily="49" charset="-122"/>
                <a:ea typeface="黑体" pitchFamily="49" charset="-122"/>
                <a:sym typeface="+mn-ea"/>
              </a:rPr>
              <a:t> 这样，约阿施王不想念撒迦利亚的父亲耶何耶大向自己所施的恩，杀了他的儿子。撒迦利亚临死的时候说：“愿耶和华鉴察伸冤！”</a:t>
            </a:r>
            <a:endParaRPr lang="en-US" altLang="zh-CN" sz="4000" b="1" dirty="0" smtClean="0">
              <a:solidFill>
                <a:schemeClr val="tx1"/>
              </a:solidFill>
              <a:uFillTx/>
              <a:latin typeface="黑体" pitchFamily="49" charset="-122"/>
              <a:ea typeface="黑体" pitchFamily="49" charset="-122"/>
              <a:sym typeface="+mn-ea"/>
            </a:endParaRPr>
          </a:p>
          <a:p>
            <a:pPr lvl="0">
              <a:buNone/>
            </a:pPr>
            <a:endParaRPr lang="en-US" altLang="zh-CN" sz="4000" b="1" dirty="0" smtClean="0">
              <a:solidFill>
                <a:schemeClr val="tx1"/>
              </a:solidFill>
              <a:uFillTx/>
              <a:latin typeface="黑体" pitchFamily="49" charset="-122"/>
              <a:ea typeface="黑体" pitchFamily="49" charset="-122"/>
              <a:sym typeface="+mn-ea"/>
            </a:endParaRPr>
          </a:p>
          <a:p>
            <a:pPr lvl="0">
              <a:buNone/>
            </a:pPr>
            <a:r>
              <a:rPr lang="zh-CN" altLang="en-US" sz="4000" b="1" dirty="0" smtClean="0">
                <a:solidFill>
                  <a:schemeClr val="tx1"/>
                </a:solidFill>
                <a:uFillTx/>
                <a:latin typeface="黑体" pitchFamily="49" charset="-122"/>
                <a:ea typeface="黑体" pitchFamily="49" charset="-122"/>
                <a:sym typeface="+mn-ea"/>
              </a:rPr>
              <a:t>被锯锯死：以赛亚</a:t>
            </a:r>
          </a:p>
          <a:p>
            <a:pPr lvl="0">
              <a:buNone/>
            </a:pPr>
            <a:endParaRPr lang="en-US" altLang="zh-CN" sz="4000" b="1" dirty="0" smtClean="0">
              <a:solidFill>
                <a:schemeClr val="tx1"/>
              </a:solidFill>
              <a:uFillTx/>
              <a:latin typeface="黑体" pitchFamily="49" charset="-122"/>
              <a:ea typeface="黑体" pitchFamily="49" charset="-122"/>
              <a:sym typeface="+mn-ea"/>
            </a:endParaRPr>
          </a:p>
          <a:p>
            <a:pPr lvl="0">
              <a:buNone/>
            </a:pPr>
            <a:r>
              <a:rPr lang="en-US" altLang="zh-CN" sz="4000" b="1" dirty="0" smtClean="0">
                <a:solidFill>
                  <a:schemeClr val="tx1"/>
                </a:solidFill>
                <a:uFillTx/>
                <a:latin typeface="黑体" pitchFamily="49" charset="-122"/>
                <a:ea typeface="黑体" pitchFamily="49" charset="-122"/>
                <a:sym typeface="+mn-ea"/>
              </a:rPr>
              <a:t>6</a:t>
            </a:r>
            <a:r>
              <a:rPr lang="zh-CN" altLang="en-US" sz="4000" b="1" dirty="0" smtClean="0">
                <a:solidFill>
                  <a:schemeClr val="tx1"/>
                </a:solidFill>
                <a:uFillTx/>
                <a:latin typeface="黑体" pitchFamily="49" charset="-122"/>
                <a:ea typeface="黑体" pitchFamily="49" charset="-122"/>
                <a:sym typeface="+mn-ea"/>
              </a:rPr>
              <a:t>、</a:t>
            </a:r>
            <a:r>
              <a:rPr lang="zh-CN" altLang="zh-CN" sz="4000" b="1" dirty="0" smtClean="0">
                <a:solidFill>
                  <a:schemeClr val="tx1"/>
                </a:solidFill>
                <a:uFillTx/>
                <a:latin typeface="黑体" pitchFamily="49" charset="-122"/>
                <a:ea typeface="黑体" pitchFamily="49" charset="-122"/>
                <a:sym typeface="+mn-ea"/>
              </a:rPr>
              <a:t>漂流无定</a:t>
            </a:r>
            <a:r>
              <a:rPr lang="en-US" altLang="zh-CN" sz="4000" b="1" dirty="0" smtClean="0">
                <a:solidFill>
                  <a:schemeClr val="tx1"/>
                </a:solidFill>
                <a:uFillTx/>
                <a:latin typeface="黑体" pitchFamily="49" charset="-122"/>
                <a:ea typeface="黑体" pitchFamily="49" charset="-122"/>
                <a:sym typeface="+mn-ea"/>
              </a:rPr>
              <a:t>  38</a:t>
            </a:r>
            <a:endParaRPr lang="zh-CN" altLang="en-US" sz="4000" b="1" dirty="0">
              <a:solidFill>
                <a:schemeClr val="tx1"/>
              </a:solidFill>
              <a:uFillTx/>
              <a:latin typeface="黑体" pitchFamily="49" charset="-122"/>
              <a:ea typeface="黑体" pitchFamily="49" charset="-122"/>
            </a:endParaRPr>
          </a:p>
          <a:p>
            <a:pPr lvl="0">
              <a:buNone/>
            </a:pPr>
            <a:endParaRPr lang="zh-CN" altLang="en-US" sz="4000" b="1" dirty="0" smtClean="0">
              <a:solidFill>
                <a:schemeClr val="tx1"/>
              </a:solidFill>
              <a:uFillTx/>
              <a:latin typeface="黑体" pitchFamily="49" charset="-122"/>
              <a:ea typeface="黑体" pitchFamily="49" charset="-122"/>
              <a:sym typeface="+mn-ea"/>
            </a:endParaRPr>
          </a:p>
          <a:p>
            <a:pPr lvl="0">
              <a:buNone/>
            </a:pPr>
            <a:endParaRPr lang="en-US" altLang="zh-CN" sz="4000" b="1" dirty="0" smtClean="0">
              <a:solidFill>
                <a:schemeClr val="tx1"/>
              </a:solidFill>
              <a:uFillTx/>
              <a:latin typeface="黑体" pitchFamily="49" charset="-122"/>
              <a:ea typeface="黑体" pitchFamily="49" charset="-122"/>
            </a:endParaRPr>
          </a:p>
          <a:p>
            <a:endParaRPr lang="zh-CN" altLang="zh-CN" sz="4000" b="1" dirty="0" smtClean="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59</a:t>
            </a:fld>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lstStyle/>
          <a:p>
            <a:r>
              <a:rPr lang="en-US" altLang="zh-CN" sz="4000" b="1" dirty="0" smtClean="0">
                <a:solidFill>
                  <a:schemeClr val="tx1"/>
                </a:solidFill>
                <a:uFillTx/>
                <a:latin typeface="黑体" pitchFamily="49" charset="-122"/>
                <a:ea typeface="黑体" pitchFamily="49" charset="-122"/>
                <a:sym typeface="+mn-ea"/>
              </a:rPr>
              <a:t>a.</a:t>
            </a:r>
            <a:r>
              <a:rPr lang="zh-CN" altLang="zh-CN" sz="4000" b="1" dirty="0" smtClean="0">
                <a:solidFill>
                  <a:schemeClr val="tx1"/>
                </a:solidFill>
                <a:uFillTx/>
                <a:latin typeface="黑体" pitchFamily="49" charset="-122"/>
                <a:ea typeface="黑体" pitchFamily="49" charset="-122"/>
                <a:sym typeface="+mn-ea"/>
              </a:rPr>
              <a:t>“献祭”，说明人与神之间，已经有了罪的阻隔，使人不能直接敬拜神，与神交通，必须借着一个“祭”，赎去人所犯的罪，这就是罪人敬拜神唯一的通路。</a:t>
            </a:r>
          </a:p>
          <a:p>
            <a:endParaRPr lang="zh-CN" altLang="zh-CN" sz="4000" b="1" dirty="0" smtClean="0">
              <a:solidFill>
                <a:schemeClr val="tx1"/>
              </a:solidFill>
              <a:uFillTx/>
              <a:latin typeface="黑体" pitchFamily="49" charset="-122"/>
              <a:ea typeface="黑体" pitchFamily="49" charset="-122"/>
              <a:sym typeface="+mn-ea"/>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6</a:t>
            </a:fld>
            <a:endParaRPr lang="zh-CN" alt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08720"/>
            <a:ext cx="8229600" cy="5415880"/>
          </a:xfrm>
        </p:spPr>
        <p:txBody>
          <a:bodyPr>
            <a:normAutofit/>
          </a:bodyPr>
          <a:lstStyle/>
          <a:p>
            <a:pPr>
              <a:buNone/>
            </a:pPr>
            <a:endParaRPr lang="zh-CN" altLang="en-US" sz="4000" b="1" dirty="0">
              <a:solidFill>
                <a:schemeClr val="tx1"/>
              </a:solidFill>
              <a:uFillTx/>
              <a:latin typeface="黑体" pitchFamily="49" charset="-122"/>
              <a:ea typeface="黑体" pitchFamily="49" charset="-122"/>
            </a:endParaRPr>
          </a:p>
          <a:p>
            <a:pPr>
              <a:buNone/>
            </a:pPr>
            <a:r>
              <a:rPr lang="zh-CN" altLang="en-US" sz="4000" b="1" dirty="0" smtClean="0">
                <a:solidFill>
                  <a:schemeClr val="tx1"/>
                </a:solidFill>
                <a:latin typeface="黑体" pitchFamily="49" charset="-122"/>
                <a:ea typeface="黑体" pitchFamily="49" charset="-122"/>
                <a:sym typeface="+mn-ea"/>
              </a:rPr>
              <a:t>六、若不同得就不能完全</a:t>
            </a:r>
            <a:r>
              <a:rPr lang="en-US" altLang="zh-CN" sz="4000" b="1" dirty="0" smtClean="0">
                <a:solidFill>
                  <a:schemeClr val="tx1"/>
                </a:solidFill>
                <a:latin typeface="黑体" pitchFamily="49" charset="-122"/>
                <a:ea typeface="黑体" pitchFamily="49" charset="-122"/>
                <a:sym typeface="+mn-ea"/>
              </a:rPr>
              <a:t> 39-40</a:t>
            </a:r>
          </a:p>
          <a:p>
            <a:pPr>
              <a:buNone/>
            </a:pPr>
            <a:endParaRPr lang="en-US" altLang="zh-CN" sz="4000" b="1" dirty="0" smtClean="0">
              <a:solidFill>
                <a:schemeClr val="tx1"/>
              </a:solidFill>
              <a:latin typeface="黑体" pitchFamily="49" charset="-122"/>
              <a:ea typeface="黑体" pitchFamily="49" charset="-122"/>
            </a:endParaRPr>
          </a:p>
          <a:p>
            <a:pPr>
              <a:buNone/>
            </a:pPr>
            <a:r>
              <a:rPr lang="zh-CN" altLang="zh-CN" sz="4000" b="1" dirty="0" smtClean="0">
                <a:solidFill>
                  <a:schemeClr val="tx1"/>
                </a:solidFill>
                <a:latin typeface="黑体" pitchFamily="49" charset="-122"/>
                <a:ea typeface="黑体" pitchFamily="49" charset="-122"/>
                <a:sym typeface="+mn-ea"/>
              </a:rPr>
              <a:t>“所应许的”，指神所应许他们的救赎主，因只有救赎主才是旧约有信心的人所共同盼望的。</a:t>
            </a:r>
            <a:endParaRPr lang="zh-CN" altLang="zh-CN" sz="4000" b="1" dirty="0" smtClean="0">
              <a:solidFill>
                <a:schemeClr val="tx1"/>
              </a:solidFill>
              <a:latin typeface="黑体" pitchFamily="49" charset="-122"/>
              <a:ea typeface="黑体" pitchFamily="49" charset="-122"/>
            </a:endParaRPr>
          </a:p>
          <a:p>
            <a:pPr lvl="0"/>
            <a:endParaRPr lang="zh-CN" altLang="zh-CN" sz="4000" b="1" dirty="0" smtClean="0">
              <a:solidFill>
                <a:schemeClr val="tx1"/>
              </a:solidFill>
              <a:latin typeface="黑体" pitchFamily="49" charset="-122"/>
              <a:ea typeface="黑体" pitchFamily="49" charset="-122"/>
            </a:endParaRPr>
          </a:p>
          <a:p>
            <a:endParaRPr lang="zh-CN" altLang="zh-CN"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60</a:t>
            </a:fld>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24744"/>
            <a:ext cx="8064896" cy="5199856"/>
          </a:xfrm>
        </p:spPr>
        <p:txBody>
          <a:bodyPr>
            <a:normAutofit/>
          </a:bodyPr>
          <a:lstStyle/>
          <a:p>
            <a:pPr>
              <a:buNone/>
            </a:pPr>
            <a:endParaRPr lang="en-US" altLang="zh-CN" sz="4000" b="1" dirty="0" smtClean="0">
              <a:solidFill>
                <a:schemeClr val="tx1"/>
              </a:solidFill>
              <a:latin typeface="黑体" pitchFamily="49" charset="-122"/>
              <a:ea typeface="黑体" pitchFamily="49" charset="-122"/>
            </a:endParaRPr>
          </a:p>
          <a:p>
            <a:pPr>
              <a:buNone/>
            </a:pPr>
            <a:r>
              <a:rPr lang="en-US" altLang="zh-CN" sz="4000" b="1" dirty="0" smtClean="0">
                <a:solidFill>
                  <a:schemeClr val="tx1"/>
                </a:solidFill>
                <a:uFillTx/>
                <a:latin typeface="黑体" pitchFamily="49" charset="-122"/>
                <a:ea typeface="黑体" pitchFamily="49" charset="-122"/>
              </a:rPr>
              <a:t>b.亚伯所献的是因着信而献的，该隐所献的祭，是神所不喜悦的，因他不是出于信神的应许，不过出于天然的良心而已。</a:t>
            </a:r>
          </a:p>
          <a:p>
            <a:endParaRPr lang="en-US" altLang="zh-CN" sz="4000" b="1" dirty="0" smtClean="0">
              <a:solidFill>
                <a:schemeClr val="tx1"/>
              </a:solidFill>
              <a:uFillTx/>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7</a:t>
            </a:fld>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sz="4000" b="1" dirty="0">
              <a:solidFill>
                <a:schemeClr val="tx1"/>
              </a:solidFill>
              <a:latin typeface="黑体" pitchFamily="49" charset="-122"/>
              <a:ea typeface="黑体" pitchFamily="49" charset="-122"/>
            </a:endParaRPr>
          </a:p>
        </p:txBody>
      </p:sp>
      <p:sp>
        <p:nvSpPr>
          <p:cNvPr id="3" name="内容占位符 2"/>
          <p:cNvSpPr>
            <a:spLocks noGrp="1"/>
          </p:cNvSpPr>
          <p:nvPr>
            <p:ph idx="1"/>
          </p:nvPr>
        </p:nvSpPr>
        <p:spPr/>
        <p:txBody>
          <a:bodyPr>
            <a:normAutofit/>
          </a:bodyPr>
          <a:lstStyle/>
          <a:p>
            <a:r>
              <a:rPr lang="zh-CN" altLang="en-US" sz="4000" b="1" dirty="0" smtClean="0">
                <a:solidFill>
                  <a:schemeClr val="tx1"/>
                </a:solidFill>
                <a:uFillTx/>
                <a:latin typeface="黑体" pitchFamily="49" charset="-122"/>
                <a:ea typeface="黑体" pitchFamily="49" charset="-122"/>
              </a:rPr>
              <a:t>「</a:t>
            </a:r>
            <a:r>
              <a:rPr lang="zh-CN" altLang="en-US" sz="4000" b="1" dirty="0">
                <a:solidFill>
                  <a:schemeClr val="tx1"/>
                </a:solidFill>
                <a:uFillTx/>
                <a:latin typeface="黑体" pitchFamily="49" charset="-122"/>
                <a:ea typeface="黑体" pitchFamily="49" charset="-122"/>
              </a:rPr>
              <a:t>死了，仍旧就说话」，这也是世界上第一次圣经在历史里面告诉我们，死以后还可以作见证。一个人蒙悦纳，他活着的时候祭蒙上帝悦纳，死的时候见证的声音继续下去</a:t>
            </a:r>
            <a:r>
              <a:rPr lang="zh-CN" altLang="en-US" sz="4000" b="1" dirty="0">
                <a:solidFill>
                  <a:schemeClr val="tx1"/>
                </a:solidFill>
                <a:latin typeface="黑体" pitchFamily="49" charset="-122"/>
                <a:ea typeface="黑体" pitchFamily="49" charset="-122"/>
              </a:rPr>
              <a:t>。</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36712"/>
            <a:ext cx="8229600" cy="5487888"/>
          </a:xfrm>
        </p:spPr>
        <p:txBody>
          <a:bodyPr>
            <a:normAutofit/>
          </a:bodyPr>
          <a:lstStyle/>
          <a:p>
            <a:pPr>
              <a:buNone/>
            </a:pPr>
            <a:r>
              <a:rPr lang="en-US" altLang="zh-CN" sz="4000" b="1" dirty="0" smtClean="0">
                <a:solidFill>
                  <a:schemeClr val="tx1"/>
                </a:solidFill>
                <a:latin typeface="黑体" pitchFamily="49" charset="-122"/>
                <a:ea typeface="黑体" pitchFamily="49" charset="-122"/>
              </a:rPr>
              <a:t>2</a:t>
            </a:r>
            <a:r>
              <a:rPr lang="zh-CN" altLang="zh-CN" sz="4000" b="1" dirty="0" smtClean="0">
                <a:solidFill>
                  <a:schemeClr val="tx1"/>
                </a:solidFill>
                <a:latin typeface="黑体" pitchFamily="49" charset="-122"/>
                <a:ea typeface="黑体" pitchFamily="49" charset="-122"/>
              </a:rPr>
              <a:t>、由以诺见证</a:t>
            </a:r>
            <a:r>
              <a:rPr lang="en-US" altLang="zh-CN" sz="4000" b="1" dirty="0" smtClean="0">
                <a:solidFill>
                  <a:schemeClr val="tx1"/>
                </a:solidFill>
                <a:latin typeface="黑体" pitchFamily="49" charset="-122"/>
                <a:ea typeface="黑体" pitchFamily="49" charset="-122"/>
              </a:rPr>
              <a:t>   5-6</a:t>
            </a:r>
          </a:p>
          <a:p>
            <a:pPr>
              <a:buNone/>
            </a:pPr>
            <a:endParaRPr lang="en-US" altLang="zh-CN" sz="4000" b="1" dirty="0" smtClean="0">
              <a:solidFill>
                <a:schemeClr val="tx1"/>
              </a:solidFill>
              <a:latin typeface="黑体" pitchFamily="49" charset="-122"/>
              <a:ea typeface="黑体" pitchFamily="49" charset="-122"/>
            </a:endParaRPr>
          </a:p>
          <a:p>
            <a:r>
              <a:rPr lang="zh-CN" altLang="zh-CN" sz="4000" b="1" dirty="0" smtClean="0">
                <a:solidFill>
                  <a:schemeClr val="tx1"/>
                </a:solidFill>
                <a:latin typeface="黑体" pitchFamily="49" charset="-122"/>
                <a:ea typeface="黑体" pitchFamily="49" charset="-122"/>
              </a:rPr>
              <a:t>神启示两个重要的事情：</a:t>
            </a:r>
            <a:endParaRPr lang="en-US" altLang="zh-CN" sz="4000" b="1" dirty="0" smtClean="0">
              <a:solidFill>
                <a:schemeClr val="tx1"/>
              </a:solidFill>
              <a:latin typeface="黑体" pitchFamily="49" charset="-122"/>
              <a:ea typeface="黑体" pitchFamily="49" charset="-122"/>
            </a:endParaRPr>
          </a:p>
          <a:p>
            <a:pPr>
              <a:buNone/>
            </a:pPr>
            <a:endParaRPr lang="en-US" altLang="zh-CN" sz="4000" b="1" dirty="0" smtClean="0">
              <a:solidFill>
                <a:schemeClr val="tx1"/>
              </a:solidFill>
              <a:latin typeface="黑体" pitchFamily="49" charset="-122"/>
              <a:ea typeface="黑体" pitchFamily="49" charset="-122"/>
            </a:endParaRPr>
          </a:p>
          <a:p>
            <a:pPr>
              <a:buNone/>
            </a:pPr>
            <a:r>
              <a:rPr lang="zh-CN" altLang="zh-CN" sz="4000" b="1" dirty="0" smtClean="0">
                <a:solidFill>
                  <a:schemeClr val="tx1"/>
                </a:solidFill>
                <a:latin typeface="黑体" pitchFamily="49" charset="-122"/>
                <a:ea typeface="黑体" pitchFamily="49" charset="-122"/>
              </a:rPr>
              <a:t>第一、罪的得胜不是绝对的。</a:t>
            </a:r>
            <a:endParaRPr lang="en-US" altLang="zh-CN" sz="4000" b="1" dirty="0" smtClean="0">
              <a:solidFill>
                <a:schemeClr val="tx1"/>
              </a:solidFill>
              <a:latin typeface="黑体" pitchFamily="49" charset="-122"/>
              <a:ea typeface="黑体" pitchFamily="49" charset="-122"/>
            </a:endParaRPr>
          </a:p>
          <a:p>
            <a:pPr>
              <a:buNone/>
            </a:pPr>
            <a:r>
              <a:rPr lang="zh-CN" altLang="zh-CN" sz="4000" b="1" dirty="0" smtClean="0">
                <a:solidFill>
                  <a:schemeClr val="tx1"/>
                </a:solidFill>
                <a:latin typeface="黑体" pitchFamily="49" charset="-122"/>
                <a:ea typeface="黑体" pitchFamily="49" charset="-122"/>
              </a:rPr>
              <a:t>第二、死的事实也不是绝对得胜的</a:t>
            </a:r>
            <a:r>
              <a:rPr lang="zh-CN" altLang="en-US" sz="4000" b="1" dirty="0" smtClean="0">
                <a:solidFill>
                  <a:schemeClr val="tx1"/>
                </a:solidFill>
                <a:latin typeface="黑体" pitchFamily="49" charset="-122"/>
                <a:ea typeface="黑体" pitchFamily="49" charset="-122"/>
              </a:rPr>
              <a:t>。</a:t>
            </a:r>
            <a:endParaRPr lang="en-US" altLang="zh-CN" sz="4000" b="1" dirty="0" smtClean="0">
              <a:solidFill>
                <a:schemeClr val="tx1"/>
              </a:solidFill>
              <a:latin typeface="黑体" pitchFamily="49" charset="-122"/>
              <a:ea typeface="黑体" pitchFamily="49" charset="-122"/>
            </a:endParaRPr>
          </a:p>
          <a:p>
            <a:endParaRPr lang="zh-CN" altLang="zh-CN" sz="4000" b="1" dirty="0" smtClean="0">
              <a:solidFill>
                <a:schemeClr val="tx1"/>
              </a:solidFill>
              <a:latin typeface="黑体" pitchFamily="49" charset="-122"/>
              <a:ea typeface="黑体" pitchFamily="49" charset="-122"/>
            </a:endParaRPr>
          </a:p>
          <a:p>
            <a:endParaRPr lang="zh-CN" altLang="en-US" sz="4000" b="1" dirty="0">
              <a:solidFill>
                <a:schemeClr val="tx1"/>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9</a:t>
            </a:fld>
            <a:endParaRPr lang="zh-CN" altLang="en-US"/>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GUwZThiZmEzNDQ0NDU0MDRhYTBlMzcyYjM5NzcxN2Y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40</TotalTime>
  <Words>3580</Words>
  <Application>Microsoft Office PowerPoint</Application>
  <PresentationFormat>全屏显示(4:3)</PresentationFormat>
  <Paragraphs>217</Paragraphs>
  <Slides>60</Slides>
  <Notes>0</Notes>
  <HiddenSlides>0</HiddenSlides>
  <MMClips>0</MMClips>
  <ScaleCrop>false</ScaleCrop>
  <HeadingPairs>
    <vt:vector size="4" baseType="variant">
      <vt:variant>
        <vt:lpstr>主题</vt:lpstr>
      </vt:variant>
      <vt:variant>
        <vt:i4>1</vt:i4>
      </vt:variant>
      <vt:variant>
        <vt:lpstr>幻灯片标题</vt:lpstr>
      </vt:variant>
      <vt:variant>
        <vt:i4>60</vt:i4>
      </vt:variant>
    </vt:vector>
  </HeadingPairs>
  <TitlesOfParts>
    <vt:vector size="61" baseType="lpstr">
      <vt:lpstr>流畅</vt:lpstr>
      <vt:lpstr>&lt;&lt;希伯来书&gt;&gt;</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 </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幻灯片 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第十一章           信心的见证 </dc:title>
  <dc:creator>lenovo</dc:creator>
  <cp:lastModifiedBy>lenovo</cp:lastModifiedBy>
  <cp:revision>40</cp:revision>
  <dcterms:created xsi:type="dcterms:W3CDTF">2023-12-11T01:10:00Z</dcterms:created>
  <dcterms:modified xsi:type="dcterms:W3CDTF">2025-04-08T06:48:49Z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9C5A4EE2396E4E399AD7EFD07775A75C_12</vt:lpwstr>
  </property>
  <property fmtid="{D5CDD505-2E9C-101B-9397-08002B2CF9AE}" pid="3" name="KSOProductBuildVer">
    <vt:lpwstr>2052-12.1.0.20784</vt:lpwstr>
  </property>
</Properties>
</file>