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3"/>
  </p:notesMasterIdLst>
  <p:sldIdLst>
    <p:sldId id="263" r:id="rId2"/>
    <p:sldId id="256" r:id="rId3"/>
    <p:sldId id="257" r:id="rId4"/>
    <p:sldId id="266" r:id="rId5"/>
    <p:sldId id="267" r:id="rId6"/>
    <p:sldId id="258" r:id="rId7"/>
    <p:sldId id="259" r:id="rId8"/>
    <p:sldId id="264" r:id="rId9"/>
    <p:sldId id="265" r:id="rId10"/>
    <p:sldId id="260" r:id="rId11"/>
    <p:sldId id="261" r:id="rId12"/>
    <p:sldId id="262" r:id="rId13"/>
    <p:sldId id="271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custDataLst>
    <p:tags r:id="rId2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083BE-FBBA-4EBD-B8D0-88EF1D012E79}" type="datetimeFigureOut">
              <a:rPr lang="zh-CN" altLang="en-US" smtClean="0"/>
              <a:pPr/>
              <a:t>2023/12/28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55597-DEED-4A99-A6C5-72E4A8C2A29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5597-DEED-4A99-A6C5-72E4A8C2A29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任意多边形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任意多边形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>
          <a:xfrm>
            <a:off x="8172400" y="332656"/>
            <a:ext cx="971600" cy="57606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4E4F6-65A3-4D7F-9364-B3686489968E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779E3-2A46-452B-AE9C-039F61787996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2BA-D770-4215-AFC4-1F48E84865F9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316416" y="188640"/>
            <a:ext cx="648072" cy="648072"/>
          </a:xfrm>
        </p:spPr>
        <p:txBody>
          <a:bodyPr/>
          <a:lstStyle>
            <a:lvl1pPr>
              <a:defRPr sz="240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37E3-B07F-4571-A6F7-39CA69BDE93B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AE67-1324-4799-934F-4C9F2E02C2C4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5911-AE37-472E-93E5-6501C4F43F70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0CAC-3040-4295-9C3B-52606F2650D8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49A1-C1FF-4715-BEC3-61932670B4FD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557287B-F4C2-47FE-846D-A2E18AD29732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99AE3D-E55B-4AC1-96AB-95047FBBBDE7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任意多边形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角三角形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任意多边形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角三角形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C86F05EB-7C64-4319-9802-D01DCAA33C93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2952327"/>
          </a:xfrm>
        </p:spPr>
        <p:txBody>
          <a:bodyPr>
            <a:noAutofit/>
          </a:bodyPr>
          <a:lstStyle/>
          <a:p>
            <a:r>
              <a:rPr lang="zh-CN" altLang="zh-CN" sz="8000" b="1" dirty="0" smtClean="0"/>
              <a:t>从雅各身上看他的人生</a:t>
            </a:r>
            <a:r>
              <a:rPr lang="zh-CN" altLang="en-US" sz="8000" b="1" dirty="0" smtClean="0"/>
              <a:t>（三）</a:t>
            </a:r>
            <a:endParaRPr lang="zh-CN" altLang="en-US" sz="8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5760640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  <a:uFillTx/>
              </a:rPr>
              <a:t>【创32:</a:t>
            </a:r>
            <a:r>
              <a:rPr lang="en-US" altLang="zh-CN" sz="3600" b="1" dirty="0" smtClean="0">
                <a:solidFill>
                  <a:schemeClr val="tx1"/>
                </a:solidFill>
                <a:uFillTx/>
              </a:rPr>
              <a:t>1-5</a:t>
            </a:r>
            <a:r>
              <a:rPr lang="zh-CN" altLang="en-US" sz="3600" b="1" dirty="0" smtClean="0">
                <a:solidFill>
                  <a:schemeClr val="tx1"/>
                </a:solidFill>
                <a:uFillTx/>
              </a:rPr>
              <a:t>】</a:t>
            </a:r>
            <a:r>
              <a:rPr lang="en-US" altLang="zh-CN" sz="3600" b="1" dirty="0" smtClean="0">
                <a:solidFill>
                  <a:srgbClr val="0070C0"/>
                </a:solidFill>
              </a:rPr>
              <a:t>1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雅各仍旧行路，　神的使者遇见他。</a:t>
            </a:r>
            <a:r>
              <a:rPr lang="en-US" altLang="zh-CN" sz="3600" b="1" dirty="0" smtClean="0">
                <a:solidFill>
                  <a:srgbClr val="0070C0"/>
                </a:solidFill>
              </a:rPr>
              <a:t>2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雅各看见他们就说：“这是　神的军兵。”于是给那地方起名叫玛哈念（就是“二军兵”的意思）。</a:t>
            </a:r>
            <a:r>
              <a:rPr lang="en-US" altLang="zh-CN" sz="3600" b="1" dirty="0" smtClean="0">
                <a:solidFill>
                  <a:srgbClr val="0070C0"/>
                </a:solidFill>
              </a:rPr>
              <a:t>3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雅各打发人先往西珥地去，就是以东地，见他哥哥以扫，</a:t>
            </a:r>
            <a:r>
              <a:rPr lang="en-US" altLang="zh-CN" sz="3600" b="1" dirty="0" smtClean="0">
                <a:solidFill>
                  <a:srgbClr val="0070C0"/>
                </a:solidFill>
              </a:rPr>
              <a:t>4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吩咐他们说：“你们对我主以扫说：‘你的仆人雅各这样说：我在拉班那里寄居，直到如今。</a:t>
            </a:r>
            <a:r>
              <a:rPr lang="en-US" altLang="zh-CN" sz="3600" b="1" dirty="0" smtClean="0">
                <a:solidFill>
                  <a:srgbClr val="0070C0"/>
                </a:solidFill>
              </a:rPr>
              <a:t>5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我有牛、驴、羊群、仆婢，现在打发人来报告我主，为要在你眼前蒙恩。’”</a:t>
            </a:r>
            <a:endParaRPr lang="zh-CN" altLang="en-US" sz="3600" b="1" dirty="0">
              <a:solidFill>
                <a:srgbClr val="0070C0"/>
              </a:solidFill>
              <a:uFillTx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【来11:9-10】</a:t>
            </a:r>
            <a:r>
              <a:rPr lang="zh-CN" altLang="en-US" sz="4000" b="1" dirty="0">
                <a:solidFill>
                  <a:srgbClr val="0070C0"/>
                </a:solidFill>
                <a:uFillTx/>
              </a:rPr>
              <a:t>他因着信，就在所应许之地作客，好像在异地居住帐棚，与那同蒙一个应许的以撒、雅各一样。因为他等候那座有根基的城，就是神所经营、所建造的。</a:t>
            </a: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【来11:13】</a:t>
            </a:r>
            <a:r>
              <a:rPr lang="zh-CN" altLang="en-US" sz="4000" b="1" dirty="0">
                <a:solidFill>
                  <a:srgbClr val="0070C0"/>
                </a:solidFill>
                <a:uFillTx/>
                <a:sym typeface="+mn-ea"/>
              </a:rPr>
              <a:t>这些人都是存着信心死的，并没有得着所应许的，却从远处望见，且欢喜迎接，又承认自己在世上是客旅，是寄居的。</a:t>
            </a:r>
          </a:p>
          <a:p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【诗90:1】</a:t>
            </a:r>
            <a:r>
              <a:rPr lang="zh-CN" altLang="en-US" sz="4000" b="1" dirty="0">
                <a:solidFill>
                  <a:srgbClr val="0070C0"/>
                </a:solidFill>
                <a:uFillTx/>
                <a:sym typeface="+mn-ea"/>
              </a:rPr>
              <a:t>（神人摩西的祈祷。）主啊，你世世代代作我们的居所。</a:t>
            </a: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0" y="548680"/>
            <a:ext cx="8820472" cy="5458611"/>
          </a:xfrm>
        </p:spPr>
        <p:txBody>
          <a:bodyPr>
            <a:noAutofit/>
          </a:bodyPr>
          <a:lstStyle/>
          <a:p>
            <a:r>
              <a:rPr lang="en-US" altLang="zh-CN" sz="3600" b="1" dirty="0" smtClean="0"/>
              <a:t>【</a:t>
            </a:r>
            <a:r>
              <a:rPr lang="zh-CN" altLang="en-US" sz="3600" b="1" dirty="0" smtClean="0"/>
              <a:t>创</a:t>
            </a:r>
            <a:r>
              <a:rPr lang="en-US" altLang="zh-CN" sz="3600" b="1" dirty="0" smtClean="0"/>
              <a:t>32:9-12】 </a:t>
            </a:r>
            <a:r>
              <a:rPr lang="en-US" altLang="zh-CN" sz="3600" b="1" dirty="0" smtClean="0">
                <a:solidFill>
                  <a:srgbClr val="0070C0"/>
                </a:solidFill>
              </a:rPr>
              <a:t>9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雅各说：“耶和华我祖亚伯拉罕的　神，我父亲以撒的　神啊，你曾对我说：‘回你本地本族去，我要厚待你。’</a:t>
            </a:r>
            <a:r>
              <a:rPr lang="en-US" altLang="zh-CN" sz="3600" b="1" dirty="0" smtClean="0">
                <a:solidFill>
                  <a:srgbClr val="0070C0"/>
                </a:solidFill>
              </a:rPr>
              <a:t>10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你向仆人所施的一切慈爱和诚实，我一点也不配得。我先前只拿着我的杖过这约旦河，如今我却成了两队了。</a:t>
            </a:r>
            <a:r>
              <a:rPr lang="en-US" altLang="zh-CN" sz="3600" b="1" dirty="0" smtClean="0">
                <a:solidFill>
                  <a:srgbClr val="0070C0"/>
                </a:solidFill>
              </a:rPr>
              <a:t>11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求你救我脱离我哥哥以扫的手，因为我怕他来杀我，连妻子带儿女一同杀了。</a:t>
            </a:r>
            <a:r>
              <a:rPr lang="en-US" altLang="zh-CN" sz="3600" b="1" dirty="0" smtClean="0">
                <a:solidFill>
                  <a:srgbClr val="0070C0"/>
                </a:solidFill>
              </a:rPr>
              <a:t>12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你曾说：‘我必定厚待你，使你的后裔如同海边的沙，多得不可胜数。’”</a:t>
            </a:r>
            <a:endParaRPr lang="zh-CN" alt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4525963"/>
          </a:xfrm>
        </p:spPr>
        <p:txBody>
          <a:bodyPr>
            <a:no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32:22-32】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他夜间起来，带着两个妻子、两个使女，并十一个儿子都过了雅博渡口。先打发他们过河，又打发所有的都过去，只剩下雅各一人。有一个人来和他摔跤，直到黎明。那人见自己胜不过他，就将他的大腿窝摸了一把，雅各的</a:t>
            </a:r>
            <a:endParaRPr lang="zh-CN" altLang="en-US" sz="4000" b="1" dirty="0">
              <a:solidFill>
                <a:srgbClr val="0070C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七、毗努伊勒变瘸腿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24258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4000" b="1" dirty="0" smtClean="0">
                <a:solidFill>
                  <a:srgbClr val="0070C0"/>
                </a:solidFill>
              </a:rPr>
              <a:t>  大腿窝正在摔跤的时候就扭了。那人说：“天黎明了，容我去吧！”雅各说：“你不给我祝福，我就不容你去。”那人说：“你名叫什么？”他说：“我名叫雅各。”那人说：“你的名不要再叫雅各，要叫以色列，因为你与神与人较力，都得了胜。”</a:t>
            </a:r>
          </a:p>
          <a:p>
            <a:pPr>
              <a:buNone/>
            </a:pPr>
            <a:endParaRPr lang="zh-CN" altLang="en-US" sz="4000" b="1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79512" y="476672"/>
            <a:ext cx="8507288" cy="553061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4000" b="1" dirty="0" smtClean="0">
                <a:solidFill>
                  <a:srgbClr val="0070C0"/>
                </a:solidFill>
              </a:rPr>
              <a:t>  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雅各问他说：“请将你的名告诉我。”那人说：“何必问我的名？”于是在那里给雅各祝福。雅各便给那地方起名叫毗努伊勒（就是“神之面”的意思），意思说：“我面对面见了神，我的性命仍得保全。”日头刚出来的时候，雅各经过毗努伊勒，他的大腿就瘸了。故此，以色列人不吃大腿窝的筋，直到今日，因为那人摸了雅各大腿窝的筋。</a:t>
            </a:r>
            <a:endParaRPr lang="zh-CN" altLang="en-US" sz="40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altLang="zh-CN" sz="4000" b="1" dirty="0" smtClean="0">
              <a:solidFill>
                <a:srgbClr val="0070C0"/>
              </a:solidFill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雅各和天使摔跤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7462"/>
            <a:ext cx="6546850" cy="684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【何12:3-4】</a:t>
            </a:r>
            <a:r>
              <a:rPr lang="zh-CN" altLang="en-US" sz="4000" b="1" dirty="0">
                <a:solidFill>
                  <a:srgbClr val="0070C0"/>
                </a:solidFill>
                <a:uFillTx/>
              </a:rPr>
              <a:t>他在腹中抓住哥哥的脚跟，壮年的时候与神较力；与天使较力，并且得胜，哭泣恳求，在伯特利遇见耶和华。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02779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zh-CN" altLang="en-US" sz="4800" b="1" dirty="0" smtClean="0">
                <a:solidFill>
                  <a:srgbClr val="FF00FF"/>
                </a:solidFill>
              </a:rPr>
              <a:t>1） 见神面之前-----即哀哭</a:t>
            </a:r>
            <a:endParaRPr lang="en-US" altLang="zh-CN" sz="4800" b="1" dirty="0" smtClean="0">
              <a:solidFill>
                <a:srgbClr val="FF00FF"/>
              </a:solidFill>
            </a:endParaRPr>
          </a:p>
          <a:p>
            <a:pPr>
              <a:buFontTx/>
              <a:buNone/>
            </a:pPr>
            <a:endParaRPr lang="zh-CN" altLang="en-US" sz="4800" b="1" dirty="0" smtClean="0">
              <a:solidFill>
                <a:srgbClr val="FF00FF"/>
              </a:solidFill>
            </a:endParaRPr>
          </a:p>
          <a:p>
            <a:pPr>
              <a:buFontTx/>
              <a:buNone/>
            </a:pPr>
            <a:r>
              <a:rPr lang="zh-CN" altLang="en-US" sz="4800" b="1" dirty="0" smtClean="0">
                <a:solidFill>
                  <a:srgbClr val="00FF00"/>
                </a:solidFill>
              </a:rPr>
              <a:t>2） 见神面之后-----即抓紧</a:t>
            </a:r>
            <a:endParaRPr lang="en-US" altLang="zh-CN" sz="4800" b="1" dirty="0" smtClean="0">
              <a:solidFill>
                <a:srgbClr val="00FF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31:3】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耶和华对雅各说：“你要回你祖你父之地，到你亲族那里去，我必与你同在。”</a:t>
            </a:r>
            <a:r>
              <a:rPr lang="zh-CN" altLang="en-US" sz="4000" b="1" dirty="0" smtClean="0"/>
              <a:t> </a:t>
            </a:r>
            <a:endParaRPr lang="en-US" altLang="zh-CN" sz="4000" b="1" dirty="0" smtClean="0"/>
          </a:p>
          <a:p>
            <a:endParaRPr lang="en-US" altLang="zh-CN" sz="2400" b="1" dirty="0" smtClean="0"/>
          </a:p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31:11-13】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神的使者在那梦中呼叫我说：‘雅各！’我说：‘我在这里。’</a:t>
            </a:r>
            <a:endParaRPr lang="zh-CN" altLang="en-US" sz="4000" b="1" dirty="0">
              <a:solidFill>
                <a:srgbClr val="0070C0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Autofit/>
          </a:bodyPr>
          <a:lstStyle/>
          <a:p>
            <a:r>
              <a:rPr lang="zh-CN" altLang="zh-CN" sz="5400" b="1" dirty="0" smtClean="0"/>
              <a:t>六、神催促他要回家</a:t>
            </a:r>
            <a:endParaRPr lang="zh-CN" altLang="en-US" sz="5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16624"/>
          </a:xfrm>
        </p:spPr>
        <p:txBody>
          <a:bodyPr>
            <a:noAutofit/>
          </a:bodyPr>
          <a:lstStyle/>
          <a:p>
            <a:r>
              <a:rPr lang="zh-CN" altLang="en-US" sz="4000" b="1" dirty="0" smtClean="0"/>
              <a:t>【伯</a:t>
            </a:r>
            <a:r>
              <a:rPr lang="en-US" altLang="zh-CN" sz="4000" b="1" dirty="0" smtClean="0"/>
              <a:t>38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1-6</a:t>
            </a:r>
            <a:r>
              <a:rPr lang="zh-CN" altLang="en-US" sz="4000" b="1" dirty="0" smtClean="0"/>
              <a:t>】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那时，耶和华从旋风中回答约伯说：</a:t>
            </a:r>
            <a:r>
              <a:rPr lang="en-US" altLang="zh-CN" sz="4000" b="1" dirty="0" smtClean="0">
                <a:solidFill>
                  <a:srgbClr val="0070C0"/>
                </a:solidFill>
              </a:rPr>
              <a:t>“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谁用无知的言语使我的旨意暗昧不明？你要如勇士束腰，我问你，你可以指示我。</a:t>
            </a:r>
            <a:r>
              <a:rPr lang="en-US" altLang="zh-CN" sz="4000" b="1" dirty="0" smtClean="0">
                <a:solidFill>
                  <a:srgbClr val="0070C0"/>
                </a:solidFill>
              </a:rPr>
              <a:t>“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我立大地根基的时候，你在哪里呢？你若有聪明，只管说吧！你若晓得就说，是谁定地的尺度？是谁把准绳拉在其上？地的根基安置在何处？地的角石是谁安放的？</a:t>
            </a:r>
            <a:endParaRPr lang="en-US" altLang="zh-CN" sz="4000" b="1" dirty="0" smtClean="0">
              <a:solidFill>
                <a:srgbClr val="0070C0"/>
              </a:solidFill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 dirty="0" smtClean="0"/>
              <a:t>【伯</a:t>
            </a:r>
            <a:r>
              <a:rPr lang="en-US" altLang="zh-CN" sz="4000" b="1" dirty="0" smtClean="0"/>
              <a:t>42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5-6</a:t>
            </a:r>
            <a:r>
              <a:rPr lang="zh-CN" altLang="en-US" sz="4000" b="1" dirty="0" smtClean="0"/>
              <a:t>】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我从前风闻有你，现在亲眼看见你。因此我厌恶自己（“自己”或作“我的言语”），在尘土和炉灰中懊悔。”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 smtClean="0">
                <a:solidFill>
                  <a:srgbClr val="0070C0"/>
                </a:solidFill>
              </a:rPr>
              <a:t>他说：‘你举目观看，跳母羊的公羊都是有纹的、有点的、有花斑的；凡拉班向你所作的，我都看见了。我是伯特利的神，你在那里用油浇过柱子，向我许过愿。现今你起来离开这地，回你本地去吧！’”</a:t>
            </a:r>
          </a:p>
          <a:p>
            <a:endParaRPr lang="zh-CN" altLang="en-US" sz="40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1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8 】 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主　神说：“我是阿拉法，我是俄梅戛（“阿拉法，俄梅戛”是希腊字母首末二字），是昔在、今在、以后永在的全能者。</a:t>
            </a:r>
            <a:endParaRPr lang="en-US" altLang="zh-CN" sz="4000" b="1" dirty="0" smtClean="0">
              <a:solidFill>
                <a:srgbClr val="0070C0"/>
              </a:solidFill>
            </a:endParaRPr>
          </a:p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启</a:t>
            </a:r>
            <a:r>
              <a:rPr lang="en-US" altLang="zh-CN" sz="4000" b="1" dirty="0" smtClean="0"/>
              <a:t>21:3 】 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我听见有大声音从宝座出来说：“看哪，　神的帐幕在人间。他要与人同住，他们要作他的子民；　神要亲自与他们同在，作他们的　神。”</a:t>
            </a:r>
            <a:endParaRPr lang="zh-CN" altLang="en-US" sz="4000" b="1" dirty="0">
              <a:solidFill>
                <a:srgbClr val="0070C0"/>
              </a:solidFill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启</a:t>
            </a:r>
            <a:r>
              <a:rPr lang="en-US" altLang="zh-CN" sz="4000" b="1" dirty="0" smtClean="0"/>
              <a:t>21:7】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得胜的，必承受这些为业。我要作他的　神，他要作我的儿子。</a:t>
            </a:r>
            <a:endParaRPr lang="zh-CN" altLang="en-US" sz="4000" b="1" dirty="0">
              <a:solidFill>
                <a:srgbClr val="0070C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【创31:38-42】</a:t>
            </a:r>
            <a:r>
              <a:rPr lang="zh-CN" altLang="en-US" sz="4000" b="1" dirty="0">
                <a:solidFill>
                  <a:srgbClr val="0070C0"/>
                </a:solidFill>
                <a:uFillTx/>
              </a:rPr>
              <a:t>我在你家这二十年，你的母绵羊、母山羊没有掉过胎。你群中的公羊，我没有吃过；被野兽撕裂的，我没有带来给你，是我自己赔上。无论是白日，是黑夜，被偷去的，你都向我索要。我白日受尽干热，黑夜受尽寒霜，不得合眼睡着，我常是这样。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uFillTx/>
                <a:sym typeface="+mn-ea"/>
              </a:rPr>
              <a:t>我这二十年在你家里，为你的两个女儿服事你十四年，为你的羊群服事你六年，你又十次改了我的工价。若不是我父亲以撒所敬畏的神，就是亚伯拉罕的神与我同在，你如今必定打发我空手而去。神看见我的苦情和我的劳碌，就在昨夜责备你。</a:t>
            </a:r>
            <a:r>
              <a:rPr lang="zh-CN" altLang="en-US" sz="4000" b="1" dirty="0" smtClean="0">
                <a:solidFill>
                  <a:srgbClr val="0070C0"/>
                </a:solidFill>
                <a:uFillTx/>
                <a:sym typeface="+mn-ea"/>
              </a:rPr>
              <a:t>”</a:t>
            </a:r>
            <a:endParaRPr lang="zh-CN" altLang="en-US" sz="4000" b="1" dirty="0">
              <a:solidFill>
                <a:srgbClr val="0070C0"/>
              </a:solidFill>
              <a:uFillTx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/>
          </a:bodyPr>
          <a:lstStyle/>
          <a:p>
            <a:r>
              <a:rPr lang="zh-CN" altLang="en-US" sz="4400" b="1" dirty="0" smtClean="0"/>
              <a:t>【创31:</a:t>
            </a:r>
            <a:r>
              <a:rPr lang="en-US" altLang="zh-CN" sz="4400" b="1" dirty="0" smtClean="0"/>
              <a:t>43</a:t>
            </a:r>
            <a:r>
              <a:rPr lang="zh-CN" altLang="en-US" sz="4400" b="1" dirty="0" smtClean="0"/>
              <a:t>】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拉班回答雅各说：“这女儿是我的女儿，这些孩子是我的孩子，这些羊群也是我的羊群，凡在你眼前的都是我的。我的女儿并她们所生的孩子，我今日能向他们作什么呢？</a:t>
            </a:r>
            <a:endParaRPr lang="en-US" altLang="zh-CN" sz="4000" b="1" dirty="0" smtClean="0">
              <a:solidFill>
                <a:srgbClr val="0070C0"/>
              </a:solidFill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/>
          </a:bodyPr>
          <a:lstStyle/>
          <a:p>
            <a:r>
              <a:rPr lang="zh-CN" altLang="en-US" sz="4000" b="1" dirty="0" smtClean="0"/>
              <a:t>【林前</a:t>
            </a:r>
            <a:r>
              <a:rPr lang="en-US" altLang="zh-CN" sz="4000" b="1" dirty="0" smtClean="0"/>
              <a:t>15:58</a:t>
            </a:r>
            <a:r>
              <a:rPr lang="zh-CN" altLang="en-US" sz="4000" b="1" dirty="0" smtClean="0"/>
              <a:t>】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所以，我亲爱的弟兄们，你们务要坚固，不可摇动，常常竭力多作主工，因为知道你们的劳苦，在主里面不是徒然的。</a:t>
            </a:r>
          </a:p>
          <a:p>
            <a:endParaRPr lang="en-US" altLang="zh-CN" sz="4000" b="1" dirty="0" smtClean="0"/>
          </a:p>
          <a:p>
            <a:r>
              <a:rPr lang="zh-CN" altLang="en-US" sz="4000" b="1" dirty="0" smtClean="0"/>
              <a:t>【诗</a:t>
            </a:r>
            <a:r>
              <a:rPr lang="en-US" altLang="zh-CN" sz="4000" b="1" dirty="0" smtClean="0"/>
              <a:t>119:71</a:t>
            </a:r>
            <a:r>
              <a:rPr lang="zh-CN" altLang="en-US" sz="4000" b="1" dirty="0" smtClean="0"/>
              <a:t>】 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我受苦是与我有益，为要使我学习你的律例。</a:t>
            </a:r>
            <a:endParaRPr lang="zh-CN" altLang="en-US" sz="4000" b="1" dirty="0">
              <a:solidFill>
                <a:srgbClr val="0070C0"/>
              </a:solidFill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137</TotalTime>
  <Words>1041</Words>
  <Application>Microsoft Office PowerPoint</Application>
  <PresentationFormat>全屏显示(4:3)</PresentationFormat>
  <Paragraphs>52</Paragraphs>
  <Slides>21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聚合</vt:lpstr>
      <vt:lpstr>从雅各身上看他的人生（三）</vt:lpstr>
      <vt:lpstr>六、神催促他要回家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七、毗努伊勒变瘸腿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从雅各身上看他的人生</dc:title>
  <dc:creator/>
  <cp:lastModifiedBy>lenovo</cp:lastModifiedBy>
  <cp:revision>30</cp:revision>
  <dcterms:created xsi:type="dcterms:W3CDTF">2023-11-06T03:26:00Z</dcterms:created>
  <dcterms:modified xsi:type="dcterms:W3CDTF">2023-12-28T01:31:46Z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B11F1EB034EC46C8BBDAAD2BE37C6669_12</vt:lpwstr>
  </property>
  <property fmtid="{D5CDD505-2E9C-101B-9397-08002B2CF9AE}" pid="3" name="KSOProductBuildVer">
    <vt:lpwstr>2052-12.1.0.15946</vt:lpwstr>
  </property>
</Properties>
</file>