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6"/>
  </p:notesMasterIdLst>
  <p:sldIdLst>
    <p:sldId id="256" r:id="rId2"/>
    <p:sldId id="309" r:id="rId3"/>
    <p:sldId id="310" r:id="rId4"/>
    <p:sldId id="311" r:id="rId5"/>
    <p:sldId id="604" r:id="rId6"/>
    <p:sldId id="280" r:id="rId7"/>
    <p:sldId id="281" r:id="rId8"/>
    <p:sldId id="605" r:id="rId9"/>
    <p:sldId id="606" r:id="rId10"/>
    <p:sldId id="322" r:id="rId11"/>
    <p:sldId id="323" r:id="rId12"/>
    <p:sldId id="324" r:id="rId13"/>
    <p:sldId id="603" r:id="rId14"/>
    <p:sldId id="282" r:id="rId15"/>
    <p:sldId id="284" r:id="rId16"/>
    <p:sldId id="610" r:id="rId17"/>
    <p:sldId id="611" r:id="rId18"/>
    <p:sldId id="285" r:id="rId19"/>
    <p:sldId id="607" r:id="rId20"/>
    <p:sldId id="326" r:id="rId21"/>
    <p:sldId id="612" r:id="rId22"/>
    <p:sldId id="283" r:id="rId23"/>
    <p:sldId id="286" r:id="rId24"/>
    <p:sldId id="327" r:id="rId25"/>
  </p:sldIdLst>
  <p:sldSz cx="9144000" cy="6858000" type="screen4x3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083BE-FBBA-4EBD-B8D0-88EF1D012E79}" type="datetimeFigureOut">
              <a:rPr lang="zh-CN" altLang="en-US" smtClean="0"/>
              <a:pPr/>
              <a:t>2024/1/27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55597-DEED-4A99-A6C5-72E4A8C2A29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5597-DEED-4A99-A6C5-72E4A8C2A29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7A28FF-76E7-4614-8B44-8246546083FC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1E8F6-320D-418F-A5BC-DAA45BAFFA30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660B-3A91-4210-A0E0-10299112B2A7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CCA8-BD36-4075-9ABD-3DC5F72D71A6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8424" y="188640"/>
            <a:ext cx="576064" cy="432048"/>
          </a:xfrm>
        </p:spPr>
        <p:txBody>
          <a:bodyPr/>
          <a:lstStyle>
            <a:lvl1pPr>
              <a:defRPr sz="2000">
                <a:latin typeface="仿宋" pitchFamily="49" charset="-122"/>
                <a:ea typeface="仿宋" pitchFamily="49" charset="-122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43EE9-F5DA-4442-ACDF-6DEDEBE7A900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17BD-6B1B-4DC7-B649-C87466724269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09AE-36A8-4F85-8AA2-4B5DA348D262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21DB-F675-4379-A15F-5854532FBB54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C9FA-DF6D-4F21-A388-FF6048227715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1549274-4A07-4633-AD9E-E27634AE64F6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BAB8FDD-F4F5-4B7C-9F6E-571CA4306E82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2817143D-56B5-4F31-A076-51F574E8C2C9}" type="datetime1">
              <a:rPr lang="zh-CN" altLang="en-US" smtClean="0"/>
              <a:t>2024/1/27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8032" y="1268760"/>
            <a:ext cx="7772400" cy="3188567"/>
          </a:xfrm>
        </p:spPr>
        <p:txBody>
          <a:bodyPr>
            <a:noAutofit/>
          </a:bodyPr>
          <a:lstStyle/>
          <a:p>
            <a:r>
              <a:rPr lang="zh-CN" altLang="zh-CN" sz="8000" b="1" dirty="0" smtClean="0"/>
              <a:t>从雅各身上看他的</a:t>
            </a:r>
            <a:r>
              <a:rPr lang="zh-CN" altLang="zh-CN" sz="8000" b="1" dirty="0" smtClean="0"/>
              <a:t>人生</a:t>
            </a:r>
            <a:r>
              <a:rPr lang="zh-CN" altLang="en-US" sz="8000" b="1" dirty="0" smtClean="0"/>
              <a:t>（六）</a:t>
            </a:r>
            <a:endParaRPr lang="zh-CN" altLang="en-US" sz="8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V="1">
            <a:off x="1043608" y="5373216"/>
            <a:ext cx="7772400" cy="72008"/>
          </a:xfrm>
        </p:spPr>
        <p:txBody>
          <a:bodyPr>
            <a:normAutofit fontScale="25000" lnSpcReduction="20000"/>
          </a:bodyPr>
          <a:lstStyle/>
          <a:p>
            <a:endParaRPr lang="zh-CN" alt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Autofit/>
          </a:bodyPr>
          <a:lstStyle/>
          <a:p>
            <a:r>
              <a:rPr lang="zh-CN" altLang="en-US" sz="3900" b="1" dirty="0"/>
              <a:t>【撒下19:31-39】基列人巴西莱从罗基琳下来，要送王过约旦河，就与王一同过了约旦河。巴西莱年纪老迈，已经八十岁了。王住在玛哈念的时候，他就拿食物来供给王，他原是大富户。王对巴西莱说：“你与我同去，我要在耶路撒冷那里养你的老。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6120680"/>
          </a:xfrm>
        </p:spPr>
        <p:txBody>
          <a:bodyPr>
            <a:normAutofit fontScale="97500"/>
          </a:bodyPr>
          <a:lstStyle/>
          <a:p>
            <a:r>
              <a:rPr lang="zh-CN" altLang="en-US" sz="4000" b="1" dirty="0">
                <a:sym typeface="+mn-ea"/>
              </a:rPr>
              <a:t>巴西莱对王说：“我在世的年日还能有多少，使我与王同上耶路撒冷呢</a:t>
            </a:r>
            <a:r>
              <a:rPr lang="zh-CN" altLang="en-US" sz="4000" b="1" dirty="0" smtClean="0">
                <a:sym typeface="+mn-ea"/>
              </a:rPr>
              <a:t>？仆人</a:t>
            </a:r>
            <a:r>
              <a:rPr lang="zh-CN" altLang="en-US" sz="4000" b="1" dirty="0">
                <a:sym typeface="+mn-ea"/>
              </a:rPr>
              <a:t>现在八十岁了，还能尝出饮食的滋味，辨别美恶吗？还能听男女歌唱的声音吗？仆人何必累赘我主我王呢？仆人只要送王过约旦河，王何必赐我这样的恩典呢？求你准我回去，好死在我本城，葬在我父母的墓旁。</a:t>
            </a:r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宋体" pitchFamily="2" charset="-122"/>
                <a:ea typeface="宋体" pitchFamily="2" charset="-122"/>
                <a:sym typeface="+mn-ea"/>
              </a:rPr>
              <a:t>这里有王的仆人金罕，让他同我主我王过去，可以随意待他。”王说：“金罕可以与我同去，我必照你的心愿待他。你向我求什么，我都必为你成就。”于是众民过约旦河，王也过去。王与巴西莱亲嘴，为他祝福。巴西莱就回本地去了。</a:t>
            </a:r>
            <a:endParaRPr lang="zh-CN" altLang="en-US" sz="4000" b="1" dirty="0">
              <a:latin typeface="宋体" pitchFamily="2" charset="-122"/>
              <a:ea typeface="宋体" pitchFamily="2" charset="-122"/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/>
          <a:lstStyle/>
          <a:p>
            <a:r>
              <a:rPr lang="zh-CN" altLang="en-US" sz="4000" b="1" dirty="0" smtClean="0">
                <a:solidFill>
                  <a:srgbClr val="7030A0"/>
                </a:solidFill>
                <a:uFillTx/>
              </a:rPr>
              <a:t>【罗8:24-25】</a:t>
            </a:r>
            <a:r>
              <a:rPr lang="zh-CN" altLang="en-US" sz="4000" b="1" dirty="0">
                <a:solidFill>
                  <a:srgbClr val="7030A0"/>
                </a:solidFill>
                <a:uFillTx/>
              </a:rPr>
              <a:t>我们得救是在乎盼望；只是所见的盼望不是盼望，谁还盼望他所见的呢？（有古卷作“人所看见的何必再盼望呢？”）但我们若盼望那所不见的，就必忍耐等候。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1.</a:t>
            </a:r>
            <a:r>
              <a:rPr lang="zh-CN" altLang="zh-CN" sz="4000" b="1" dirty="0" smtClean="0"/>
              <a:t>为孙子祝福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3600" b="1" dirty="0" smtClean="0">
                <a:solidFill>
                  <a:srgbClr val="00B050"/>
                </a:solidFill>
              </a:rPr>
              <a:t>【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创</a:t>
            </a:r>
            <a:r>
              <a:rPr lang="en-US" altLang="zh-CN" sz="3600" b="1" dirty="0" smtClean="0">
                <a:solidFill>
                  <a:srgbClr val="00B050"/>
                </a:solidFill>
              </a:rPr>
              <a:t>48:14-16】</a:t>
            </a:r>
            <a:r>
              <a:rPr lang="zh-CN" altLang="en-US" sz="4000" b="1" dirty="0" smtClean="0">
                <a:solidFill>
                  <a:srgbClr val="00B050"/>
                </a:solidFill>
              </a:rPr>
              <a:t>以色列伸出右手来，按在以法莲的头上，以法莲乃是次子；又剪搭过左手来按在玛拿西的头上，玛拿西原是长子。</a:t>
            </a:r>
          </a:p>
          <a:p>
            <a:endParaRPr lang="zh-CN" altLang="en-US" sz="4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4800" b="1" dirty="0" smtClean="0"/>
              <a:t>十五、灵里面非常明透</a:t>
            </a:r>
            <a:endParaRPr lang="zh-CN" altLang="en-US" sz="4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/>
          <a:lstStyle/>
          <a:p>
            <a:r>
              <a:rPr lang="zh-CN" altLang="en-US" sz="4000" b="1" dirty="0" smtClean="0">
                <a:solidFill>
                  <a:srgbClr val="00B050"/>
                </a:solidFill>
              </a:rPr>
              <a:t>他就给约瑟祝福说：“愿我祖亚伯拉罕和我父以撒所事奉的神，就是一生牧养我直到今日的神，救赎我脱离一切患难的那使者，赐福与这两个童子。愿他们归在我的名下和我祖亚伯拉罕、我父以撒的名下，又愿他们在世界中生养众多。”</a:t>
            </a: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 smtClean="0">
                <a:solidFill>
                  <a:srgbClr val="002060"/>
                </a:solidFill>
              </a:rPr>
              <a:t>【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王上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14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：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4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耶罗波安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的妻就这样行，起身往示罗去，到了亚希雅的家。亚希雅因年纪老迈，眼目发直，不能看见。 </a:t>
            </a:r>
            <a:endParaRPr lang="en-US" altLang="zh-CN" sz="4000" b="1" dirty="0" smtClean="0">
              <a:solidFill>
                <a:srgbClr val="002060"/>
              </a:solidFill>
            </a:endParaRPr>
          </a:p>
          <a:p>
            <a:r>
              <a:rPr lang="en-US" altLang="zh-CN" sz="4000" b="1" dirty="0" smtClean="0">
                <a:solidFill>
                  <a:srgbClr val="002060"/>
                </a:solidFill>
              </a:rPr>
              <a:t>【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王上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14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： 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6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她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刚进门，亚希雅听见她脚步的响声，就说：“耶罗波安的妻，进来吧！你为何装作别的妇人呢？我奉差遣将凶事告诉你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。</a:t>
            </a:r>
            <a:endParaRPr lang="en-US" altLang="zh-CN" sz="4000" b="1" dirty="0" smtClean="0">
              <a:solidFill>
                <a:srgbClr val="002060"/>
              </a:solidFill>
            </a:endParaRPr>
          </a:p>
          <a:p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/>
          <a:lstStyle/>
          <a:p>
            <a:r>
              <a:rPr lang="en-US" altLang="zh-CN" sz="4000" b="1" dirty="0" smtClean="0">
                <a:solidFill>
                  <a:srgbClr val="C00000"/>
                </a:solidFill>
              </a:rPr>
              <a:t>【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林前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2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：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15】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属灵的人能看透万事，却没有一人能看透了他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。</a:t>
            </a:r>
            <a:endParaRPr lang="en-US" altLang="zh-CN" sz="4000" b="1" dirty="0" smtClean="0">
              <a:solidFill>
                <a:srgbClr val="C00000"/>
              </a:solidFill>
            </a:endParaRPr>
          </a:p>
          <a:p>
            <a:endParaRPr lang="en-US" altLang="zh-CN" sz="4000" b="1" dirty="0" smtClean="0">
              <a:solidFill>
                <a:srgbClr val="002060"/>
              </a:solidFill>
            </a:endParaRPr>
          </a:p>
          <a:p>
            <a:r>
              <a:rPr lang="en-US" altLang="zh-CN" sz="4000" b="1" dirty="0" smtClean="0">
                <a:solidFill>
                  <a:srgbClr val="002060"/>
                </a:solidFill>
              </a:rPr>
              <a:t>【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来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11:21】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雅各因着信，临死的时候，给约瑟的两个儿子各自祝福，扶着杖头敬拜神。</a:t>
            </a:r>
            <a:endParaRPr lang="en-US" altLang="zh-CN" sz="4000" b="1" dirty="0" smtClean="0">
              <a:solidFill>
                <a:srgbClr val="002060"/>
              </a:solidFill>
            </a:endParaRPr>
          </a:p>
          <a:p>
            <a:endParaRPr lang="zh-CN" altLang="en-US" sz="2800" b="1" dirty="0" smtClean="0"/>
          </a:p>
          <a:p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/>
          <a:lstStyle/>
          <a:p>
            <a:r>
              <a:rPr lang="en-US" altLang="zh-CN" sz="4000" b="1" dirty="0" smtClean="0"/>
              <a:t>2.</a:t>
            </a:r>
            <a:r>
              <a:rPr lang="zh-CN" altLang="zh-CN" sz="4000" b="1" dirty="0" smtClean="0"/>
              <a:t>为儿子祝福与预言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36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36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创</a:t>
            </a:r>
            <a:r>
              <a:rPr lang="en-US" altLang="zh-CN" sz="36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49:1-2】</a:t>
            </a:r>
            <a:r>
              <a:rPr lang="zh-CN" altLang="en-US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雅各叫了他的儿子们来说：“你们都来聚集，我好把你们日后必遇的事告诉你们。雅各的儿子们，你们要聚集而听，要听你们父亲以色列的话：</a:t>
            </a:r>
            <a:endParaRPr lang="zh-CN" altLang="zh-CN" sz="4000" b="1" dirty="0" smtClean="0">
              <a:solidFill>
                <a:srgbClr val="002060"/>
              </a:solidFill>
              <a:latin typeface="宋体" pitchFamily="2" charset="-122"/>
              <a:ea typeface="宋体" pitchFamily="2" charset="-12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林后</a:t>
            </a:r>
            <a:r>
              <a:rPr lang="en-US" altLang="zh-CN" sz="4000" b="1" dirty="0" smtClean="0"/>
              <a:t>4:18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/>
              <a:t>原来</a:t>
            </a:r>
            <a:r>
              <a:rPr lang="zh-CN" altLang="en-US" sz="4000" b="1" dirty="0" smtClean="0"/>
              <a:t>我们不是顾念所见的，乃是顾念所不见的；因为所见的是暂时的，所不见的是永远的</a:t>
            </a:r>
            <a:r>
              <a:rPr lang="zh-CN" altLang="en-US" sz="4000" b="1" dirty="0" smtClean="0"/>
              <a:t>。</a:t>
            </a:r>
            <a:endParaRPr lang="en-US" altLang="zh-CN" sz="4000" b="1" dirty="0" smtClean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46:1-7】</a:t>
            </a:r>
            <a:r>
              <a:rPr lang="zh-CN" altLang="en-US" sz="4000" b="1" dirty="0" smtClean="0"/>
              <a:t>以色列带着一切所有的，起身来到别是巴，就献祭给他父亲以撒的神。夜间，神在异象中对以色列说：“雅各！雅各！”他说：“我在这里。”神说：“我是神，就是你父亲的神。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4800" dirty="0" smtClean="0"/>
              <a:t>十三、遵命全家下埃及</a:t>
            </a:r>
            <a:r>
              <a:rPr lang="en-US" altLang="zh-CN" sz="4800" dirty="0" smtClean="0"/>
              <a:t> </a:t>
            </a:r>
            <a:endParaRPr lang="zh-CN" altLang="en-US" sz="4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fontScale="97500"/>
          </a:bodyPr>
          <a:lstStyle/>
          <a:p>
            <a:r>
              <a:rPr lang="en-US" altLang="zh-CN" sz="4400" b="1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en-US" altLang="zh-CN" sz="4400" b="1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诗71:17-18】神啊，自我年幼时，你就教训我；直到如今，我传扬你奇妙的作为。神啊，我到年老发白的时候，求你不要离弃我！</a:t>
            </a:r>
            <a:r>
              <a:rPr lang="en-US" altLang="zh-CN" sz="4400" b="1" dirty="0" err="1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等我将你的能力指示下代，将你的大能指示后世的人</a:t>
            </a:r>
            <a:r>
              <a:rPr lang="en-US" altLang="zh-CN" sz="4400" b="1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。</a:t>
            </a:r>
            <a:endParaRPr lang="en-US" altLang="zh-CN" sz="4400" b="1" dirty="0" smtClean="0">
              <a:solidFill>
                <a:srgbClr val="7030A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620688"/>
            <a:ext cx="8640960" cy="5616624"/>
          </a:xfrm>
        </p:spPr>
        <p:txBody>
          <a:bodyPr>
            <a:noAutofit/>
          </a:bodyPr>
          <a:lstStyle/>
          <a:p>
            <a:r>
              <a:rPr lang="en-US" altLang="zh-CN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创</a:t>
            </a:r>
            <a:r>
              <a:rPr lang="en-US" altLang="zh-CN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49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29-33</a:t>
            </a:r>
            <a:r>
              <a:rPr lang="en-US" altLang="zh-CN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】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他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又嘱咐他们说：“我将要归到我列祖（原文作“本民”）那里，你们要将我葬在赫人以弗仑田间的洞里，与我祖我父在一处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，就是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在迦南地幔利前、麦比拉田间的洞。那洞和田是亚伯拉罕向赫人以弗仑买来为业，作坟地的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。他们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在那里葬了亚伯拉罕和他妻子撒拉，又在那里葬了以撒和他妻子利百加，我也在那里葬了利亚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。那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块田和田间的洞，原是向赫人买的。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”</a:t>
            </a:r>
            <a:r>
              <a:rPr lang="en-US" altLang="zh-CN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雅</a:t>
            </a:r>
            <a:r>
              <a:rPr lang="zh-CN" altLang="en-US" sz="3200" b="1" dirty="0" smtClean="0">
                <a:solidFill>
                  <a:srgbClr val="0070C0"/>
                </a:solidFill>
                <a:latin typeface="宋体" pitchFamily="2" charset="-122"/>
                <a:ea typeface="宋体" pitchFamily="2" charset="-122"/>
              </a:rPr>
              <a:t>各嘱咐众子已毕，就把脚收在床上，气绝而死，归他列祖（原文作“本民”）那里去了。</a:t>
            </a:r>
            <a:endParaRPr lang="zh-CN" altLang="en-US" sz="3200" b="1" dirty="0">
              <a:solidFill>
                <a:srgbClr val="0070C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47:7】</a:t>
            </a:r>
            <a:r>
              <a:rPr lang="zh-CN" altLang="en-US" sz="4000" b="1" dirty="0" smtClean="0"/>
              <a:t>约瑟领他父亲雅各进到法老面前，雅各就给法老祝福。</a:t>
            </a: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50:3-5】</a:t>
            </a:r>
            <a:r>
              <a:rPr lang="zh-CN" altLang="en-US" sz="4000" b="1" dirty="0" smtClean="0"/>
              <a:t>薰尸的常例是四十天，那四十天满了，埃及人为他哀哭了七十天。为他哀哭的日子过了，”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 smtClean="0"/>
              <a:t>十六、满有荣耀与尊贵</a:t>
            </a:r>
            <a:endParaRPr lang="zh-CN" altLang="en-US" sz="5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约瑟对法老家中的人说：“我若在你们眼前蒙恩，请你们报告法老说：‘我父亲要死的时候叫我起誓说：你要将我葬在迦南地，在我为自己所掘的坟墓里。现在求你让我上去葬我父亲，以后我必回来。’</a:t>
            </a:r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>
                <a:solidFill>
                  <a:schemeClr val="accent2">
                    <a:lumMod val="50000"/>
                  </a:schemeClr>
                </a:solidFill>
              </a:rPr>
              <a:t>【</a:t>
            </a:r>
            <a:r>
              <a:rPr lang="zh-CN" altLang="en-US" sz="4000" b="1" dirty="0" smtClean="0">
                <a:solidFill>
                  <a:schemeClr val="accent2">
                    <a:lumMod val="50000"/>
                  </a:schemeClr>
                </a:solidFill>
              </a:rPr>
              <a:t>来</a:t>
            </a:r>
            <a:r>
              <a:rPr lang="en-US" altLang="zh-CN" sz="4000" b="1" dirty="0" smtClean="0">
                <a:solidFill>
                  <a:schemeClr val="accent2">
                    <a:lumMod val="50000"/>
                  </a:schemeClr>
                </a:solidFill>
              </a:rPr>
              <a:t>7:7】</a:t>
            </a:r>
            <a:r>
              <a:rPr lang="zh-CN" altLang="en-US" sz="4000" b="1" dirty="0" smtClean="0">
                <a:solidFill>
                  <a:schemeClr val="accent2">
                    <a:lumMod val="50000"/>
                  </a:schemeClr>
                </a:solidFill>
              </a:rPr>
              <a:t>从来位分大的给位分小的祝福，这是驳不倒的理。</a:t>
            </a:r>
            <a:endParaRPr lang="en-US" altLang="zh-CN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>
                <a:solidFill>
                  <a:srgbClr val="00B050"/>
                </a:solidFill>
              </a:rPr>
              <a:t>【</a:t>
            </a:r>
            <a:r>
              <a:rPr lang="zh-CN" altLang="en-US" sz="4000" b="1" dirty="0" smtClean="0">
                <a:solidFill>
                  <a:srgbClr val="00B050"/>
                </a:solidFill>
              </a:rPr>
              <a:t>赛</a:t>
            </a:r>
            <a:r>
              <a:rPr lang="en-US" altLang="zh-CN" sz="4000" b="1" dirty="0" smtClean="0">
                <a:solidFill>
                  <a:srgbClr val="00B050"/>
                </a:solidFill>
              </a:rPr>
              <a:t>49:5】</a:t>
            </a:r>
            <a:r>
              <a:rPr lang="zh-CN" altLang="en-US" sz="4000" b="1" dirty="0" smtClean="0">
                <a:solidFill>
                  <a:srgbClr val="00B050"/>
                </a:solidFill>
              </a:rPr>
              <a:t>耶和华从我出胎，造就我作他的仆人，要使雅各归向他，使以色列到他那里聚集。（原来，耶和华看我为尊贵，我的神也成为我的力量。）</a:t>
            </a:r>
            <a:endParaRPr lang="zh-CN" altLang="en-US" sz="4000" b="1" dirty="0">
              <a:solidFill>
                <a:srgbClr val="00B05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你下埃及去不要害怕，因为我必使你在那里成为大族。我要和你同下埃及去，也必定带你上来，约瑟必给你送终（原文作“将手按在你的眼睛上”）。”雅各就从别是巴起行。以色列的儿子们使他们的父亲雅各和他们的妻子、儿女，</a:t>
            </a:r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都坐在法老为雅各送来的车上。他们又带着在迦南地所得的牲畜、货财来到埃及。雅各和他的一切子孙都一同来了。雅各把他的儿子、孙子、女儿、孙女，并他的子子孙孙，一同带到埃及。</a:t>
            </a:r>
          </a:p>
          <a:p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罗</a:t>
            </a:r>
            <a:r>
              <a:rPr lang="en-US" altLang="zh-CN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11:29</a:t>
            </a:r>
            <a:r>
              <a:rPr lang="en-US" altLang="zh-CN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】</a:t>
            </a:r>
            <a:r>
              <a:rPr lang="zh-CN" altLang="en-US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因为</a:t>
            </a:r>
            <a:r>
              <a:rPr lang="zh-CN" altLang="en-US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　神的恩赐和选召是没有后悔</a:t>
            </a:r>
            <a:r>
              <a:rPr lang="zh-CN" altLang="en-US" sz="40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</a:rPr>
              <a:t>的。</a:t>
            </a:r>
            <a:endParaRPr lang="en-US" altLang="zh-CN" sz="4000" b="1" dirty="0" smtClean="0">
              <a:solidFill>
                <a:srgbClr val="002060"/>
              </a:solidFill>
              <a:latin typeface="宋体" pitchFamily="2" charset="-122"/>
              <a:ea typeface="宋体" pitchFamily="2" charset="-122"/>
            </a:endParaRPr>
          </a:p>
          <a:p>
            <a:endParaRPr lang="en-US" altLang="zh-CN" sz="4000" b="1" dirty="0" smtClean="0">
              <a:solidFill>
                <a:srgbClr val="C00000"/>
              </a:solidFill>
              <a:latin typeface="宋体" pitchFamily="2" charset="-122"/>
              <a:ea typeface="宋体" pitchFamily="2" charset="-122"/>
            </a:endParaRPr>
          </a:p>
          <a:p>
            <a:r>
              <a:rPr lang="en-US" altLang="zh-CN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约</a:t>
            </a:r>
            <a:r>
              <a:rPr lang="en-US" altLang="zh-CN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14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21</a:t>
            </a:r>
            <a:r>
              <a:rPr lang="en-US" altLang="zh-CN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】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有了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我的命令又遵守的，这人就是爱我的；爱我的必蒙我父爱他，我也要爱他，并且要向他显现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。</a:t>
            </a:r>
            <a:endParaRPr lang="zh-CN" altLang="en-US" sz="4000" b="1" dirty="0">
              <a:solidFill>
                <a:srgbClr val="C0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47:29-31】</a:t>
            </a:r>
            <a:r>
              <a:rPr lang="zh-CN" altLang="en-US" sz="4000" b="1" dirty="0" smtClean="0"/>
              <a:t>以色列的死期临近了，他就叫了他儿子约瑟来说：“我若在你眼前蒙恩，请你把手放在我大腿底下，用慈爱和诚实待我，请你不要将我葬在埃及。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4800" b="1" dirty="0" smtClean="0"/>
              <a:t>十四、因着信满有盼望</a:t>
            </a:r>
            <a:endParaRPr lang="zh-CN" altLang="en-US" sz="4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/>
          </a:bodyPr>
          <a:lstStyle/>
          <a:p>
            <a:r>
              <a:rPr lang="zh-CN" altLang="en-US" sz="4000" b="1" dirty="0" smtClean="0"/>
              <a:t>我与我祖我父同睡的时候，你要将我带出埃及，葬在他们所葬的地方。”约瑟说：“我必遵着你的命而行。”雅各说：“你要向我起誓。”约瑟就向他起了誓，于是以色列在床头上（或作“扶着杖头”）敬拜神。</a:t>
            </a:r>
            <a:endParaRPr lang="zh-CN" altLang="en-US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来</a:t>
            </a:r>
            <a:r>
              <a:rPr lang="en-US" altLang="zh-CN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11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13-16</a:t>
            </a:r>
            <a:r>
              <a:rPr lang="en-US" altLang="zh-CN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】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这些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人都是存着信心死的，并没有得着所应许的，却从远处望见，且欢喜迎接，又承认自己在世上是客旅，是寄居的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。说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这样话的人是表明自己要找一个家乡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。他们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若想念所离开的家乡，还有可以回去的机会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。他们</a:t>
            </a:r>
            <a:r>
              <a:rPr lang="zh-CN" altLang="en-US" sz="36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却羡慕一个更美的家乡，就是在天上的。所以　神被称为他们的　神，并不以为耻，因为他已经给他们预备了一座城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诗</a:t>
            </a:r>
            <a:r>
              <a:rPr lang="en-US" altLang="zh-CN" sz="4000" b="1" dirty="0" smtClean="0">
                <a:latin typeface="宋体" pitchFamily="2" charset="-122"/>
                <a:ea typeface="宋体" pitchFamily="2" charset="-122"/>
              </a:rPr>
              <a:t>23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4000" b="1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en-US" altLang="zh-CN" sz="4000" b="1" dirty="0" smtClean="0">
                <a:latin typeface="宋体" pitchFamily="2" charset="-122"/>
                <a:ea typeface="宋体" pitchFamily="2" charset="-122"/>
              </a:rPr>
              <a:t>】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我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虽然行过死荫的幽谷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，也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不怕遭害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，因为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你与我同在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；你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的杖，你的竿，都安慰我</a:t>
            </a:r>
            <a:r>
              <a:rPr lang="zh-CN" altLang="en-US" sz="4000" b="1" dirty="0" smtClean="0">
                <a:latin typeface="宋体" pitchFamily="2" charset="-122"/>
                <a:ea typeface="宋体" pitchFamily="2" charset="-122"/>
              </a:rPr>
              <a:t>。</a:t>
            </a:r>
            <a:endParaRPr lang="en-US" altLang="zh-CN" sz="4000" b="1" dirty="0" smtClean="0">
              <a:latin typeface="宋体" pitchFamily="2" charset="-122"/>
              <a:ea typeface="宋体" pitchFamily="2" charset="-122"/>
            </a:endParaRPr>
          </a:p>
          <a:p>
            <a:endParaRPr lang="en-US" altLang="zh-CN" sz="4000" b="1" dirty="0" smtClean="0">
              <a:solidFill>
                <a:srgbClr val="C00000"/>
              </a:solidFill>
              <a:latin typeface="宋体" pitchFamily="2" charset="-122"/>
              <a:ea typeface="宋体" pitchFamily="2" charset="-122"/>
            </a:endParaRPr>
          </a:p>
          <a:p>
            <a:r>
              <a:rPr lang="en-US" altLang="zh-CN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林后</a:t>
            </a:r>
            <a:r>
              <a:rPr lang="en-US" altLang="zh-CN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4:16】</a:t>
            </a:r>
            <a:r>
              <a:rPr lang="zh-CN" altLang="en-US" sz="4000" b="1" dirty="0" smtClean="0">
                <a:solidFill>
                  <a:srgbClr val="C00000"/>
                </a:solidFill>
                <a:latin typeface="宋体" pitchFamily="2" charset="-122"/>
                <a:ea typeface="宋体" pitchFamily="2" charset="-122"/>
              </a:rPr>
              <a:t>所以我们不丧胆。外体虽然毁坏，内心却一天新似一天。</a:t>
            </a:r>
          </a:p>
          <a:p>
            <a:pPr>
              <a:buNone/>
            </a:pPr>
            <a:endParaRPr lang="zh-CN" altLang="en-US" sz="36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</TotalTime>
  <Words>1562</Words>
  <Application>Microsoft Office PowerPoint</Application>
  <PresentationFormat>全屏显示(4:3)</PresentationFormat>
  <Paragraphs>63</Paragraphs>
  <Slides>24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聚合</vt:lpstr>
      <vt:lpstr>从雅各身上看他的人生（六）</vt:lpstr>
      <vt:lpstr>十三、遵命全家下埃及 </vt:lpstr>
      <vt:lpstr>幻灯片 3</vt:lpstr>
      <vt:lpstr>幻灯片 4</vt:lpstr>
      <vt:lpstr>幻灯片 5</vt:lpstr>
      <vt:lpstr>十四、因着信满有盼望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十五、灵里面非常明透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十六、满有荣耀与尊贵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从雅各身上看他的人生</dc:title>
  <dc:creator>lenovo</dc:creator>
  <cp:lastModifiedBy>lenovo</cp:lastModifiedBy>
  <cp:revision>36</cp:revision>
  <dcterms:created xsi:type="dcterms:W3CDTF">2023-11-06T03:26:00Z</dcterms:created>
  <dcterms:modified xsi:type="dcterms:W3CDTF">2024-01-27T04:38:52Z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B11F1EB034EC46C8BBDAAD2BE37C6669_12</vt:lpwstr>
  </property>
  <property fmtid="{D5CDD505-2E9C-101B-9397-08002B2CF9AE}" pid="3" name="KSOProductBuildVer">
    <vt:lpwstr>2052-12.1.0.15946</vt:lpwstr>
  </property>
</Properties>
</file>