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7" r:id="rId4"/>
    <p:sldId id="258" r:id="rId5"/>
    <p:sldId id="259" r:id="rId7"/>
    <p:sldId id="358" r:id="rId8"/>
    <p:sldId id="359" r:id="rId9"/>
    <p:sldId id="260" r:id="rId10"/>
    <p:sldId id="364" r:id="rId11"/>
    <p:sldId id="305" r:id="rId12"/>
    <p:sldId id="365" r:id="rId13"/>
    <p:sldId id="366" r:id="rId14"/>
    <p:sldId id="367" r:id="rId15"/>
    <p:sldId id="368" r:id="rId16"/>
    <p:sldId id="370" r:id="rId17"/>
    <p:sldId id="372" r:id="rId18"/>
    <p:sldId id="373" r:id="rId19"/>
    <p:sldId id="374" r:id="rId20"/>
    <p:sldId id="308" r:id="rId21"/>
    <p:sldId id="262" r:id="rId22"/>
    <p:sldId id="263" r:id="rId23"/>
    <p:sldId id="316" r:id="rId24"/>
    <p:sldId id="317" r:id="rId25"/>
    <p:sldId id="318" r:id="rId26"/>
    <p:sldId id="319" r:id="rId27"/>
    <p:sldId id="265" r:id="rId28"/>
    <p:sldId id="266" r:id="rId29"/>
    <p:sldId id="470" r:id="rId30"/>
    <p:sldId id="471" r:id="rId31"/>
    <p:sldId id="472" r:id="rId32"/>
    <p:sldId id="473" r:id="rId33"/>
    <p:sldId id="474" r:id="rId34"/>
    <p:sldId id="475" r:id="rId35"/>
  </p:sldIdLst>
  <p:sldSz cx="9144000" cy="6858000" type="screen4x3"/>
  <p:notesSz cx="6858000" cy="9144000"/>
  <p:custDataLst>
    <p:tags r:id="rId3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33400" y="548680"/>
            <a:ext cx="7855024" cy="2232248"/>
          </a:xfrm>
        </p:spPr>
        <p:txBody>
          <a:bodyPr>
            <a:normAutofit/>
          </a:bodyPr>
          <a:lstStyle/>
          <a:p>
            <a:r>
              <a:rPr lang="zh-CN" altLang="en-US" sz="9600" b="1" dirty="0" smtClean="0">
                <a:solidFill>
                  <a:srgbClr val="FF0000"/>
                </a:solidFill>
              </a:rPr>
              <a:t>以弗所书</a:t>
            </a:r>
            <a:endParaRPr lang="zh-CN" altLang="en-US" sz="96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CN" altLang="en-US" sz="7200" b="1" dirty="0" smtClean="0">
                <a:solidFill>
                  <a:srgbClr val="FF0000"/>
                </a:solidFill>
              </a:rPr>
              <a:t>&lt;&lt; 基督里的教会&gt;&gt;</a:t>
            </a:r>
            <a:endParaRPr lang="zh-CN" alt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 dirty="0" smtClean="0"/>
              <a:t>在这几封监狱书信中，解经家多认为腓立比书是最后写的，那时保罗知道自己快要得释放</a:t>
            </a:r>
            <a:r>
              <a:rPr lang="en-US" altLang="zh-CN" sz="4000" b="1" dirty="0" smtClean="0"/>
              <a:t>(</a:t>
            </a:r>
            <a:r>
              <a:rPr lang="zh-CN" altLang="en-US" sz="4000" b="1" dirty="0" smtClean="0"/>
              <a:t>腓一</a:t>
            </a:r>
            <a:r>
              <a:rPr lang="en-US" altLang="zh-CN" sz="4000" b="1" dirty="0" smtClean="0"/>
              <a:t>25</a:t>
            </a:r>
            <a:r>
              <a:rPr lang="zh-CN" altLang="en-US" sz="4000" b="1" dirty="0" smtClean="0"/>
              <a:t>，二</a:t>
            </a:r>
            <a:r>
              <a:rPr lang="en-US" altLang="zh-CN" sz="4000" b="1" dirty="0" smtClean="0"/>
              <a:t>23-24)</a:t>
            </a:r>
            <a:r>
              <a:rPr lang="zh-CN" altLang="en-US" sz="4000" b="1" dirty="0" smtClean="0"/>
              <a:t>，可见是他坐监的末一段时间写的。</a:t>
            </a:r>
            <a:br>
              <a:rPr lang="en-US" altLang="zh-CN" sz="2800" b="1" dirty="0" smtClean="0"/>
            </a:br>
            <a:endParaRPr lang="zh-CN" altLang="en-US" sz="2800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2824"/>
          </a:xfrm>
        </p:spPr>
        <p:txBody>
          <a:bodyPr>
            <a:noAutofit/>
          </a:bodyPr>
          <a:lstStyle/>
          <a:p>
            <a:r>
              <a:rPr lang="zh-CN" altLang="zh-CN" sz="7200" b="1" dirty="0" smtClean="0"/>
              <a:t>五．当时的受书人</a:t>
            </a:r>
            <a:br>
              <a:rPr lang="en-US" altLang="zh-CN" sz="7200" b="1" dirty="0" smtClean="0"/>
            </a:br>
            <a:endParaRPr lang="zh-CN" altLang="en-US" sz="7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CN" sz="4000" b="1" dirty="0" smtClean="0"/>
              <a:t>本书</a:t>
            </a:r>
            <a:r>
              <a:rPr lang="zh-CN" altLang="zh-CN" sz="4000" b="1" dirty="0" smtClean="0"/>
              <a:t>一</a:t>
            </a:r>
            <a:r>
              <a:rPr lang="en-US" altLang="zh-CN" sz="4000" b="1" dirty="0" smtClean="0"/>
              <a:t>:</a:t>
            </a:r>
            <a:r>
              <a:rPr lang="en-US" altLang="zh-CN" sz="4000" b="1" dirty="0" smtClean="0"/>
              <a:t>1</a:t>
            </a:r>
            <a:r>
              <a:rPr lang="zh-CN" altLang="zh-CN" sz="4000" b="1" dirty="0" smtClean="0"/>
              <a:t>说明</a:t>
            </a:r>
            <a:r>
              <a:rPr lang="zh-CN" altLang="zh-CN" sz="4000" b="1" dirty="0" smtClean="0"/>
              <a:t>本书是写给在以弗所教会的信徒。以弗所教会中外邦人的信徒与犹太人的信徒都不少，所以使徒一再解明在基督里已不分犹太与外邦，都成为神家的人</a:t>
            </a:r>
            <a:r>
              <a:rPr lang="en-US" altLang="zh-CN" sz="4000" b="1" dirty="0" smtClean="0"/>
              <a:t>(</a:t>
            </a:r>
            <a:r>
              <a:rPr lang="zh-CN" altLang="zh-CN" sz="4000" b="1" dirty="0" smtClean="0"/>
              <a:t>弗二</a:t>
            </a:r>
            <a:r>
              <a:rPr lang="en-US" altLang="zh-CN" sz="4000" b="1" dirty="0" smtClean="0"/>
              <a:t>11-22)</a:t>
            </a:r>
            <a:r>
              <a:rPr lang="zh-CN" altLang="zh-CN" sz="4000" b="1" dirty="0" smtClean="0"/>
              <a:t>，得以同为后嗣</a:t>
            </a:r>
            <a:r>
              <a:rPr lang="en-US" altLang="zh-CN" sz="4000" b="1" dirty="0" smtClean="0"/>
              <a:t>(</a:t>
            </a:r>
            <a:r>
              <a:rPr lang="zh-CN" altLang="zh-CN" sz="4000" b="1" dirty="0" smtClean="0"/>
              <a:t>弗三</a:t>
            </a:r>
            <a:r>
              <a:rPr lang="en-US" altLang="zh-CN" sz="4000" b="1" dirty="0" smtClean="0"/>
              <a:t>6)</a:t>
            </a:r>
            <a:r>
              <a:rPr lang="zh-CN" altLang="zh-CN" sz="4000" b="1" dirty="0" smtClean="0"/>
              <a:t>，应当竭力保守合而为一的心</a:t>
            </a:r>
            <a:r>
              <a:rPr lang="en-US" altLang="zh-CN" sz="4000" b="1" dirty="0" smtClean="0"/>
              <a:t>(</a:t>
            </a:r>
            <a:r>
              <a:rPr lang="zh-CN" altLang="zh-CN" sz="4000" b="1" dirty="0" smtClean="0"/>
              <a:t>弗四</a:t>
            </a:r>
            <a:r>
              <a:rPr lang="en-US" altLang="zh-CN" sz="4000" b="1" dirty="0" smtClean="0"/>
              <a:t>3-6)</a:t>
            </a:r>
            <a:r>
              <a:rPr lang="zh-CN" altLang="zh-CN" sz="4000" b="1" dirty="0" smtClean="0"/>
              <a:t>。</a:t>
            </a:r>
            <a:endParaRPr lang="zh-CN" alt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44792"/>
          </a:xfrm>
        </p:spPr>
        <p:txBody>
          <a:bodyPr>
            <a:normAutofit fontScale="90000"/>
          </a:bodyPr>
          <a:lstStyle/>
          <a:p>
            <a:r>
              <a:rPr lang="zh-CN" altLang="zh-CN" sz="5300" b="1" dirty="0" smtClean="0"/>
              <a:t>六</a:t>
            </a:r>
            <a:r>
              <a:rPr lang="zh-CN" altLang="zh-CN" sz="5300" b="1" dirty="0" smtClean="0"/>
              <a:t>、以</a:t>
            </a:r>
            <a:r>
              <a:rPr lang="zh-CN" altLang="zh-CN" sz="5300" b="1" dirty="0" smtClean="0"/>
              <a:t>弗所</a:t>
            </a:r>
            <a:r>
              <a:rPr lang="zh-CN" altLang="zh-CN" sz="5300" b="1" dirty="0" smtClean="0"/>
              <a:t>书</a:t>
            </a:r>
            <a:r>
              <a:rPr lang="zh-CN" altLang="en-US" sz="5300" b="1" dirty="0" smtClean="0"/>
              <a:t>里</a:t>
            </a:r>
            <a:r>
              <a:rPr lang="zh-CN" altLang="zh-CN" sz="5300" b="1" dirty="0" smtClean="0"/>
              <a:t>教会</a:t>
            </a:r>
            <a:r>
              <a:rPr lang="zh-CN" altLang="zh-CN" sz="5300" b="1" dirty="0" smtClean="0"/>
              <a:t>的比喻</a:t>
            </a:r>
            <a:br>
              <a:rPr lang="zh-CN" altLang="zh-CN" sz="6000" dirty="0" smtClean="0"/>
            </a:br>
            <a:endParaRPr lang="zh-CN" altLang="en-US" sz="6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altLang="zh-CN" sz="3600" b="1" dirty="0" smtClean="0"/>
          </a:p>
          <a:p>
            <a:r>
              <a:rPr lang="en-US" altLang="zh-CN" sz="3600" b="1" dirty="0" smtClean="0"/>
              <a:t>1</a:t>
            </a:r>
            <a:r>
              <a:rPr lang="en-US" altLang="zh-CN" sz="3600" b="1" dirty="0" smtClean="0"/>
              <a:t>.</a:t>
            </a:r>
            <a:r>
              <a:rPr lang="zh-CN" altLang="zh-CN" sz="3600" b="1" dirty="0" smtClean="0"/>
              <a:t>教会是基督的身体——弗</a:t>
            </a:r>
            <a:r>
              <a:rPr lang="en-US" altLang="zh-CN" sz="3600" b="1" dirty="0" smtClean="0"/>
              <a:t>1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22/23</a:t>
            </a:r>
            <a:endParaRPr lang="zh-CN" altLang="zh-CN" sz="3600" dirty="0" smtClean="0"/>
          </a:p>
          <a:p>
            <a:r>
              <a:rPr lang="en-US" altLang="zh-CN" sz="3600" b="1" dirty="0" smtClean="0"/>
              <a:t>2.</a:t>
            </a:r>
            <a:r>
              <a:rPr lang="zh-CN" altLang="zh-CN" sz="3600" b="1" dirty="0" smtClean="0"/>
              <a:t>教会是新人——弗</a:t>
            </a:r>
            <a:r>
              <a:rPr lang="en-US" altLang="zh-CN" sz="3600" b="1" dirty="0" smtClean="0"/>
              <a:t>2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15</a:t>
            </a:r>
            <a:endParaRPr lang="en-US" altLang="zh-CN" sz="3600" b="1" dirty="0" smtClean="0"/>
          </a:p>
          <a:p>
            <a:pPr>
              <a:buNone/>
            </a:pPr>
            <a:endParaRPr lang="zh-CN" altLang="zh-CN" sz="3600" dirty="0" smtClean="0"/>
          </a:p>
          <a:p>
            <a:r>
              <a:rPr lang="en-US" altLang="zh-CN" sz="3600" b="1" dirty="0" smtClean="0"/>
              <a:t>3.</a:t>
            </a:r>
            <a:r>
              <a:rPr lang="zh-CN" altLang="zh-CN" sz="3600" b="1" dirty="0" smtClean="0"/>
              <a:t>教会是世界的光——弗</a:t>
            </a:r>
            <a:r>
              <a:rPr lang="en-US" altLang="zh-CN" sz="3600" b="1" dirty="0" smtClean="0"/>
              <a:t>5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8 </a:t>
            </a:r>
            <a:endParaRPr lang="en-US" altLang="zh-CN" sz="3600" b="1" dirty="0" smtClean="0"/>
          </a:p>
          <a:p>
            <a:pPr>
              <a:buNone/>
            </a:pPr>
            <a:r>
              <a:rPr lang="zh-CN" altLang="zh-CN" sz="3600" b="1" dirty="0" smtClean="0"/>
              <a:t>太</a:t>
            </a:r>
            <a:r>
              <a:rPr lang="en-US" altLang="zh-CN" sz="3600" b="1" dirty="0" smtClean="0"/>
              <a:t>5:13/14</a:t>
            </a:r>
            <a:endParaRPr lang="zh-CN" altLang="zh-CN" sz="3600" dirty="0" smtClean="0"/>
          </a:p>
          <a:p>
            <a:r>
              <a:rPr lang="en-US" altLang="zh-CN" sz="3600" b="1" dirty="0" smtClean="0"/>
              <a:t>4.</a:t>
            </a:r>
            <a:r>
              <a:rPr lang="zh-CN" altLang="zh-CN" sz="3600" b="1" dirty="0" smtClean="0"/>
              <a:t>教会是灵宫——弗</a:t>
            </a:r>
            <a:r>
              <a:rPr lang="en-US" altLang="zh-CN" sz="3600" b="1" dirty="0" smtClean="0"/>
              <a:t>2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22</a:t>
            </a:r>
            <a:endParaRPr lang="zh-CN" altLang="zh-CN" sz="3600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600" b="1" dirty="0" smtClean="0"/>
              <a:t>5.</a:t>
            </a:r>
            <a:r>
              <a:rPr lang="zh-CN" altLang="zh-CN" sz="3600" b="1" dirty="0" smtClean="0"/>
              <a:t>教会是神的家——弗</a:t>
            </a:r>
            <a:r>
              <a:rPr lang="en-US" altLang="zh-CN" sz="3600" b="1" dirty="0" smtClean="0"/>
              <a:t>2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19</a:t>
            </a:r>
            <a:endParaRPr lang="zh-CN" altLang="zh-CN" sz="3600" dirty="0" smtClean="0"/>
          </a:p>
          <a:p>
            <a:r>
              <a:rPr lang="en-US" altLang="zh-CN" sz="3600" b="1" dirty="0" smtClean="0"/>
              <a:t>6.</a:t>
            </a:r>
            <a:r>
              <a:rPr lang="zh-CN" altLang="zh-CN" sz="3600" b="1" dirty="0" smtClean="0"/>
              <a:t>教会是神的国——弗</a:t>
            </a:r>
            <a:r>
              <a:rPr lang="en-US" altLang="zh-CN" sz="3600" b="1" dirty="0" smtClean="0"/>
              <a:t>2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19</a:t>
            </a:r>
            <a:endParaRPr lang="en-US" altLang="zh-CN" sz="3600" b="1" dirty="0" smtClean="0"/>
          </a:p>
          <a:p>
            <a:pPr>
              <a:buNone/>
            </a:pPr>
            <a:endParaRPr lang="zh-CN" altLang="zh-CN" sz="3600" dirty="0" smtClean="0"/>
          </a:p>
          <a:p>
            <a:r>
              <a:rPr lang="en-US" altLang="zh-CN" sz="3600" b="1" dirty="0" smtClean="0"/>
              <a:t>7.</a:t>
            </a:r>
            <a:r>
              <a:rPr lang="zh-CN" altLang="zh-CN" sz="3600" b="1" dirty="0" smtClean="0"/>
              <a:t>教会是基督的新妇—弗</a:t>
            </a:r>
            <a:r>
              <a:rPr lang="en-US" altLang="zh-CN" sz="3600" b="1" dirty="0" smtClean="0"/>
              <a:t>5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32</a:t>
            </a:r>
            <a:endParaRPr lang="zh-CN" altLang="zh-CN" sz="3600" dirty="0" smtClean="0"/>
          </a:p>
          <a:p>
            <a:r>
              <a:rPr lang="en-US" altLang="zh-CN" sz="3600" b="1" dirty="0" smtClean="0"/>
              <a:t>8.</a:t>
            </a:r>
            <a:r>
              <a:rPr lang="zh-CN" altLang="zh-CN" sz="3600" b="1" dirty="0" smtClean="0"/>
              <a:t>教会是神的军队——弗</a:t>
            </a:r>
            <a:r>
              <a:rPr lang="en-US" altLang="zh-CN" sz="3600" b="1" dirty="0" smtClean="0"/>
              <a:t>6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10/17</a:t>
            </a:r>
            <a:endParaRPr lang="zh-CN" altLang="zh-CN" sz="3600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76840"/>
          </a:xfrm>
        </p:spPr>
        <p:txBody>
          <a:bodyPr>
            <a:normAutofit fontScale="90000"/>
          </a:bodyPr>
          <a:lstStyle/>
          <a:p>
            <a:br>
              <a:rPr lang="en-US" altLang="zh-CN" b="1" dirty="0" smtClean="0"/>
            </a:br>
            <a:br>
              <a:rPr lang="en-US" altLang="zh-CN" b="1" dirty="0" smtClean="0"/>
            </a:br>
            <a:r>
              <a:rPr lang="zh-CN" altLang="zh-CN" sz="5300" b="1" dirty="0" smtClean="0"/>
              <a:t>七</a:t>
            </a:r>
            <a:r>
              <a:rPr lang="zh-CN" altLang="zh-CN" sz="5300" b="1" dirty="0" smtClean="0"/>
              <a:t>、从以弗所书看圣灵的</a:t>
            </a:r>
            <a:r>
              <a:rPr lang="zh-CN" altLang="zh-CN" sz="5300" b="1" dirty="0" smtClean="0"/>
              <a:t>工作</a:t>
            </a:r>
            <a:br>
              <a:rPr lang="en-US" altLang="zh-CN" sz="5300" b="1" dirty="0" smtClean="0"/>
            </a:br>
            <a:br>
              <a:rPr lang="zh-CN" altLang="zh-CN" sz="5300" dirty="0" smtClean="0"/>
            </a:br>
            <a:endParaRPr lang="zh-CN" altLang="en-US" sz="53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3600" b="1" dirty="0" smtClean="0"/>
          </a:p>
          <a:p>
            <a:r>
              <a:rPr lang="en-US" altLang="zh-CN" sz="3600" b="1" dirty="0" smtClean="0"/>
              <a:t>1</a:t>
            </a:r>
            <a:r>
              <a:rPr lang="zh-CN" altLang="zh-CN" sz="3600" b="1" dirty="0" smtClean="0"/>
              <a:t>、圣灵使我们信主像主 </a:t>
            </a:r>
            <a:r>
              <a:rPr lang="en-US" altLang="zh-CN" sz="3600" b="1" dirty="0" smtClean="0"/>
              <a:t>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1:13</a:t>
            </a:r>
            <a:endParaRPr lang="zh-CN" altLang="zh-CN" sz="3600" dirty="0" smtClean="0"/>
          </a:p>
          <a:p>
            <a:r>
              <a:rPr lang="en-US" altLang="zh-CN" sz="3600" b="1" dirty="0" smtClean="0"/>
              <a:t>2</a:t>
            </a:r>
            <a:r>
              <a:rPr lang="zh-CN" altLang="zh-CN" sz="3600" b="1" dirty="0" smtClean="0"/>
              <a:t>、圣灵是质 </a:t>
            </a:r>
            <a:r>
              <a:rPr lang="en-US" altLang="zh-CN" sz="3600" b="1" dirty="0" smtClean="0"/>
              <a:t>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1:14</a:t>
            </a:r>
            <a:endParaRPr lang="en-US" altLang="zh-CN" sz="3600" b="1" dirty="0" smtClean="0"/>
          </a:p>
          <a:p>
            <a:pPr>
              <a:buNone/>
            </a:pPr>
            <a:endParaRPr lang="zh-CN" altLang="zh-CN" sz="3600" dirty="0" smtClean="0"/>
          </a:p>
          <a:p>
            <a:r>
              <a:rPr lang="en-US" altLang="zh-CN" sz="3600" b="1" dirty="0" smtClean="0"/>
              <a:t>3</a:t>
            </a:r>
            <a:r>
              <a:rPr lang="zh-CN" altLang="zh-CN" sz="3600" b="1" dirty="0" smtClean="0"/>
              <a:t>、使信徒真知道神</a:t>
            </a:r>
            <a:r>
              <a:rPr lang="en-US" altLang="zh-CN" sz="3600" b="1" dirty="0" smtClean="0"/>
              <a:t> 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1:17</a:t>
            </a:r>
            <a:endParaRPr lang="zh-CN" altLang="zh-CN" sz="3600" dirty="0" smtClean="0"/>
          </a:p>
          <a:p>
            <a:r>
              <a:rPr lang="en-US" altLang="zh-CN" sz="3600" b="1" dirty="0" smtClean="0"/>
              <a:t>4</a:t>
            </a:r>
            <a:r>
              <a:rPr lang="zh-CN" altLang="zh-CN" sz="3600" b="1" dirty="0" smtClean="0"/>
              <a:t>、使信徒知道恩召的指望</a:t>
            </a:r>
            <a:r>
              <a:rPr lang="en-US" altLang="zh-CN" sz="3600" b="1" dirty="0" smtClean="0"/>
              <a:t> 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1:18</a:t>
            </a:r>
            <a:endParaRPr lang="zh-CN" altLang="zh-CN" sz="3600" dirty="0" smtClean="0"/>
          </a:p>
          <a:p>
            <a:endParaRPr lang="zh-CN" alt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600" b="1" dirty="0" smtClean="0"/>
              <a:t>5</a:t>
            </a:r>
            <a:r>
              <a:rPr lang="zh-CN" altLang="zh-CN" sz="3600" b="1" dirty="0" smtClean="0"/>
              <a:t>、使信徒被神得着 </a:t>
            </a:r>
            <a:r>
              <a:rPr lang="en-US" altLang="zh-CN" sz="3600" b="1" dirty="0" smtClean="0"/>
              <a:t>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1:18</a:t>
            </a:r>
            <a:endParaRPr lang="zh-CN" altLang="zh-CN" sz="3600" dirty="0" smtClean="0"/>
          </a:p>
          <a:p>
            <a:r>
              <a:rPr lang="en-US" altLang="zh-CN" sz="3600" b="1" dirty="0" smtClean="0"/>
              <a:t>6</a:t>
            </a:r>
            <a:r>
              <a:rPr lang="zh-CN" altLang="zh-CN" sz="3600" b="1" dirty="0" smtClean="0"/>
              <a:t>、使信徒经历神浩大的能力  弗</a:t>
            </a:r>
            <a:r>
              <a:rPr lang="en-US" altLang="zh-CN" sz="3600" b="1" dirty="0" smtClean="0"/>
              <a:t>1</a:t>
            </a:r>
            <a:r>
              <a:rPr lang="zh-CN" altLang="en-US" sz="3600" b="1" dirty="0" smtClean="0"/>
              <a:t>：</a:t>
            </a:r>
            <a:r>
              <a:rPr lang="en-US" altLang="zh-CN" sz="3600" b="1" dirty="0" smtClean="0"/>
              <a:t>19-21</a:t>
            </a:r>
            <a:endParaRPr lang="en-US" altLang="zh-CN" sz="3600" b="1" dirty="0" smtClean="0"/>
          </a:p>
          <a:p>
            <a:pPr>
              <a:buNone/>
            </a:pPr>
            <a:endParaRPr lang="zh-CN" altLang="zh-CN" sz="3600" dirty="0" smtClean="0"/>
          </a:p>
          <a:p>
            <a:r>
              <a:rPr lang="en-US" altLang="zh-CN" sz="3600" b="1" dirty="0" smtClean="0"/>
              <a:t>7</a:t>
            </a:r>
            <a:r>
              <a:rPr lang="zh-CN" altLang="zh-CN" sz="3600" b="1" dirty="0" smtClean="0"/>
              <a:t>、感动信徒亲近神 </a:t>
            </a:r>
            <a:r>
              <a:rPr lang="en-US" altLang="zh-CN" sz="3600" b="1" dirty="0" smtClean="0"/>
              <a:t>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2:18</a:t>
            </a:r>
            <a:endParaRPr lang="zh-CN" altLang="zh-CN" sz="3600" dirty="0" smtClean="0"/>
          </a:p>
          <a:p>
            <a:r>
              <a:rPr lang="en-US" altLang="zh-CN" sz="3600" b="1" dirty="0" smtClean="0"/>
              <a:t>8</a:t>
            </a:r>
            <a:r>
              <a:rPr lang="zh-CN" altLang="zh-CN" sz="3600" b="1" dirty="0" smtClean="0"/>
              <a:t>、圣灵建造灵宫 </a:t>
            </a:r>
            <a:r>
              <a:rPr lang="en-US" altLang="zh-CN" sz="3600" b="1" dirty="0" smtClean="0"/>
              <a:t>  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2:20-22</a:t>
            </a:r>
            <a:endParaRPr lang="zh-CN" altLang="zh-CN" sz="3600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 smtClean="0"/>
              <a:t>9</a:t>
            </a:r>
            <a:r>
              <a:rPr lang="zh-CN" altLang="zh-CN" sz="3600" b="1" dirty="0" smtClean="0"/>
              <a:t>、启示信徒福音大使命 </a:t>
            </a:r>
            <a:r>
              <a:rPr lang="en-US" altLang="zh-CN" sz="3600" b="1" dirty="0" smtClean="0"/>
              <a:t> 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3:5-6</a:t>
            </a:r>
            <a:endParaRPr lang="zh-CN" altLang="zh-CN" sz="3600" dirty="0" smtClean="0"/>
          </a:p>
          <a:p>
            <a:r>
              <a:rPr lang="en-US" altLang="zh-CN" sz="3600" b="1" dirty="0" smtClean="0"/>
              <a:t>10</a:t>
            </a:r>
            <a:r>
              <a:rPr lang="zh-CN" altLang="zh-CN" sz="3600" b="1" dirty="0" smtClean="0"/>
              <a:t>、使信徒心里刚强 </a:t>
            </a:r>
            <a:r>
              <a:rPr lang="en-US" altLang="zh-CN" sz="3600" b="1" dirty="0" smtClean="0"/>
              <a:t> 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3:14</a:t>
            </a:r>
            <a:r>
              <a:rPr lang="zh-CN" altLang="zh-CN" sz="3600" b="1" dirty="0" smtClean="0"/>
              <a:t>——</a:t>
            </a:r>
            <a:r>
              <a:rPr lang="en-US" altLang="zh-CN" sz="3600" b="1" dirty="0" smtClean="0"/>
              <a:t>19</a:t>
            </a:r>
            <a:endParaRPr lang="zh-CN" altLang="zh-CN" sz="3600" dirty="0" smtClean="0"/>
          </a:p>
          <a:p>
            <a:r>
              <a:rPr lang="en-US" altLang="zh-CN" sz="3600" b="1" dirty="0" smtClean="0"/>
              <a:t>11</a:t>
            </a:r>
            <a:r>
              <a:rPr lang="zh-CN" altLang="zh-CN" sz="3600" b="1" dirty="0" smtClean="0"/>
              <a:t>、圣灵使教会合而为一 </a:t>
            </a:r>
            <a:r>
              <a:rPr lang="en-US" altLang="zh-CN" sz="3600" b="1" dirty="0" smtClean="0"/>
              <a:t>  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4:3</a:t>
            </a:r>
            <a:endParaRPr lang="zh-CN" altLang="zh-CN" sz="3600" dirty="0" smtClean="0"/>
          </a:p>
          <a:p>
            <a:r>
              <a:rPr lang="en-US" altLang="zh-CN" sz="3600" b="1" dirty="0" smtClean="0"/>
              <a:t>12</a:t>
            </a:r>
            <a:r>
              <a:rPr lang="zh-CN" altLang="zh-CN" sz="3600" b="1" dirty="0" smtClean="0"/>
              <a:t>、给信徒恩赐 </a:t>
            </a:r>
            <a:r>
              <a:rPr lang="en-US" altLang="zh-CN" sz="3600" b="1" dirty="0" smtClean="0"/>
              <a:t>        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4:7</a:t>
            </a:r>
            <a:endParaRPr lang="zh-CN" altLang="zh-CN" sz="3600" dirty="0" smtClean="0"/>
          </a:p>
          <a:p>
            <a:endParaRPr lang="zh-CN" alt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600" b="1" dirty="0" smtClean="0"/>
              <a:t>13</a:t>
            </a:r>
            <a:r>
              <a:rPr lang="zh-CN" altLang="zh-CN" sz="3600" b="1" dirty="0" smtClean="0"/>
              <a:t>、为信徒担忧（柔和的圣灵）</a:t>
            </a:r>
            <a:r>
              <a:rPr lang="zh-CN" altLang="en-US" sz="3600" b="1" dirty="0" smtClean="0"/>
              <a:t>弗</a:t>
            </a:r>
            <a:r>
              <a:rPr lang="en-US" altLang="zh-CN" sz="3600" b="1" dirty="0" smtClean="0"/>
              <a:t>4:30</a:t>
            </a:r>
            <a:endParaRPr lang="zh-CN" altLang="zh-CN" sz="3600" dirty="0" smtClean="0"/>
          </a:p>
          <a:p>
            <a:r>
              <a:rPr lang="en-US" altLang="zh-CN" sz="3600" b="1" dirty="0" smtClean="0"/>
              <a:t>14</a:t>
            </a:r>
            <a:r>
              <a:rPr lang="zh-CN" altLang="zh-CN" sz="3600" b="1" dirty="0" smtClean="0"/>
              <a:t>、要被圣灵充满 </a:t>
            </a:r>
            <a:r>
              <a:rPr lang="en-US" altLang="zh-CN" sz="3600" b="1" dirty="0" smtClean="0"/>
              <a:t>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5:18-19</a:t>
            </a:r>
            <a:endParaRPr lang="en-US" altLang="zh-CN" sz="3600" b="1" dirty="0" smtClean="0"/>
          </a:p>
          <a:p>
            <a:pPr>
              <a:buNone/>
            </a:pPr>
            <a:endParaRPr lang="zh-CN" altLang="zh-CN" sz="3600" dirty="0" smtClean="0"/>
          </a:p>
          <a:p>
            <a:r>
              <a:rPr lang="en-US" altLang="zh-CN" sz="3600" b="1" dirty="0" smtClean="0"/>
              <a:t>15</a:t>
            </a:r>
            <a:r>
              <a:rPr lang="zh-CN" altLang="zh-CN" sz="3600" b="1" dirty="0" smtClean="0"/>
              <a:t>、要拿起圣灵的宝剑 </a:t>
            </a:r>
            <a:r>
              <a:rPr lang="en-US" altLang="zh-CN" sz="3600" b="1" dirty="0" smtClean="0"/>
              <a:t>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6:17</a:t>
            </a:r>
            <a:endParaRPr lang="zh-CN" altLang="zh-CN" sz="3600" dirty="0" smtClean="0"/>
          </a:p>
          <a:p>
            <a:pPr lvl="0"/>
            <a:r>
              <a:rPr lang="en-US" altLang="zh-CN" sz="3600" b="1" dirty="0" smtClean="0"/>
              <a:t>16</a:t>
            </a:r>
            <a:r>
              <a:rPr lang="zh-CN" altLang="en-US" sz="3600" b="1" dirty="0" smtClean="0"/>
              <a:t>、</a:t>
            </a:r>
            <a:r>
              <a:rPr lang="zh-CN" altLang="zh-CN" sz="3600" b="1" dirty="0" smtClean="0"/>
              <a:t>帮助信徒祷告 </a:t>
            </a:r>
            <a:r>
              <a:rPr lang="en-US" altLang="zh-CN" sz="3600" b="1" dirty="0" smtClean="0"/>
              <a:t>   </a:t>
            </a:r>
            <a:r>
              <a:rPr lang="zh-CN" altLang="zh-CN" sz="3600" b="1" dirty="0" smtClean="0"/>
              <a:t>弗</a:t>
            </a:r>
            <a:r>
              <a:rPr lang="en-US" altLang="zh-CN" sz="3600" b="1" dirty="0" smtClean="0"/>
              <a:t>6:18/19</a:t>
            </a:r>
            <a:endParaRPr lang="zh-CN" altLang="zh-CN" sz="3600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7200" b="1" dirty="0" smtClean="0"/>
              <a:t>八</a:t>
            </a:r>
            <a:r>
              <a:rPr lang="en-US" altLang="zh-CN" sz="7200" b="1" dirty="0" smtClean="0"/>
              <a:t>.</a:t>
            </a:r>
            <a:r>
              <a:rPr lang="zh-CN" altLang="en-US" sz="7200" b="1" dirty="0" smtClean="0"/>
              <a:t>本书地位</a:t>
            </a:r>
            <a:endParaRPr lang="zh-CN" altLang="en-US" sz="7200" dirty="0" smtClean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 dirty="0" smtClean="0"/>
              <a:t>与歌罗西同论教会整体</a:t>
            </a:r>
            <a:endParaRPr lang="en-US" altLang="zh-CN" sz="4000" b="1" dirty="0" smtClean="0"/>
          </a:p>
          <a:p>
            <a:pPr>
              <a:buNone/>
            </a:pPr>
            <a:endParaRPr lang="zh-CN" altLang="en-US" sz="4000" dirty="0" smtClean="0"/>
          </a:p>
          <a:p>
            <a:r>
              <a:rPr lang="zh-CN" altLang="en-US" sz="4000" b="1" dirty="0" smtClean="0"/>
              <a:t>与林前同论教会行为</a:t>
            </a:r>
            <a:endParaRPr lang="en-US" altLang="zh-CN" sz="4000" b="1" dirty="0" smtClean="0"/>
          </a:p>
          <a:p>
            <a:pPr>
              <a:buNone/>
            </a:pPr>
            <a:endParaRPr lang="en-US" altLang="zh-CN" sz="4000" dirty="0" smtClean="0"/>
          </a:p>
          <a:p>
            <a:r>
              <a:rPr lang="zh-CN" altLang="en-US" sz="4000" b="1" dirty="0" smtClean="0"/>
              <a:t>与提前</a:t>
            </a:r>
            <a:r>
              <a:rPr lang="en-US" altLang="zh-CN" sz="4000" b="1" dirty="0" smtClean="0"/>
              <a:t>.</a:t>
            </a:r>
            <a:r>
              <a:rPr lang="zh-CN" altLang="en-US" sz="4000" b="1" dirty="0" smtClean="0"/>
              <a:t>后同论教会治理</a:t>
            </a:r>
            <a:endParaRPr lang="zh-CN" altLang="en-US" sz="4000" dirty="0" smtClean="0"/>
          </a:p>
          <a:p>
            <a:endParaRPr lang="zh-CN" altLang="en-US" sz="4000" dirty="0" smtClean="0"/>
          </a:p>
          <a:p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第一段     全书引言  1:1/2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zh-CN" altLang="en-US" sz="4000" b="1" dirty="0" smtClean="0"/>
              <a:t>一.表明身份      1      </a:t>
            </a:r>
            <a:endParaRPr lang="en-US" altLang="zh-CN" sz="4000" b="1" dirty="0" smtClean="0"/>
          </a:p>
          <a:p>
            <a:pPr>
              <a:buFont typeface="Wingdings 2" panose="05020102010507070707" pitchFamily="18" charset="2"/>
              <a:buNone/>
            </a:pPr>
            <a:r>
              <a:rPr lang="zh-CN" altLang="en-US" sz="4000" b="1" dirty="0" smtClean="0"/>
              <a:t>加</a:t>
            </a:r>
            <a:r>
              <a:rPr lang="en-US" altLang="zh-CN" sz="4000" b="1" dirty="0" smtClean="0"/>
              <a:t>1:1-2</a:t>
            </a:r>
            <a:r>
              <a:rPr lang="zh-CN" altLang="en-US" sz="4000" b="1" dirty="0" smtClean="0"/>
              <a:t>作使徒的保罗（不是由于人，也不是借着人，乃是藉着耶稣基督，与叫他从死里复活的父神），和一切与我同在的众弟兄，写信给加拉太的各教会。 </a:t>
            </a:r>
            <a:endParaRPr lang="zh-CN" altLang="en-US" sz="4000" b="1" dirty="0" smtClean="0"/>
          </a:p>
          <a:p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7200" b="1" dirty="0" smtClean="0"/>
              <a:t>一</a:t>
            </a:r>
            <a:r>
              <a:rPr lang="en-US" altLang="zh-CN" sz="7200" b="1" dirty="0" smtClean="0"/>
              <a:t>.</a:t>
            </a:r>
            <a:r>
              <a:rPr lang="zh-CN" altLang="en-US" sz="7200" b="1" dirty="0" smtClean="0"/>
              <a:t>以弗所地方略况</a:t>
            </a:r>
            <a:endParaRPr lang="zh-CN" altLang="en-US" sz="7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br>
              <a:rPr lang="zh-CN" altLang="en-US" b="1" dirty="0" smtClean="0"/>
            </a:br>
            <a:br>
              <a:rPr lang="zh-CN" altLang="en-US" b="1" dirty="0" smtClean="0"/>
            </a:br>
            <a:r>
              <a:rPr lang="zh-CN" altLang="en-US" sz="4000" b="1" dirty="0" smtClean="0"/>
              <a:t>以弗所是小亚细亚的一座大城，在地中海东部的爱琴海东岸，位于加斯他河口。它是罗马帝国的驻防城，又是亚细亚省的省会，交通便利，商业发达，人民富庶，犹太人在这里居住的为数不少。城内有著名的亚底米女神庙.</a:t>
            </a:r>
            <a:r>
              <a:rPr lang="zh-CN" altLang="en-US" sz="4000" dirty="0" smtClean="0"/>
              <a:t> </a:t>
            </a:r>
            <a:endParaRPr lang="zh-CN" altLang="en-US" sz="4000" dirty="0" smtClean="0"/>
          </a:p>
          <a:p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altLang="zh-CN" sz="4000" b="1" dirty="0" smtClean="0"/>
          </a:p>
          <a:p>
            <a:pPr lvl="1"/>
            <a:endParaRPr lang="en-US" altLang="zh-CN" sz="4000" b="1" dirty="0" smtClean="0"/>
          </a:p>
          <a:p>
            <a:pPr lvl="1"/>
            <a:r>
              <a:rPr lang="zh-CN" altLang="en-US" sz="4000" b="1" dirty="0" smtClean="0"/>
              <a:t>使徒'希腊文'蒙差遣之意.</a:t>
            </a:r>
            <a:endParaRPr lang="zh-CN" alt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4400" b="1" dirty="0" smtClean="0"/>
              <a:t> 属神之人的身份</a:t>
            </a:r>
            <a:r>
              <a:rPr lang="en-US" altLang="zh-CN" sz="4400" b="1" dirty="0" smtClean="0"/>
              <a:t>: </a:t>
            </a:r>
            <a:endParaRPr lang="zh-CN" altLang="zh-CN" sz="4400" dirty="0" smtClean="0"/>
          </a:p>
          <a:p>
            <a:pPr lvl="0"/>
            <a:r>
              <a:rPr lang="en-US" altLang="zh-CN" sz="4400" b="1" dirty="0" smtClean="0"/>
              <a:t>1.</a:t>
            </a:r>
            <a:r>
              <a:rPr lang="zh-CN" altLang="zh-CN" sz="4400" b="1" dirty="0" smtClean="0"/>
              <a:t>信徒</a:t>
            </a:r>
            <a:r>
              <a:rPr lang="en-US" altLang="zh-CN" sz="4400" b="1" dirty="0" smtClean="0"/>
              <a:t>  (</a:t>
            </a:r>
            <a:r>
              <a:rPr lang="zh-CN" altLang="zh-CN" sz="4400" b="1" dirty="0" smtClean="0"/>
              <a:t>注重对主的信仰</a:t>
            </a:r>
            <a:r>
              <a:rPr lang="en-US" altLang="zh-CN" sz="4400" b="1" dirty="0" smtClean="0"/>
              <a:t>)  </a:t>
            </a:r>
            <a:endParaRPr lang="en-US" altLang="zh-CN" sz="4400" b="1" dirty="0" smtClean="0"/>
          </a:p>
          <a:p>
            <a:pPr lvl="0"/>
            <a:r>
              <a:rPr lang="zh-CN" altLang="zh-CN" sz="4400" b="1" dirty="0" smtClean="0"/>
              <a:t>提前</a:t>
            </a:r>
            <a:r>
              <a:rPr lang="en-US" altLang="zh-CN" sz="4400" b="1" dirty="0" smtClean="0"/>
              <a:t>4:10</a:t>
            </a:r>
            <a:r>
              <a:rPr lang="zh-CN" altLang="zh-CN" sz="4400" b="1" dirty="0" smtClean="0"/>
              <a:t>我们劳苦努力，正是为此，因我们的指望在乎永生的神。他是万人的救主，更是信徒的救主。 </a:t>
            </a:r>
            <a:endParaRPr lang="zh-CN" altLang="zh-CN" sz="4400" dirty="0" smtClean="0"/>
          </a:p>
          <a:p>
            <a:endParaRPr lang="zh-CN" altLang="en-US" sz="4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altLang="zh-CN" sz="4400" b="1" dirty="0" smtClean="0"/>
              <a:t>2.</a:t>
            </a:r>
            <a:r>
              <a:rPr lang="zh-CN" altLang="zh-CN" sz="4400" b="1" dirty="0" smtClean="0"/>
              <a:t>圣徒</a:t>
            </a:r>
            <a:r>
              <a:rPr lang="en-US" altLang="zh-CN" sz="4400" b="1" dirty="0" smtClean="0"/>
              <a:t>  </a:t>
            </a:r>
            <a:r>
              <a:rPr lang="zh-CN" altLang="zh-CN" sz="4400" b="1" dirty="0" smtClean="0"/>
              <a:t>（注重圣洁的地位</a:t>
            </a:r>
            <a:r>
              <a:rPr lang="en-US" altLang="zh-CN" sz="4400" b="1" dirty="0" smtClean="0"/>
              <a:t>)  </a:t>
            </a:r>
            <a:endParaRPr lang="en-US" altLang="zh-CN" sz="4400" b="1" dirty="0" smtClean="0"/>
          </a:p>
          <a:p>
            <a:pPr lvl="0"/>
            <a:r>
              <a:rPr lang="zh-CN" altLang="zh-CN" sz="4400" b="1" dirty="0" smtClean="0"/>
              <a:t>林前</a:t>
            </a:r>
            <a:r>
              <a:rPr lang="en-US" altLang="zh-CN" sz="4400" b="1" dirty="0" smtClean="0"/>
              <a:t>1:2 </a:t>
            </a:r>
            <a:r>
              <a:rPr lang="zh-CN" altLang="zh-CN" sz="4400" b="1" dirty="0" smtClean="0"/>
              <a:t>写信给在哥林多神的教会，就是在基督耶稣里成圣，蒙召作圣徒的，以及所有在各处求告我主耶稣基督之名的人。基督是他们的主，也是我们的主。</a:t>
            </a:r>
            <a:endParaRPr lang="zh-CN" altLang="zh-CN" sz="4400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400" b="1" dirty="0" smtClean="0"/>
              <a:t>3.</a:t>
            </a:r>
            <a:r>
              <a:rPr lang="zh-CN" altLang="zh-CN" sz="4400" b="1" dirty="0" smtClean="0"/>
              <a:t>基督徒</a:t>
            </a:r>
            <a:r>
              <a:rPr lang="en-US" altLang="zh-CN" sz="4400" b="1" dirty="0" smtClean="0"/>
              <a:t> (</a:t>
            </a:r>
            <a:r>
              <a:rPr lang="zh-CN" altLang="zh-CN" sz="4400" b="1" dirty="0" smtClean="0"/>
              <a:t>注重与基督的密切关系</a:t>
            </a:r>
            <a:r>
              <a:rPr lang="en-US" altLang="zh-CN" sz="4400" b="1" dirty="0" smtClean="0"/>
              <a:t>)</a:t>
            </a:r>
            <a:r>
              <a:rPr lang="en-US" altLang="zh-CN" sz="4400" dirty="0" smtClean="0"/>
              <a:t> </a:t>
            </a:r>
            <a:endParaRPr lang="en-US" altLang="zh-CN" sz="4400" dirty="0" smtClean="0"/>
          </a:p>
          <a:p>
            <a:r>
              <a:rPr lang="zh-CN" altLang="zh-CN" sz="4000" b="1" dirty="0" smtClean="0"/>
              <a:t>徒</a:t>
            </a:r>
            <a:r>
              <a:rPr lang="en-US" altLang="zh-CN" sz="4000" b="1" dirty="0" smtClean="0"/>
              <a:t>11:26 </a:t>
            </a:r>
            <a:r>
              <a:rPr lang="zh-CN" altLang="zh-CN" sz="4000" b="1" dirty="0" smtClean="0"/>
              <a:t>找着了，就带他到安提阿去。他们足有一年的工夫和教会一同聚集，教训了许多人。门徒称为基督徒是从安提阿起首。</a:t>
            </a:r>
            <a:endParaRPr lang="zh-CN" altLang="zh-CN" sz="4000" dirty="0" smtClean="0"/>
          </a:p>
          <a:p>
            <a:endParaRPr lang="zh-CN" altLang="en-US" sz="4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400" b="1" dirty="0" smtClean="0"/>
              <a:t>4.</a:t>
            </a:r>
            <a:r>
              <a:rPr lang="zh-CN" altLang="zh-CN" sz="4400" b="1" dirty="0" smtClean="0"/>
              <a:t>门徒</a:t>
            </a:r>
            <a:r>
              <a:rPr lang="en-US" altLang="zh-CN" sz="4400" b="1" dirty="0" smtClean="0"/>
              <a:t>   (</a:t>
            </a:r>
            <a:r>
              <a:rPr lang="zh-CN" altLang="zh-CN" sz="4400" b="1" dirty="0" smtClean="0"/>
              <a:t>注重跟主、见证主、效法主</a:t>
            </a:r>
            <a:r>
              <a:rPr lang="en-US" altLang="zh-CN" sz="4400" b="1" dirty="0" smtClean="0"/>
              <a:t>) </a:t>
            </a:r>
            <a:endParaRPr lang="zh-CN" altLang="zh-CN" sz="4400" dirty="0" smtClean="0"/>
          </a:p>
          <a:p>
            <a:r>
              <a:rPr lang="zh-CN" altLang="zh-CN" sz="4400" b="1" dirty="0" smtClean="0"/>
              <a:t>太</a:t>
            </a:r>
            <a:r>
              <a:rPr lang="en-US" altLang="zh-CN" sz="4400" b="1" dirty="0" smtClean="0"/>
              <a:t>10</a:t>
            </a:r>
            <a:r>
              <a:rPr lang="zh-CN" altLang="en-US" sz="4400" b="1" dirty="0" smtClean="0"/>
              <a:t>：</a:t>
            </a:r>
            <a:r>
              <a:rPr lang="en-US" altLang="zh-CN" sz="4400" b="1" dirty="0" smtClean="0"/>
              <a:t>1</a:t>
            </a:r>
            <a:r>
              <a:rPr lang="zh-CN" altLang="zh-CN" sz="4400" b="1" dirty="0" smtClean="0"/>
              <a:t>耶稣叫了十二个门徒来，给他们权柄，能赶逐污鬼，并医治各样的病症。 </a:t>
            </a:r>
            <a:endParaRPr lang="zh-CN" altLang="en-US" sz="4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zh-CN" altLang="en-US" sz="4400" b="1" dirty="0" smtClean="0"/>
              <a:t>二.祝福的话      2   </a:t>
            </a:r>
            <a:endParaRPr lang="en-US" altLang="zh-CN" sz="4400" b="1" dirty="0" smtClean="0"/>
          </a:p>
          <a:p>
            <a:pPr>
              <a:buFont typeface="Wingdings 2" panose="05020102010507070707" pitchFamily="18" charset="2"/>
              <a:buNone/>
            </a:pPr>
            <a:r>
              <a:rPr lang="en-US" sz="4400" b="1" dirty="0" smtClean="0"/>
              <a:t>“</a:t>
            </a:r>
            <a:r>
              <a:rPr lang="en-US" sz="4400" b="1" dirty="0" err="1" smtClean="0"/>
              <a:t>恩惠”的原文字义是‘吸引力</a:t>
            </a:r>
            <a:r>
              <a:rPr lang="en-US" sz="4400" b="1" dirty="0" smtClean="0"/>
              <a:t>’；</a:t>
            </a:r>
            <a:r>
              <a:rPr lang="zh-CN" altLang="en-US" sz="4400" b="1" dirty="0" smtClean="0"/>
              <a:t>  </a:t>
            </a:r>
            <a:endParaRPr lang="zh-CN" altLang="en-US" sz="4400" b="1" dirty="0" smtClean="0"/>
          </a:p>
          <a:p>
            <a:pPr algn="ctr">
              <a:buFont typeface="Wingdings 2" panose="05020102010507070707" pitchFamily="18" charset="2"/>
              <a:buNone/>
            </a:pPr>
            <a:r>
              <a:rPr lang="zh-CN" altLang="en-US" sz="4400" b="1" dirty="0" smtClean="0"/>
              <a:t>  恩惠是平安的源头</a:t>
            </a:r>
            <a:endParaRPr lang="zh-CN" altLang="en-US" sz="4400" b="1" dirty="0" smtClean="0"/>
          </a:p>
          <a:p>
            <a:pPr algn="ctr">
              <a:buFont typeface="Wingdings 2" panose="05020102010507070707" pitchFamily="18" charset="2"/>
              <a:buNone/>
            </a:pPr>
            <a:r>
              <a:rPr lang="zh-CN" altLang="en-US" sz="4400" b="1" dirty="0" smtClean="0"/>
              <a:t> 平安是恩惠的果子</a:t>
            </a:r>
            <a:endParaRPr lang="zh-CN" alt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第二段 神对教会的计划3/23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 smtClean="0"/>
              <a:t>一.神给信徒的福 气         3/14</a:t>
            </a:r>
            <a:endParaRPr lang="en-US" altLang="zh-CN" sz="4000" b="1" dirty="0" smtClean="0"/>
          </a:p>
          <a:p>
            <a:pPr>
              <a:buNone/>
            </a:pPr>
            <a:endParaRPr lang="zh-CN" altLang="en-US" sz="4000" b="1" dirty="0" smtClean="0"/>
          </a:p>
          <a:p>
            <a:pPr>
              <a:buFont typeface="Wingdings 2" panose="05020102010507070707" pitchFamily="18" charset="2"/>
              <a:buNone/>
            </a:pPr>
            <a:r>
              <a:rPr lang="zh-CN" altLang="en-US" sz="4000" b="1" dirty="0" smtClean="0"/>
              <a:t>（一）在创世前蒙神拣选    3/4</a:t>
            </a:r>
            <a:endParaRPr lang="zh-CN" altLang="en-US" sz="4000" b="1" dirty="0" smtClean="0"/>
          </a:p>
          <a:p>
            <a:pPr lvl="1">
              <a:buNone/>
            </a:pPr>
            <a:endParaRPr lang="en-US" altLang="zh-CN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全段经文中有三个“得着称赞”：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1.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对圣父的颂赞（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4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～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6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节上）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2.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对圣子的颂赞（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6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节下～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12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节）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3.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对圣灵的颂赞（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13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～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14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节）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74320" lvl="1" indent="-274320">
              <a:buClr>
                <a:schemeClr val="accent3"/>
              </a:buClr>
              <a:buSzPct val="95000"/>
            </a:pP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加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1:15-17 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然而那把我从母腹里分别出来、又施恩召我的神，既然乐意将他儿子启示在我心里，叫我把他传在外邦人中，我就没有与属血气的人商量，也没有上耶路撒冷去见那些比我先作使徒的，惟独往亚拉伯去，后又回到大马色。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（二）</a:t>
            </a:r>
            <a:r>
              <a:rPr lang="zh-TW" altLang="zh-CN" sz="4000" b="1" dirty="0" smtClean="0">
                <a:solidFill>
                  <a:schemeClr val="tx1"/>
                </a:solidFill>
                <a:uFillTx/>
                <a:sym typeface="+mn-ea"/>
              </a:rPr>
              <a:t>成为圣洁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，无有暇疵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   4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下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zh-CN" altLang="zh-TW" sz="4000" b="1" dirty="0" smtClean="0">
                <a:solidFill>
                  <a:schemeClr val="tx1"/>
                </a:solidFill>
                <a:uFillTx/>
                <a:sym typeface="+mn-ea"/>
              </a:rPr>
              <a:t>【</a:t>
            </a:r>
            <a:r>
              <a:rPr lang="zh-TW" altLang="zh-CN" sz="4000" b="1" dirty="0" smtClean="0">
                <a:solidFill>
                  <a:schemeClr val="tx1"/>
                </a:solidFill>
                <a:uFillTx/>
                <a:sym typeface="+mn-ea"/>
              </a:rPr>
              <a:t>成为圣洁</a:t>
            </a:r>
            <a:r>
              <a:rPr lang="zh-CN" altLang="zh-TW" sz="4000" b="1" dirty="0" smtClean="0">
                <a:solidFill>
                  <a:schemeClr val="tx1"/>
                </a:solidFill>
                <a:uFillTx/>
                <a:sym typeface="+mn-ea"/>
              </a:rPr>
              <a:t>】</a:t>
            </a:r>
            <a:r>
              <a:rPr lang="zh-TW" altLang="zh-CN" sz="4000" b="1" dirty="0" smtClean="0">
                <a:solidFill>
                  <a:schemeClr val="tx1"/>
                </a:solidFill>
                <a:uFillTx/>
                <a:sym typeface="+mn-ea"/>
              </a:rPr>
              <a:t>圣洁在原文是『不同』与『分别出来』的意思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7200" b="1" dirty="0" smtClean="0"/>
              <a:t>二．以弗所</a:t>
            </a:r>
            <a:r>
              <a:rPr lang="zh-CN" altLang="en-US" sz="7200" b="1" dirty="0" smtClean="0"/>
              <a:t>书背景</a:t>
            </a:r>
            <a:endParaRPr lang="zh-CN" altLang="en-US" sz="7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CN" sz="4000" b="1" dirty="0" smtClean="0"/>
              <a:t>保罗第二次宣教回程途中曾经路过以弗所，当时他未久留，但他把百基拉，亚居拉留在那里</a:t>
            </a:r>
            <a:r>
              <a:rPr lang="en-US" altLang="zh-CN" sz="4000" b="1" dirty="0" smtClean="0"/>
              <a:t>(</a:t>
            </a:r>
            <a:r>
              <a:rPr lang="zh-CN" altLang="zh-CN" sz="4000" b="1" dirty="0" smtClean="0"/>
              <a:t>徒十八</a:t>
            </a:r>
            <a:r>
              <a:rPr lang="en-US" altLang="zh-CN" sz="4000" b="1" dirty="0" smtClean="0"/>
              <a:t>18-21)</a:t>
            </a:r>
            <a:r>
              <a:rPr lang="zh-CN" altLang="zh-CN" sz="4000" b="1" dirty="0" smtClean="0"/>
              <a:t>，其时大约是主后五十四年。保罗去后有亚波罗也到那里工作</a:t>
            </a:r>
            <a:r>
              <a:rPr lang="en-US" altLang="zh-CN" sz="4000" b="1" dirty="0" smtClean="0"/>
              <a:t>(</a:t>
            </a:r>
            <a:r>
              <a:rPr lang="zh-CN" altLang="zh-CN" sz="4000" b="1" dirty="0" smtClean="0"/>
              <a:t>徒十八</a:t>
            </a:r>
            <a:r>
              <a:rPr lang="en-US" altLang="zh-CN" sz="4000" b="1" dirty="0" smtClean="0"/>
              <a:t>24-28)</a:t>
            </a:r>
            <a:r>
              <a:rPr lang="zh-CN" altLang="zh-CN" sz="4000" b="1" dirty="0" smtClean="0"/>
              <a:t>。</a:t>
            </a:r>
            <a:endParaRPr lang="zh-CN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圣洁不是拣选的原因，圣洁是拣选的结果。</a:t>
            </a:r>
            <a:endParaRPr lang="zh-CN" altLang="zh-CN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「在他面前」蒙召并蒙拣选的目标和目的是要叫我们可以与神同行；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>
              <a:buFont typeface="Wingdings 2" panose="05020102010507070707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（三）在基督里得儿子的名份   5/６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Font typeface="Wingdings 2" panose="05020102010507070707" pitchFamily="18" charset="2"/>
              <a:buNone/>
            </a:pP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罗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8:15-17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你们</a:t>
            </a:r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所受的不是奴仆的心，仍旧害怕；所受的乃是儿子的心，因此我们呼叫：“阿爸，父！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”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 2" panose="05020102010507070707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圣灵</a:t>
            </a:r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与我们的心同证我们是神的儿女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；既是</a:t>
            </a:r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儿女，便是后嗣，就是神的后嗣，和基督同作后嗣。如果我们和他一同受苦，也必和他一同得荣耀。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b="1" dirty="0">
              <a:solidFill>
                <a:schemeClr val="tx1"/>
              </a:solidFill>
              <a:uFillTx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zh-CN" altLang="zh-CN" sz="4000" b="1" dirty="0" smtClean="0"/>
              <a:t>保罗第二次到以弗所时，是在他第三次宣教时，前后住了三年。发生了许多重要的事。</a:t>
            </a:r>
            <a:r>
              <a:rPr lang="en-US" altLang="zh-CN" sz="4000" b="1" dirty="0" smtClean="0"/>
              <a:t>(</a:t>
            </a:r>
            <a:r>
              <a:rPr lang="zh-CN" altLang="zh-CN" sz="4000" b="1" dirty="0" smtClean="0"/>
              <a:t>徒九—</a:t>
            </a:r>
            <a:r>
              <a:rPr lang="en-US" altLang="zh-CN" sz="4000" b="1" dirty="0" smtClean="0"/>
              <a:t>20)</a:t>
            </a:r>
            <a:r>
              <a:rPr lang="zh-CN" altLang="zh-CN" sz="4000" b="1" dirty="0" smtClean="0"/>
              <a:t>。每天在推喇奴的学房和以弗所人辩论，叫亚细亚全省的人，无论是犹太人或希腊人。都听见主的福音。工作虽然困难，但果效很大。</a:t>
            </a:r>
            <a:endParaRPr lang="zh-CN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zh-CN" altLang="zh-CN" sz="4000" b="1" dirty="0" smtClean="0"/>
              <a:t>其中有两件轰动全城的事，就是：银匠底米丢的反对，和犹太祭司长士基瓦儿子擅奉耶稣的名赶鬼的事；这虽然是魔鬼的工作，反而使耶稣的名更加传开，信的人很多，仅他们焚烧的邪书就值五万块钱</a:t>
            </a:r>
            <a:r>
              <a:rPr lang="en-US" altLang="zh-CN" sz="4000" b="1" dirty="0" smtClean="0"/>
              <a:t>(</a:t>
            </a:r>
            <a:r>
              <a:rPr lang="zh-CN" altLang="zh-CN" sz="4000" b="1" dirty="0" smtClean="0"/>
              <a:t>徒十九</a:t>
            </a:r>
            <a:r>
              <a:rPr lang="en-US" altLang="zh-CN" sz="4000" b="1" dirty="0" smtClean="0"/>
              <a:t>19-20)</a:t>
            </a:r>
            <a:r>
              <a:rPr lang="zh-CN" altLang="zh-CN" sz="4000" b="1" dirty="0" smtClean="0"/>
              <a:t>。</a:t>
            </a:r>
            <a:endParaRPr lang="zh-CN" alt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4000" b="1" dirty="0" smtClean="0"/>
              <a:t>以后保罗回耶路撒冷的时候，曾经路经米利都，打发人到以弗所，请教会的长老来，给他们最后恳切的教训</a:t>
            </a:r>
            <a:r>
              <a:rPr lang="en-US" altLang="zh-CN" sz="4000" b="1" dirty="0" smtClean="0"/>
              <a:t>(</a:t>
            </a:r>
            <a:r>
              <a:rPr lang="zh-CN" altLang="zh-CN" sz="4000" b="1" dirty="0" smtClean="0"/>
              <a:t>徒二十</a:t>
            </a:r>
            <a:r>
              <a:rPr lang="en-US" altLang="zh-CN" sz="4000" b="1" dirty="0" smtClean="0"/>
              <a:t>17-38)</a:t>
            </a:r>
            <a:r>
              <a:rPr lang="zh-CN" altLang="zh-CN" sz="4000" b="1" dirty="0" smtClean="0"/>
              <a:t>，他却没有再去以弗所，免得耽延行程。</a:t>
            </a:r>
            <a:endParaRPr lang="zh-CN" alt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CN" sz="4000" b="1" dirty="0" smtClean="0"/>
              <a:t>按教会遗传，使徒约翰年老时曾住在以弗所，提摩太也曾在以弗所作过监督</a:t>
            </a:r>
            <a:r>
              <a:rPr lang="en-US" altLang="zh-CN" sz="4000" b="1" dirty="0" smtClean="0"/>
              <a:t>(</a:t>
            </a:r>
            <a:r>
              <a:rPr lang="zh-CN" altLang="zh-CN" sz="4000" b="1" dirty="0" smtClean="0"/>
              <a:t>提前一</a:t>
            </a:r>
            <a:r>
              <a:rPr lang="en-US" altLang="zh-CN" sz="4000" b="1" dirty="0" smtClean="0"/>
              <a:t>3)</a:t>
            </a:r>
            <a:r>
              <a:rPr lang="zh-CN" altLang="zh-CN" sz="4000" b="1" dirty="0" smtClean="0"/>
              <a:t>。</a:t>
            </a:r>
            <a:r>
              <a:rPr lang="en-US" altLang="zh-CN" sz="4000" b="1" dirty="0" err="1" smtClean="0"/>
              <a:t>至主后九十多年，以弗所教会情形日渐衰落</a:t>
            </a:r>
            <a:r>
              <a:rPr lang="en-US" altLang="zh-CN" sz="4000" b="1" dirty="0" smtClean="0"/>
              <a:t>。</a:t>
            </a:r>
            <a:r>
              <a:rPr lang="en-US" altLang="zh-CN" sz="4000" b="1" dirty="0" err="1" smtClean="0"/>
              <a:t>启示录的七书信中，第一封信就是给以弗所教会</a:t>
            </a:r>
            <a:r>
              <a:rPr lang="en-US" altLang="zh-CN" sz="4000" b="1" dirty="0" smtClean="0"/>
              <a:t>(启二1)。</a:t>
            </a:r>
            <a:endParaRPr lang="zh-CN" altLang="zh-CN" sz="4000" dirty="0" smtClean="0"/>
          </a:p>
          <a:p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zh-CN" altLang="en-US" b="1" dirty="0" smtClean="0"/>
              <a:t>三．著者：使徒保罗</a:t>
            </a:r>
            <a:endParaRPr lang="zh-CN" altLang="en-US" dirty="0"/>
          </a:p>
        </p:txBody>
      </p:sp>
      <p:sp>
        <p:nvSpPr>
          <p:cNvPr id="2" name="内容占位符 1">
            <a:hlinkClick r:id="" action="ppaction://hlinkshowjump?jump=previousslide" highlightClick="1"/>
          </p:cNvPr>
          <p:cNvSpPr>
            <a:spLocks noGrp="1"/>
          </p:cNvSpPr>
          <p:nvPr>
            <p:ph idx="1"/>
          </p:nvPr>
        </p:nvSpPr>
        <p:spPr>
          <a:xfrm>
            <a:off x="0" y="1142984"/>
            <a:ext cx="8643965" cy="5286411"/>
          </a:xfrm>
          <a:prstGeom prst="actionButtonBackPrevious">
            <a:avLst/>
          </a:prstGeom>
        </p:spPr>
        <p:txBody>
          <a:bodyPr anchor="ctr" anchorCtr="0">
            <a:normAutofit/>
          </a:bodyPr>
          <a:lstStyle/>
          <a:p>
            <a:pPr lvl="6">
              <a:buNone/>
            </a:pPr>
            <a:endParaRPr lang="en-US" altLang="zh-CN" sz="3100" b="1" dirty="0" smtClean="0"/>
          </a:p>
          <a:p>
            <a:pPr lvl="6">
              <a:buNone/>
            </a:pPr>
            <a:r>
              <a:rPr lang="zh-CN" altLang="en-US" sz="4000" b="1" dirty="0" smtClean="0"/>
              <a:t>本书一章一节，三章一节</a:t>
            </a:r>
            <a:endParaRPr lang="en-US" altLang="zh-CN" sz="4000" b="1" dirty="0" smtClean="0"/>
          </a:p>
          <a:p>
            <a:pPr lvl="6">
              <a:buNone/>
            </a:pPr>
            <a:r>
              <a:rPr lang="zh-CN" altLang="en-US" sz="4000" b="1" dirty="0" smtClean="0"/>
              <a:t>四章一节，都明说是由保罗自己写的。</a:t>
            </a:r>
            <a:endParaRPr lang="zh-CN" altLang="en-US" sz="4000" dirty="0" smtClean="0"/>
          </a:p>
          <a:p>
            <a:endParaRPr lang="zh-CN" alt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7200" b="1" dirty="0" smtClean="0"/>
              <a:t>四．著书时地</a:t>
            </a:r>
            <a:endParaRPr lang="zh-CN" altLang="en-US" sz="7200" dirty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 panose="05020102010507070707"/>
              <a:buChar char=""/>
              <a:defRPr/>
            </a:pPr>
            <a:br>
              <a:rPr lang="en-US" b="1" dirty="0" smtClean="0"/>
            </a:br>
            <a:r>
              <a:rPr lang="zh-CN" altLang="en-US" sz="5200" b="1" dirty="0" smtClean="0"/>
              <a:t>本书是保罗在罗马监狱中所写的。大约是主后六十一至六十三年左右。与本书同时写的还有腓立比，歌罗西，腓利门，统称为监狱书信，都是由推基石作带信人</a:t>
            </a:r>
            <a:r>
              <a:rPr lang="en-US" sz="5200" b="1" dirty="0" smtClean="0"/>
              <a:t>(</a:t>
            </a:r>
            <a:r>
              <a:rPr lang="zh-CN" altLang="en-US" sz="5200" b="1" dirty="0" smtClean="0"/>
              <a:t>弗六</a:t>
            </a:r>
            <a:r>
              <a:rPr lang="en-US" sz="5200" b="1" dirty="0" smtClean="0"/>
              <a:t>21</a:t>
            </a:r>
            <a:r>
              <a:rPr lang="zh-CN" altLang="en-US" sz="5200" b="1" dirty="0" smtClean="0"/>
              <a:t>；西四</a:t>
            </a:r>
            <a:r>
              <a:rPr lang="en-US" sz="5200" b="1" dirty="0" smtClean="0"/>
              <a:t>7)</a:t>
            </a:r>
            <a:r>
              <a:rPr lang="zh-CN" altLang="en-US" sz="5200" b="1" dirty="0" smtClean="0"/>
              <a:t>。</a:t>
            </a:r>
            <a:endParaRPr lang="zh-CN" altLang="en-US" sz="5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PP_MARK_KEY" val="a9820fb3-1b14-402c-9ccb-715ee62ac4c6"/>
  <p:tag name="COMMONDATA" val="eyJoZGlkIjoiNDIwYTkwNmU3OGY3ZTliMDY0MzkyZjNjNTFkYmUyZjg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2363</Words>
  <Application>WPS 演示</Application>
  <PresentationFormat>全屏显示(4:3)</PresentationFormat>
  <Paragraphs>165</Paragraphs>
  <Slides>32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5" baseType="lpstr">
      <vt:lpstr>Arial</vt:lpstr>
      <vt:lpstr>宋体</vt:lpstr>
      <vt:lpstr>Wingdings</vt:lpstr>
      <vt:lpstr>Wingdings 2</vt:lpstr>
      <vt:lpstr>Constantia</vt:lpstr>
      <vt:lpstr>隶书</vt:lpstr>
      <vt:lpstr>Calibri</vt:lpstr>
      <vt:lpstr>微软雅黑</vt:lpstr>
      <vt:lpstr>Arial Unicode MS</vt:lpstr>
      <vt:lpstr>Wingdings 2</vt:lpstr>
      <vt:lpstr>PMingLiU</vt:lpstr>
      <vt:lpstr>Segoe Print</vt:lpstr>
      <vt:lpstr>流畅</vt:lpstr>
      <vt:lpstr>以弗所书</vt:lpstr>
      <vt:lpstr>一.以弗所地方略况</vt:lpstr>
      <vt:lpstr>二．以弗所书背景</vt:lpstr>
      <vt:lpstr>PowerPoint 演示文稿</vt:lpstr>
      <vt:lpstr>PowerPoint 演示文稿</vt:lpstr>
      <vt:lpstr>PowerPoint 演示文稿</vt:lpstr>
      <vt:lpstr>PowerPoint 演示文稿</vt:lpstr>
      <vt:lpstr>三．著者：使徒保罗</vt:lpstr>
      <vt:lpstr>四．著书时地</vt:lpstr>
      <vt:lpstr>PowerPoint 演示文稿</vt:lpstr>
      <vt:lpstr>五．当时的受书人 </vt:lpstr>
      <vt:lpstr>六、以弗所书里教会的比喻 </vt:lpstr>
      <vt:lpstr>PowerPoint 演示文稿</vt:lpstr>
      <vt:lpstr>  七、从以弗所书看圣灵的工作  </vt:lpstr>
      <vt:lpstr>PowerPoint 演示文稿</vt:lpstr>
      <vt:lpstr>PowerPoint 演示文稿</vt:lpstr>
      <vt:lpstr>PowerPoint 演示文稿</vt:lpstr>
      <vt:lpstr>八.本书地位</vt:lpstr>
      <vt:lpstr>第一段     全书引言  1:1/2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第二段 神对教会的计划3/23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ED.G</cp:lastModifiedBy>
  <cp:revision>38</cp:revision>
  <dcterms:created xsi:type="dcterms:W3CDTF">2023-02-28T01:46:00Z</dcterms:created>
  <dcterms:modified xsi:type="dcterms:W3CDTF">2023-03-23T11:45:50Z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4845756AAF324CE59EC3F07298098AE9</vt:lpwstr>
  </property>
  <property fmtid="{D5CDD505-2E9C-101B-9397-08002B2CF9AE}" pid="3" name="KSOProductBuildVer">
    <vt:lpwstr>2052-11.1.0.13703</vt:lpwstr>
  </property>
</Properties>
</file>