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361" r:id="rId3"/>
    <p:sldId id="268" r:id="rId4"/>
    <p:sldId id="478" r:id="rId5"/>
    <p:sldId id="378" r:id="rId6"/>
    <p:sldId id="269" r:id="rId7"/>
    <p:sldId id="270" r:id="rId8"/>
    <p:sldId id="477" r:id="rId9"/>
    <p:sldId id="476" r:id="rId10"/>
  </p:sldIdLst>
  <p:sldSz cx="9144000" cy="6858000" type="screen4x3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159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gs" Target="tags/tag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3EE4F5-A75A-4202-AF0C-FEB414E5047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088C30-0960-4A9D-8BD6-1AC7FA72E2D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（四）在恩典里享主宝血    7/12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	1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.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救赎的恩典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救赎这词是圣经中最重要的词语之一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.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意思是籍付上赎价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,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把一个人从罪的权势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.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死亡的权势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.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撒但的权势拯救或释放出来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.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2</a:t>
            </a:r>
            <a:r>
              <a:rPr lang="en-US" altLang="zh-CN" sz="4000" b="1" dirty="0" smtClean="0"/>
              <a:t>.</a:t>
            </a:r>
            <a:r>
              <a:rPr lang="zh-CN" altLang="en-US" sz="4000" b="1" dirty="0" smtClean="0"/>
              <a:t>得赦免   </a:t>
            </a:r>
            <a:endParaRPr lang="zh-CN" altLang="en-US" sz="4000" b="1" dirty="0" smtClean="0"/>
          </a:p>
          <a:p>
            <a:pPr marL="0" indent="0">
              <a:buNone/>
            </a:pPr>
            <a:r>
              <a:rPr lang="zh-CN" altLang="en-US" sz="4000" b="1" dirty="0" smtClean="0"/>
              <a:t>    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来</a:t>
            </a:r>
            <a:r>
              <a:rPr lang="en-US" altLang="zh-CN" sz="4000" b="1" dirty="0" smtClean="0"/>
              <a:t>9:22</a:t>
            </a:r>
            <a:r>
              <a:rPr lang="zh-CN" altLang="en-US" sz="4000" b="1" dirty="0" smtClean="0"/>
              <a:t>按着律法，凡物差不多都是用血洁净的，若不流血，罪就不得赦免了。</a:t>
            </a:r>
            <a:endParaRPr lang="en-US" altLang="zh-CN" sz="4000" dirty="0" smtClean="0"/>
          </a:p>
          <a:p>
            <a:pPr lvl="1"/>
            <a:endParaRPr lang="zh-CN" altLang="en-US" sz="37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lvl="1"/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救赎是赦免的根据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,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没有救赎就没有赦免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,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而赦免则是救赎在罪人身上所产生的效果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. </a:t>
            </a:r>
            <a:endParaRPr lang="en-US" altLang="zh-CN" sz="4000" b="1" dirty="0" smtClean="0">
              <a:solidFill>
                <a:schemeClr val="tx1"/>
              </a:solidFill>
              <a:uFillTx/>
              <a:sym typeface="+mn-ea"/>
            </a:endParaRPr>
          </a:p>
          <a:p>
            <a:pPr lvl="1"/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 lvl="1"/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赦免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: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  <a:sym typeface="+mn-ea"/>
              </a:rPr>
              <a:t>送走、释放、放开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  <a:sym typeface="+mn-ea"/>
              </a:rPr>
              <a:t>.</a:t>
            </a:r>
            <a:endParaRPr lang="en-US" altLang="zh-CN" sz="4000" b="1" dirty="0" smtClean="0">
              <a:solidFill>
                <a:schemeClr val="tx1"/>
              </a:solidFill>
              <a:uFillTx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4000" b="1" dirty="0" smtClean="0"/>
              <a:t>3.</a:t>
            </a:r>
            <a:r>
              <a:rPr lang="zh-CN" altLang="en-US" sz="4000" b="1" dirty="0" smtClean="0"/>
              <a:t>知道他旨意的奥秘</a:t>
            </a:r>
            <a:endParaRPr lang="en-US" altLang="zh-CN" sz="4000" b="1" dirty="0" smtClean="0"/>
          </a:p>
          <a:p>
            <a:pPr>
              <a:buNone/>
            </a:pPr>
            <a:endParaRPr lang="en-US" altLang="zh-CN" sz="4000" b="1" dirty="0" smtClean="0"/>
          </a:p>
          <a:p>
            <a:r>
              <a:rPr lang="zh-CN" altLang="en-US" sz="4000" b="1" dirty="0" smtClean="0"/>
              <a:t>西</a:t>
            </a:r>
            <a:r>
              <a:rPr lang="en-US" altLang="zh-CN" sz="4000" b="1" dirty="0" smtClean="0"/>
              <a:t>1:26</a:t>
            </a:r>
            <a:r>
              <a:rPr lang="zh-CN" altLang="en-US" sz="4000" b="1" dirty="0" smtClean="0"/>
              <a:t>这道理就是历世历代所隐藏的奥秘，但如今向他的圣徒显明了。</a:t>
            </a:r>
            <a:endParaRPr lang="zh-CN" altLang="en-US" sz="4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en-US" altLang="zh-CN" sz="4400" b="1" dirty="0" smtClean="0"/>
              <a:t>4.</a:t>
            </a:r>
            <a:r>
              <a:rPr lang="zh-CN" altLang="en-US" sz="4400" b="1" dirty="0" smtClean="0"/>
              <a:t>同归于一</a:t>
            </a:r>
            <a:endParaRPr lang="zh-CN" altLang="en-US" sz="4400" b="1" dirty="0" smtClean="0"/>
          </a:p>
          <a:p>
            <a:pPr>
              <a:buFont typeface="Wingdings 2" pitchFamily="18" charset="2"/>
              <a:buNone/>
            </a:pPr>
            <a:r>
              <a:rPr lang="zh-CN" altLang="zh-CN" sz="4400" b="1" dirty="0" smtClean="0"/>
              <a:t>日期满足</a:t>
            </a:r>
            <a:r>
              <a:rPr lang="en-US" altLang="zh-CN" sz="4400" b="1" dirty="0" smtClean="0"/>
              <a:t>:</a:t>
            </a:r>
            <a:r>
              <a:rPr lang="zh-CN" altLang="zh-CN" sz="4400" b="1" dirty="0" smtClean="0"/>
              <a:t>即成熟和合适的时候</a:t>
            </a:r>
            <a:endParaRPr lang="en-US" altLang="zh-CN" sz="4400" b="1" dirty="0" smtClean="0"/>
          </a:p>
          <a:p>
            <a:pPr>
              <a:buFont typeface="Wingdings 2" pitchFamily="18" charset="2"/>
              <a:buNone/>
            </a:pPr>
            <a:endParaRPr lang="zh-CN" altLang="en-US" sz="4400" b="1" dirty="0" smtClean="0"/>
          </a:p>
          <a:p>
            <a:pPr>
              <a:buFont typeface="Wingdings 2" pitchFamily="18" charset="2"/>
              <a:buNone/>
            </a:pPr>
            <a:r>
              <a:rPr lang="en-US" altLang="zh-CN" sz="4400" b="1" dirty="0" smtClean="0"/>
              <a:t>5.</a:t>
            </a:r>
            <a:r>
              <a:rPr lang="zh-CN" altLang="en-US" sz="4400" b="1" dirty="0" smtClean="0"/>
              <a:t>同得基业</a:t>
            </a:r>
            <a:endParaRPr lang="zh-CN" altLang="en-US" sz="4400" dirty="0" smtClean="0"/>
          </a:p>
          <a:p>
            <a:pPr>
              <a:buFont typeface="Wingdings 2" pitchFamily="18" charset="2"/>
              <a:buNone/>
            </a:pPr>
            <a:r>
              <a:rPr lang="zh-CN" altLang="en-US" sz="4400" b="1" dirty="0" smtClean="0"/>
              <a:t>	</a:t>
            </a:r>
            <a:endParaRPr lang="zh-CN" altLang="en-U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（五）受圣灵的印记为凭据	13/14  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>
              <a:buFont typeface="Wingdings 2" pitchFamily="18" charset="2"/>
              <a:buNone/>
            </a:pP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  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 lvl="1"/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凭据-----指商业往来上的签押,以避免事后的变卦.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pPr lvl="1"/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「盖印」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a.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我们是属乎主的；</a:t>
            </a:r>
            <a:endParaRPr lang="en-US" altLang="zh-CN" sz="4000" b="1" dirty="0" smtClean="0">
              <a:solidFill>
                <a:schemeClr val="tx1"/>
              </a:solidFill>
              <a:uFillTx/>
            </a:endParaRPr>
          </a:p>
          <a:p>
            <a:pPr lvl="1"/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b.</a:t>
            </a:r>
            <a:r>
              <a:rPr lang="zh-CN" altLang="en-US" sz="4000" b="1" dirty="0" smtClean="0">
                <a:solidFill>
                  <a:schemeClr val="tx1"/>
                </a:solidFill>
                <a:uFillTx/>
              </a:rPr>
              <a:t>我们与主是相同的，是像祂.</a:t>
            </a:r>
            <a:r>
              <a:rPr lang="en-US" altLang="zh-CN" sz="4000" b="1" dirty="0" smtClean="0">
                <a:solidFill>
                  <a:schemeClr val="tx1"/>
                </a:solidFill>
                <a:uFillTx/>
              </a:rPr>
              <a:t>	</a:t>
            </a:r>
            <a:endParaRPr lang="zh-CN" altLang="en-US" sz="4000" b="1" dirty="0" smtClean="0">
              <a:solidFill>
                <a:schemeClr val="tx1"/>
              </a:solidFill>
              <a:uFillTx/>
            </a:endParaRPr>
          </a:p>
          <a:p>
            <a:endParaRPr lang="zh-CN" altLang="en-US" sz="4000" b="1" dirty="0" smtClean="0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25000"/>
          </a:bodyPr>
          <a:p>
            <a:r>
              <a:rPr lang="zh-CN" altLang="en-US" sz="14665" b="1">
                <a:solidFill>
                  <a:schemeClr val="tx1"/>
                </a:solidFill>
                <a:uFillTx/>
              </a:rPr>
              <a:t> </a:t>
            </a:r>
            <a:r>
              <a:rPr lang="zh-CN" altLang="en-US" sz="16000" b="1">
                <a:solidFill>
                  <a:schemeClr val="tx1"/>
                </a:solidFill>
                <a:uFillTx/>
              </a:rPr>
              <a:t>罗</a:t>
            </a:r>
            <a:r>
              <a:rPr lang="en-US" altLang="zh-CN" sz="16000" b="1">
                <a:solidFill>
                  <a:schemeClr val="tx1"/>
                </a:solidFill>
                <a:uFillTx/>
              </a:rPr>
              <a:t>8</a:t>
            </a:r>
            <a:r>
              <a:rPr lang="zh-CN" altLang="en-US" sz="16000" b="1">
                <a:solidFill>
                  <a:schemeClr val="tx1"/>
                </a:solidFill>
                <a:uFillTx/>
              </a:rPr>
              <a:t>：</a:t>
            </a:r>
            <a:r>
              <a:rPr lang="en-US" altLang="zh-CN" sz="16000" b="1">
                <a:solidFill>
                  <a:schemeClr val="tx1"/>
                </a:solidFill>
                <a:uFillTx/>
              </a:rPr>
              <a:t>23-24</a:t>
            </a:r>
            <a:r>
              <a:rPr lang="zh-CN" altLang="en-US" sz="16000" b="1">
                <a:solidFill>
                  <a:schemeClr val="tx1"/>
                </a:solidFill>
                <a:uFillTx/>
              </a:rPr>
              <a:t>不但如此，就是我们这有圣灵初结果子的，也是自己心里叹息，等候得着儿子的名分，乃是我们的身体得赎。   我们得救是在乎盼望；只是所见的盼望不是盼望，谁还盼望他所见的呢（有古卷：人所看见的何必再盼望呢）？   </a:t>
            </a:r>
            <a:endParaRPr lang="zh-CN" altLang="en-US" sz="16000" b="1">
              <a:solidFill>
                <a:schemeClr val="tx1"/>
              </a:solidFill>
              <a:uFillTx/>
            </a:endParaRPr>
          </a:p>
          <a:p>
            <a:endParaRPr lang="zh-CN" altLang="en-US" sz="14665" b="1">
              <a:solidFill>
                <a:schemeClr val="tx1"/>
              </a:solidFill>
              <a:uFillTx/>
            </a:endParaRPr>
          </a:p>
          <a:p>
            <a:r>
              <a:rPr lang="zh-CN" altLang="en-US"/>
              <a:t> 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 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从人来的荣耀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约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6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15</a:t>
            </a:r>
            <a:endParaRPr lang="en-US" altLang="zh-CN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从己来的荣耀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但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4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30-33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从鬼来的荣耀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太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4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5-7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从神来的荣耀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 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约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7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：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18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594d1a39-bbcc-469f-a422-77757b44a1a7"/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501</Words>
  <Application>WPS 演示</Application>
  <PresentationFormat>全屏显示(4:3)</PresentationFormat>
  <Paragraphs>45</Paragraphs>
  <Slides>8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0" baseType="lpstr">
      <vt:lpstr>Arial</vt:lpstr>
      <vt:lpstr>宋体</vt:lpstr>
      <vt:lpstr>Wingdings</vt:lpstr>
      <vt:lpstr>Wingdings 2</vt:lpstr>
      <vt:lpstr>Wingdings</vt:lpstr>
      <vt:lpstr>Wingdings 2</vt:lpstr>
      <vt:lpstr>Constantia</vt:lpstr>
      <vt:lpstr>Calibri</vt:lpstr>
      <vt:lpstr>隶书</vt:lpstr>
      <vt:lpstr>微软雅黑</vt:lpstr>
      <vt:lpstr>Arial Unicode MS</vt:lpstr>
      <vt:lpstr>流畅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以弗所书</dc:title>
  <dc:creator/>
  <cp:lastModifiedBy>Administrator</cp:lastModifiedBy>
  <cp:revision>37</cp:revision>
  <dcterms:created xsi:type="dcterms:W3CDTF">2023-02-28T02:12:00Z</dcterms:created>
  <dcterms:modified xsi:type="dcterms:W3CDTF">2023-02-28T02:42:21Z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C749F494951F4184BB998B98E174A226</vt:lpwstr>
  </property>
  <property fmtid="{D5CDD505-2E9C-101B-9397-08002B2CF9AE}" pid="3" name="KSOProductBuildVer">
    <vt:lpwstr>2052-11.1.0.12980</vt:lpwstr>
  </property>
</Properties>
</file>