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tableStyles" Target="tableStyle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70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193EE4F5-A75A-4202-AF0C-FEB414E50476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71" name="幻灯片图像占位符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altLang="en-US" lang="zh-CN"/>
          </a:p>
        </p:txBody>
      </p:sp>
      <p:sp>
        <p:nvSpPr>
          <p:cNvPr id="1048672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73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674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93088C30-0960-4A9D-8BD6-1AC7FA72E2D6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bg>
      <p:bgRef idx="1002">
        <a:schemeClr val="bg2"/>
      </p:bgRef>
    </p:bg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anchor="b" bIns="0" rIns="18288" tIns="0" vert="horz">
            <a:normAutofit fontScale="98214"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b="1" sz="56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13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algn="r" indent="0" marL="0" marR="45720">
              <a:buNone/>
              <a:defRPr>
                <a:solidFill>
                  <a:schemeClr val="tx1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altLang="en-US" kumimoji="0" lang="zh-CN" smtClean="0"/>
              <a:t>单击此处编辑母版副标题样式</a:t>
            </a:r>
            <a:endParaRPr kumimoji="0" lang="en-US"/>
          </a:p>
        </p:txBody>
      </p:sp>
      <p:sp>
        <p:nvSpPr>
          <p:cNvPr id="1048614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5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6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37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3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垂直排列标题与文本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22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2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586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58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bg>
      <p:bgRef idx="1002">
        <a:schemeClr val="bg2"/>
      </p:bgRef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anchor="b" bIns="0" tIns="0" vert="horz">
            <a:no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baseline="0" b="1" cap="none" dirty="0" sz="5600" lang="en-US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42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anchor="t" lIns="45720" rIns="45720"/>
          <a:lstStyle>
            <a:lvl1pPr indent="0" marL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</p:txBody>
      </p:sp>
      <p:sp>
        <p:nvSpPr>
          <p:cNvPr id="104864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47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48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4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anchor="b" tIns="45720"/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5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anchor="ctr" bIns="0" lIns="45720" rIns="45720" tIns="0">
            <a:noAutofit/>
          </a:bodyPr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</p:txBody>
      </p:sp>
      <p:sp>
        <p:nvSpPr>
          <p:cNvPr id="104865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anchor="ctr" bIns="0" lIns="45720" rIns="45720" tIns="0"/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</p:txBody>
      </p:sp>
      <p:sp>
        <p:nvSpPr>
          <p:cNvPr id="104865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5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5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anchor="b" bIns="0" tIns="45720" vert="horz">
            <a:norm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b="0" sz="50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18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9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0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61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2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与标题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anchor="b" lIns="0">
            <a:noAutofit/>
          </a:bodyPr>
          <a:lstStyle>
            <a:lvl1pPr algn="l" rtl="0">
              <a:spcBef>
                <a:spcPct val="0"/>
              </a:spcBef>
              <a:buNone/>
              <a:defRPr b="0" sz="26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64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algn="l" indent="0" marL="0">
              <a:buNone/>
              <a:defRPr sz="1400"/>
            </a:lvl1pPr>
            <a:lvl2pPr algn="l" indent="0">
              <a:buNone/>
              <a:defRPr sz="1200"/>
            </a:lvl2pPr>
            <a:lvl3pPr algn="l" indent="0">
              <a:buNone/>
              <a:defRPr sz="1000"/>
            </a:lvl3pPr>
            <a:lvl4pPr algn="l" indent="0">
              <a:buNone/>
              <a:defRPr sz="900"/>
            </a:lvl4pPr>
            <a:lvl5pPr algn="l" indent="0">
              <a:buNone/>
              <a:defRPr sz="900"/>
            </a:lvl5pPr>
          </a:lstStyle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</p:txBody>
      </p:sp>
      <p:sp>
        <p:nvSpPr>
          <p:cNvPr id="1048665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eaLnBrk="1" hangingPunct="1" latinLnBrk="0"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eaLnBrk="1" hangingPunct="1" latinLnBrk="0" lvl="1"/>
            <a:r>
              <a:rPr altLang="en-US" lang="zh-CN" smtClean="0"/>
              <a:t>第二级</a:t>
            </a:r>
            <a:endParaRPr altLang="en-US" lang="zh-CN" smtClean="0"/>
          </a:p>
          <a:p>
            <a:pPr eaLnBrk="1" hangingPunct="1" latinLnBrk="0" lvl="2"/>
            <a:r>
              <a:rPr altLang="en-US" lang="zh-CN" smtClean="0"/>
              <a:t>第三级</a:t>
            </a:r>
            <a:endParaRPr altLang="en-US" lang="zh-CN" smtClean="0"/>
          </a:p>
          <a:p>
            <a:pPr eaLnBrk="1" hangingPunct="1" latinLnBrk="0" lvl="3"/>
            <a:r>
              <a:rPr altLang="en-US" lang="zh-CN" smtClean="0"/>
              <a:t>第四级</a:t>
            </a:r>
            <a:endParaRPr altLang="en-US" lang="zh-CN" smtClean="0"/>
          </a:p>
          <a:p>
            <a:pPr eaLnBrk="1" hangingPunct="1" latinLnBrk="0" lvl="4"/>
            <a:r>
              <a:rPr altLang="en-US" lang="zh-CN" smtClean="0"/>
              <a:t>第五级</a:t>
            </a:r>
            <a:endParaRPr kumimoji="0" lang="en-US"/>
          </a:p>
        </p:txBody>
      </p:sp>
      <p:sp>
        <p:nvSpPr>
          <p:cNvPr id="104866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6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图片与标题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algn="tl" blurRad="63500" dir="7500000" dist="38500" kx="100000" rotWithShape="0" sx="98500" sy="10008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27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/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algn="tl" blurRad="19685" dir="12900000" dist="6350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28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anchor="b" bIns="45720" lIns="45720" rIns="45720" tIns="45720" vert="horz"/>
          <a:lstStyle>
            <a:lvl1pPr algn="l">
              <a:buNone/>
              <a:defRPr b="1" sz="2000">
                <a:solidFill>
                  <a:schemeClr val="tx2"/>
                </a:solidFill>
              </a:defRPr>
            </a:lvl1pPr>
          </a:lstStyle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629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anchor="t" bIns="45720" lIns="64008" rIns="45720"/>
          <a:lstStyle>
            <a:lvl1pPr algn="l" indent="0" marL="0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</p:txBody>
      </p:sp>
      <p:sp>
        <p:nvSpPr>
          <p:cNvPr id="1048630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1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2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  <p:sp>
        <p:nvSpPr>
          <p:cNvPr id="104863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/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altLang="en-US" kumimoji="0" lang="zh-CN" smtClean="0"/>
              <a:t>单击图标添加图片</a:t>
            </a:r>
            <a:endParaRPr dirty="0" kumimoji="0" lang="en-US"/>
          </a:p>
        </p:txBody>
      </p:sp>
      <p:sp>
        <p:nvSpPr>
          <p:cNvPr id="1048634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35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/>
        </p:spPr>
        <p:txBody>
          <a:bodyPr anchor="b" bIns="0" lIns="0" rIns="0" vert="horz">
            <a:normAutofit/>
          </a:bodyPr>
          <a:p>
            <a:r>
              <a:rPr altLang="en-US" kumimoji="0" lang="zh-CN" smtClean="0"/>
              <a:t>单击此处编辑母版标题样式</a:t>
            </a:r>
            <a:endParaRPr kumimoji="0" lang="en-US"/>
          </a:p>
        </p:txBody>
      </p:sp>
      <p:sp>
        <p:nvSpPr>
          <p:cNvPr id="1048579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altLang="en-US" kumimoji="0" lang="zh-CN" smtClean="0"/>
              <a:t>单击此处编辑母版文本样式</a:t>
            </a:r>
            <a:endParaRPr altLang="en-US" kumimoji="0" lang="zh-CN" smtClean="0"/>
          </a:p>
          <a:p>
            <a:pPr eaLnBrk="1" hangingPunct="1" latinLnBrk="0" lvl="1"/>
            <a:r>
              <a:rPr altLang="en-US" kumimoji="0" lang="zh-CN" smtClean="0"/>
              <a:t>第二级</a:t>
            </a:r>
            <a:endParaRPr altLang="en-US" kumimoji="0" lang="zh-CN" smtClean="0"/>
          </a:p>
          <a:p>
            <a:pPr eaLnBrk="1" hangingPunct="1" latinLnBrk="0" lvl="2"/>
            <a:r>
              <a:rPr altLang="en-US" kumimoji="0" lang="zh-CN" smtClean="0"/>
              <a:t>第三级</a:t>
            </a:r>
            <a:endParaRPr altLang="en-US" kumimoji="0" lang="zh-CN" smtClean="0"/>
          </a:p>
          <a:p>
            <a:pPr eaLnBrk="1" hangingPunct="1" latinLnBrk="0" lvl="3"/>
            <a:r>
              <a:rPr altLang="en-US" kumimoji="0" lang="zh-CN" smtClean="0"/>
              <a:t>第四级</a:t>
            </a:r>
            <a:endParaRPr altLang="en-US" kumimoji="0" lang="zh-CN" smtClean="0"/>
          </a:p>
          <a:p>
            <a:pPr eaLnBrk="1" hangingPunct="1" latinLnBrk="0" lvl="4"/>
            <a:r>
              <a:rPr altLang="en-US" kumimoji="0" lang="zh-CN" smtClean="0"/>
              <a:t>第五级</a:t>
            </a:r>
            <a:endParaRPr kumimoji="0" lang="en-US"/>
          </a:p>
        </p:txBody>
      </p:sp>
      <p:sp>
        <p:nvSpPr>
          <p:cNvPr id="104858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1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2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/>
        </p:spPr>
        <p:txBody>
          <a:bodyPr anchor="b" bIns="0" lIns="0" rIns="0" tIns="0" vert="horz"/>
          <a:lstStyle>
            <a:lvl1pPr algn="r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altLang="en-US" lang="zh-CN" smtClean="0"/>
            </a:fld>
            <a:endParaRPr altLang="en-US" lang="zh-CN"/>
          </a:p>
        </p:txBody>
      </p:sp>
      <p:grpSp>
        <p:nvGrpSpPr>
          <p:cNvPr id="13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  <p:sp>
          <p:nvSpPr>
            <p:cNvPr id="1048584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</p:grp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b="0" sz="5000" kern="1200" kumimoji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ct val="20000"/>
        </a:spcBef>
        <a:buClr>
          <a:schemeClr val="accent3"/>
        </a:buClr>
        <a:buSzPct val="95000"/>
        <a:buFont typeface="Wingdings 2"/>
        <a:buChar char=""/>
        <a:defRPr sz="26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47015" latinLnBrk="0" marL="640080" rtl="0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4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247015" latinLnBrk="0" marL="914400" rtl="0">
        <a:spcBef>
          <a:spcPct val="20000"/>
        </a:spcBef>
        <a:buClr>
          <a:schemeClr val="accent2"/>
        </a:buClr>
        <a:buSzPct val="70000"/>
        <a:buFont typeface="Wingdings 2"/>
        <a:buChar char=""/>
        <a:defRPr sz="21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10185" latinLnBrk="0" marL="1188720" rtl="0">
        <a:spcBef>
          <a:spcPct val="20000"/>
        </a:spcBef>
        <a:buClr>
          <a:schemeClr val="accent3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210185" latinLnBrk="0" marL="1463040" rtl="0">
        <a:spcBef>
          <a:spcPct val="20000"/>
        </a:spcBef>
        <a:buClr>
          <a:schemeClr val="accent4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10185" latinLnBrk="0" marL="1737360" rtl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182880" latinLnBrk="0" marL="1920240" rtl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2194560" rtl="0">
        <a:spcBef>
          <a:spcPct val="20000"/>
        </a:spcBef>
        <a:buClr>
          <a:schemeClr val="tx2"/>
        </a:buClr>
        <a:buChar char="•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182880" latinLnBrk="0" marL="2468880" rtl="0">
        <a:spcBef>
          <a:spcPct val="20000"/>
        </a:spcBef>
        <a:buClr>
          <a:schemeClr val="tx2"/>
        </a:buClr>
        <a:buFontTx/>
        <a:buChar char="•"/>
        <a:defRPr baseline="0" sz="14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"/>
          <p:cNvSpPr txBox="1"/>
          <p:nvPr/>
        </p:nvSpPr>
        <p:spPr>
          <a:xfrm rot="30051">
            <a:off x="142873" y="1444747"/>
            <a:ext cx="8858252" cy="5374639"/>
          </a:xfrm>
          <a:prstGeom prst="rect"/>
        </p:spPr>
        <p:txBody>
          <a:bodyPr rtlCol="0" wrap="square">
            <a:spAutoFit/>
          </a:bodyPr>
          <a:p>
            <a:r>
              <a:rPr sz="2400" lang="zh-CN">
                <a:solidFill>
                  <a:srgbClr val="000000"/>
                </a:solidFill>
              </a:rPr>
              <a:t>【弗1:15】因此，我既听见你们信从主耶稣，亲爱众圣徒，
【弗1:16】就为你们不住地感谢　神，祷告的时候，常提到你们，
【弗1:17】求我们主耶稣基督的　神，荣耀的父，将那赐人智慧和启示的灵赏给你们，使你们真知道他。
【弗1:18】并且照明你们心中的眼睛，使你们知道他的恩召有何等指望，他在圣徒中得的基业有何等丰盛的荣耀；
【弗1:19】并知道他向我们这信的人所显的能力是何等浩大，
【弗1:20】就是照他在基督身上所运行的大能大力，使他从死里复活，叫他在天上坐在自己的右边，
【弗1:21】远超过一切执政的、掌权的、有能的、主治的和一切有名的，不但是今世的，连来世的也都超过了。
【弗1:22】又将万有服在他的脚下，使他为教会作万有之首。
【弗1:23】教会是他的身体，是那充满万有者所充满的。</a:t>
            </a:r>
            <a:endParaRPr sz="2800" lang="zh-CN">
              <a:solidFill>
                <a:srgbClr val="000000"/>
              </a:solidFill>
            </a:endParaRPr>
          </a:p>
        </p:txBody>
      </p:sp>
      <p:sp>
        <p:nvSpPr>
          <p:cNvPr id="1048679" name=""/>
          <p:cNvSpPr txBox="1"/>
          <p:nvPr/>
        </p:nvSpPr>
        <p:spPr>
          <a:xfrm>
            <a:off x="1828973" y="307755"/>
            <a:ext cx="6861487" cy="828040"/>
          </a:xfrm>
          <a:prstGeom prst="rect"/>
        </p:spPr>
        <p:txBody>
          <a:bodyPr rtlCol="0" wrap="square">
            <a:spAutoFit/>
          </a:bodyPr>
          <a:p>
            <a:r>
              <a:rPr sz="4400" lang="zh-CN">
                <a:solidFill>
                  <a:srgbClr val="C00000"/>
                </a:solidFill>
              </a:rPr>
              <a:t>以弗所书1:15/23</a:t>
            </a:r>
            <a:endParaRPr sz="2800" lang="zh-CN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</a:rPr>
              <a:t>4.知神能力的浩大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zh-CN" b="1" dirty="0" sz="4000" lang="en-US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</a:rPr>
              <a:t>浩大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: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宏大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,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具爆炸力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,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难以测度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. 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神把自己的能力延伸出来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,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供给信徒随时使用</a:t>
            </a:r>
            <a:r>
              <a:rPr altLang="zh-CN" b="1" dirty="0" sz="4000" lang="en-US" smtClean="0">
                <a:solidFill>
                  <a:schemeClr val="tx1"/>
                </a:solidFill>
              </a:rPr>
              <a:t>.</a:t>
            </a:r>
            <a:endParaRPr altLang="zh-CN" b="1" dirty="0" sz="4000" lang="en-US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zh-CN" b="1" dirty="0" sz="4000" lang="en-US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zh-CN" b="1" dirty="0" sz="4000"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/>
      </p:grpSpPr>
      <p:sp>
        <p:nvSpPr>
          <p:cNvPr id="1048608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9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itchFamily="18" charset="2"/>
              <a:buNone/>
            </a:pPr>
            <a:r>
              <a:rPr altLang="zh-CN" b="1" dirty="0" sz="4000" lang="en-US" smtClean="0">
                <a:solidFill>
                  <a:schemeClr val="tx1"/>
                </a:solidFill>
                <a:sym typeface="+mn-ea"/>
              </a:rPr>
              <a:t>5.</a:t>
            </a: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使他为教会作万有之首</a:t>
            </a:r>
            <a:endParaRPr altLang="en-US" b="1" dirty="0" sz="4000" lang="zh-CN" smtClean="0">
              <a:solidFill>
                <a:schemeClr val="tx1"/>
              </a:solidFill>
              <a:sym typeface="+mn-ea"/>
            </a:endParaRPr>
          </a:p>
          <a:p>
            <a:pPr>
              <a:buFont typeface="Wingdings 2" pitchFamily="18" charset="2"/>
              <a:buNone/>
            </a:pPr>
            <a:endParaRPr altLang="en-US" b="1" dirty="0" sz="4000" lang="zh-CN" smtClean="0">
              <a:solidFill>
                <a:schemeClr val="tx1"/>
              </a:solidFill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altLang="en-US" b="1" sz="4000" lang="zh-CN">
                <a:solidFill>
                  <a:schemeClr val="tx1"/>
                </a:solidFill>
              </a:rPr>
              <a:t>【西1:18】他也是教会全体之首，他是元始，是从死里首先复生的，使他可以在凡事上居首位。</a:t>
            </a:r>
            <a:endParaRPr altLang="en-US" b="1" sz="4000" lang="zh-CN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altLang="en-US" b="1" sz="4000" lang="zh-CN">
                <a:solidFill>
                  <a:schemeClr val="tx1"/>
                </a:solidFill>
              </a:rPr>
              <a:t>教会在基督之下，万有之上。</a:t>
            </a:r>
            <a:endParaRPr altLang="en-US" b="1" sz="4000" lang="zh-CN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en-US" b="1" sz="4000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/>
      </p:grpSpPr>
      <p:sp>
        <p:nvSpPr>
          <p:cNvPr id="1048610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1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altLang="en-US" b="1" sz="4000" lang="zh-CN">
              <a:solidFill>
                <a:schemeClr val="tx1"/>
              </a:solidFill>
              <a:sym typeface="+mn-ea"/>
            </a:endParaRPr>
          </a:p>
          <a:p>
            <a:r>
              <a:rPr altLang="en-US" b="1" sz="4000" lang="zh-CN">
                <a:solidFill>
                  <a:schemeClr val="tx1"/>
                </a:solidFill>
                <a:sym typeface="+mn-ea"/>
              </a:rPr>
              <a:t>【腓2:9-10】所以神将他升为至高，又赐给他那超乎万名之上的名，叫一切在天上的、地上的和地底下的，因耶稣的名无不屈膝，</a:t>
            </a:r>
            <a:endParaRPr altLang="en-US" b="1" sz="4000" lang="zh-CN">
              <a:solidFill>
                <a:schemeClr val="tx1"/>
              </a:solidFill>
            </a:endParaRPr>
          </a:p>
          <a:p>
            <a:endParaRPr altLang="en-US" b="1" sz="4000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altLang="en-US" b="1" dirty="0" sz="4000" lang="zh-CN" smtClean="0">
                <a:solidFill>
                  <a:schemeClr val="tx1"/>
                </a:solidFill>
              </a:rPr>
              <a:t>二.保罗为神对教会计划安排的祷告 15/23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pPr indent="0" marL="0">
              <a:buNone/>
            </a:pPr>
            <a:endParaRPr altLang="en-US" b="1" dirty="0" sz="4000" lang="zh-CN" smtClean="0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  <a:sym typeface="+mn-ea"/>
              </a:rPr>
              <a:t>信从主耶稣是跟神之间的关系</a:t>
            </a:r>
            <a:endParaRPr altLang="en-US" b="1" sz="4000" lang="zh-CN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  <a:sym typeface="+mn-ea"/>
              </a:rPr>
              <a:t>亲爱众圣徒是跟人之间的关系</a:t>
            </a:r>
            <a:endParaRPr altLang="en-US" b="1" sz="4000" lang="zh-CN">
              <a:solidFill>
                <a:schemeClr val="tx1"/>
              </a:solidFill>
            </a:endParaRPr>
          </a:p>
          <a:p>
            <a:endParaRPr altLang="en-US" b="1" dirty="0" sz="4000" lang="zh-CN" smtClean="0"/>
          </a:p>
          <a:p>
            <a:pPr>
              <a:buFont typeface="Wingdings 2" pitchFamily="18" charset="2"/>
              <a:buNone/>
            </a:pPr>
            <a:endParaRPr altLang="en-US" b="1" dirty="0" sz="4000" lang="zh-CN" smtClean="0"/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/>
      </p:grpSpPr>
      <p:sp>
        <p:nvSpPr>
          <p:cNvPr id="104859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（一）感谢        15/16    </a:t>
            </a:r>
            <a:endParaRPr altLang="en-US" b="1" dirty="0" sz="4000" lang="zh-CN" smtClean="0">
              <a:solidFill>
                <a:schemeClr val="tx1"/>
              </a:solidFill>
              <a:sym typeface="+mn-ea"/>
            </a:endParaRPr>
          </a:p>
          <a:p>
            <a:pPr>
              <a:buFont typeface="Wingdings 2" pitchFamily="18" charset="2"/>
              <a:buNone/>
            </a:pPr>
            <a:endParaRPr altLang="zh-CN" b="1" dirty="0" sz="4000" lang="en-US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门</a:t>
            </a:r>
            <a:r>
              <a:rPr altLang="zh-CN" b="1" dirty="0" sz="4000" lang="en-US" smtClean="0">
                <a:solidFill>
                  <a:schemeClr val="tx1"/>
                </a:solidFill>
                <a:sym typeface="+mn-ea"/>
              </a:rPr>
              <a:t>4-5</a:t>
            </a: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我祷告的时候提到你，常为你感谢我的神。因听说你的爱心，并你向主耶稣和众圣徒的信心。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endParaRPr altLang="en-US" b="1" dirty="0" sz="4000" lang="zh-CN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5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altLang="en-US" b="1" dirty="0" sz="4000" lang="zh-CN" smtClean="0"/>
              <a:t>（二）祷告         16/23  </a:t>
            </a:r>
            <a:endParaRPr altLang="zh-CN" b="1" dirty="0" sz="4000" lang="en-US" smtClean="0"/>
          </a:p>
          <a:p>
            <a:pPr>
              <a:buFont typeface="Wingdings 2" pitchFamily="18" charset="2"/>
              <a:buNone/>
            </a:pPr>
            <a:endParaRPr altLang="en-US" b="1" dirty="0" sz="4000" lang="zh-CN" smtClean="0"/>
          </a:p>
          <a:p>
            <a:pPr>
              <a:buFont typeface="Wingdings 2" pitchFamily="18" charset="2"/>
              <a:buNone/>
            </a:pPr>
            <a:r>
              <a:rPr altLang="en-US" b="1" dirty="0" sz="4000" lang="zh-CN" smtClean="0"/>
              <a:t>	1.求智慧启示的灵   </a:t>
            </a:r>
            <a:endParaRPr altLang="zh-CN" b="1" dirty="0" sz="4000" lang="en-US" smtClean="0"/>
          </a:p>
          <a:p>
            <a:pPr lvl="1"/>
            <a:r>
              <a:rPr altLang="zh-CN" b="1" dirty="0" sz="4000" lang="en-US" smtClean="0"/>
              <a:t>	</a:t>
            </a:r>
            <a:r>
              <a:rPr altLang="en-US" b="1" dirty="0" sz="4000" lang="zh-CN" smtClean="0"/>
              <a:t>启示</a:t>
            </a:r>
            <a:r>
              <a:rPr altLang="zh-CN" b="1" dirty="0" sz="4000" lang="en-US" smtClean="0"/>
              <a:t>:</a:t>
            </a:r>
            <a:r>
              <a:rPr altLang="en-US" b="1" dirty="0" sz="4000" lang="zh-CN" smtClean="0"/>
              <a:t>彰显</a:t>
            </a:r>
            <a:r>
              <a:rPr altLang="zh-CN" b="1" dirty="0" sz="4000" lang="en-US" smtClean="0"/>
              <a:t>.</a:t>
            </a:r>
            <a:r>
              <a:rPr altLang="en-US" b="1" dirty="0" sz="4000" lang="zh-CN" smtClean="0"/>
              <a:t>显明</a:t>
            </a:r>
            <a:r>
              <a:rPr altLang="zh-CN" b="1" dirty="0" sz="4000" lang="en-US" smtClean="0"/>
              <a:t>,</a:t>
            </a:r>
            <a:r>
              <a:rPr altLang="en-US" b="1" dirty="0" sz="4000" lang="zh-CN" smtClean="0"/>
              <a:t>揭晓</a:t>
            </a:r>
            <a:r>
              <a:rPr altLang="zh-CN" b="1" dirty="0" sz="4000" lang="en-US" smtClean="0"/>
              <a:t>.</a:t>
            </a:r>
            <a:r>
              <a:rPr altLang="en-US" b="1" dirty="0" sz="4000" lang="zh-CN" smtClean="0"/>
              <a:t>揭开打开</a:t>
            </a:r>
            <a:r>
              <a:rPr altLang="zh-CN" b="1" dirty="0" sz="4000" lang="en-US" smtClean="0"/>
              <a:t>.</a:t>
            </a:r>
            <a:endParaRPr altLang="en-US" dirty="0" 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/>
      </p:grpSpPr>
      <p:sp>
        <p:nvSpPr>
          <p:cNvPr id="104859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7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altLang="en-US" b="1" sz="4000" lang="zh-CN">
                <a:solidFill>
                  <a:schemeClr val="tx1"/>
                </a:solidFill>
              </a:rPr>
              <a:t>约17：3认识你独一的真　神，并且认识你所差来的耶稣基督，这就是永生。</a:t>
            </a:r>
            <a:endParaRPr altLang="en-US" b="1" sz="4000" lang="zh-CN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</a:rPr>
              <a:t>太6:22-23</a:t>
            </a:r>
            <a:r>
              <a:rPr altLang="zh-CN" b="1" sz="4000" lang="en-US">
                <a:solidFill>
                  <a:schemeClr val="tx1"/>
                </a:solidFill>
              </a:rPr>
              <a:t> </a:t>
            </a:r>
            <a:r>
              <a:rPr altLang="en-US" b="1" sz="4000" lang="zh-CN">
                <a:solidFill>
                  <a:schemeClr val="tx1"/>
                </a:solidFill>
              </a:rPr>
              <a:t>眼睛就是身上的灯。你的眼睛若了亮，全身就光明；你的眼睛若昏花，全身就黑暗。你里头的光若黑暗了，那黑暗是何等大呢！</a:t>
            </a:r>
            <a:endParaRPr altLang="en-US" b="1" sz="4000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9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lvl="1">
              <a:buNone/>
            </a:pPr>
            <a:r>
              <a:rPr altLang="en-US" b="1" dirty="0" sz="4000" lang="zh-CN" smtClean="0"/>
              <a:t>来</a:t>
            </a:r>
            <a:r>
              <a:rPr altLang="zh-CN" b="1" dirty="0" sz="4000" lang="en-US" smtClean="0"/>
              <a:t>11:26-27</a:t>
            </a:r>
            <a:r>
              <a:rPr altLang="en-US" b="1" dirty="0" sz="4000" lang="zh-CN" smtClean="0"/>
              <a:t>他看为基督受的凌辱比埃及的财物更宝贵，因他想望所要得的赏赐。他因着信，就离开埃及，不怕王怒；因为他恒心忍耐，如同看见那不能看见的主。</a:t>
            </a:r>
            <a:endParaRPr altLang="en-US" b="1" dirty="0" sz="4000" lang="zh-CN" smtClean="0"/>
          </a:p>
          <a:p>
            <a:pPr>
              <a:buFont typeface="Wingdings 2" pitchFamily="18" charset="2"/>
              <a:buNone/>
            </a:pPr>
            <a:r>
              <a:rPr altLang="en-US" b="1" dirty="0" sz="4000" lang="zh-CN" smtClean="0"/>
              <a:t>        </a:t>
            </a:r>
            <a:endParaRPr altLang="en-US" dirty="0" lang="zh-C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/>
      </p:grpSpPr>
      <p:sp>
        <p:nvSpPr>
          <p:cNvPr id="1048600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altLang="en-US" b="1" sz="4000" lang="zh-CN">
                <a:solidFill>
                  <a:schemeClr val="tx1"/>
                </a:solidFill>
              </a:rPr>
              <a:t>摩西眼睛看的很远</a:t>
            </a:r>
            <a:endParaRPr altLang="en-US" b="1" sz="4000" lang="zh-CN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</a:rPr>
              <a:t>摩西眼睛看的很清</a:t>
            </a:r>
            <a:endParaRPr altLang="en-US" b="1" sz="4000" lang="zh-CN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</a:rPr>
              <a:t>申3:27你且上毗斯迦山顶去，向东、西、南、北举目观望，因为你必不能过这约但河。</a:t>
            </a:r>
            <a:endParaRPr altLang="en-US" b="1" sz="4000" lang="zh-CN">
              <a:solidFill>
                <a:schemeClr val="tx1"/>
              </a:solidFill>
            </a:endParaRPr>
          </a:p>
          <a:p>
            <a:r>
              <a:rPr altLang="en-US" b="1" sz="4000" lang="zh-CN">
                <a:solidFill>
                  <a:schemeClr val="tx1"/>
                </a:solidFill>
              </a:rPr>
              <a:t>申34:7摩西死的时候年一百二十岁。眼目没有昏花，精神没有衰败。</a:t>
            </a:r>
            <a:endParaRPr altLang="en-US" b="1" sz="4000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itchFamily="18" charset="2"/>
              <a:buNone/>
            </a:pPr>
            <a:r>
              <a:rPr altLang="en-US" b="1" dirty="0" sz="1900" lang="zh-CN" smtClean="0"/>
              <a:t> </a:t>
            </a:r>
            <a:r>
              <a:rPr altLang="en-US" b="1" dirty="0" sz="4000" lang="zh-CN" smtClean="0">
                <a:solidFill>
                  <a:schemeClr val="tx1"/>
                </a:solidFill>
              </a:rPr>
              <a:t>2.知道恩召的指望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en-US" b="1" dirty="0" sz="4000" lang="zh-CN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</a:rPr>
              <a:t>诗16：2我的心哪，你曾对耶和华说：“你是我的主，我的好处不在你以外。”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en-US" b="1" dirty="0" sz="4000" lang="zh-CN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/>
      </p:grpSpPr>
      <p:sp>
        <p:nvSpPr>
          <p:cNvPr id="104860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5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来</a:t>
            </a:r>
            <a:r>
              <a:rPr altLang="zh-CN" b="1" dirty="0" sz="4000" lang="en-US" smtClean="0">
                <a:solidFill>
                  <a:schemeClr val="tx1"/>
                </a:solidFill>
                <a:sym typeface="+mn-ea"/>
              </a:rPr>
              <a:t>2</a:t>
            </a: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：</a:t>
            </a:r>
            <a:r>
              <a:rPr altLang="zh-CN" b="1" dirty="0" sz="4000" lang="en-US" smtClean="0">
                <a:solidFill>
                  <a:schemeClr val="tx1"/>
                </a:solidFill>
                <a:sym typeface="+mn-ea"/>
              </a:rPr>
              <a:t>10</a:t>
            </a: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原来那为万物所属，为万物所本的，要领许多的儿子进荣耀里去，使救他们的元帅，因受苦难得以完全，本是合宜的。</a:t>
            </a:r>
            <a:endParaRPr altLang="en-US" b="1" dirty="0" sz="4000" lang="zh-CN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endParaRPr altLang="zh-CN" b="1" dirty="0" sz="4000" lang="en-US" smtClean="0">
              <a:solidFill>
                <a:schemeClr val="tx1"/>
              </a:solidFill>
            </a:endParaRPr>
          </a:p>
          <a:p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3</a:t>
            </a:r>
            <a:r>
              <a:rPr altLang="zh-CN" b="1" dirty="0" sz="4000" lang="en-US" smtClean="0">
                <a:solidFill>
                  <a:schemeClr val="tx1"/>
                </a:solidFill>
                <a:sym typeface="+mn-ea"/>
              </a:rPr>
              <a:t>.</a:t>
            </a:r>
            <a:r>
              <a:rPr altLang="en-US" b="1" dirty="0" sz="4000" lang="zh-CN" smtClean="0">
                <a:solidFill>
                  <a:schemeClr val="tx1"/>
                </a:solidFill>
                <a:sym typeface="+mn-ea"/>
              </a:rPr>
              <a:t>知道基业的荣耀</a:t>
            </a:r>
            <a:endParaRPr altLang="en-US" b="1" dirty="0" sz="4000" lang="zh-CN">
              <a:solidFill>
                <a:schemeClr val="tx1"/>
              </a:solidFill>
            </a:endParaRPr>
          </a:p>
          <a:p>
            <a:endParaRPr altLang="en-US" b="1" dirty="0" sz="4000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lastClr="000000" val="windowText"/>
      </a:dk1>
      <a:lt1>
        <a:sysClr lastClr="FFFFFF" val="window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dir="tl" rig="glow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algn="tl" flip="none" sx="65000" sy="65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演示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以弗所书</dc:title>
  <dc:creator>MI 8 Explorer Edition</dc:creator>
  <cp:lastModifiedBy>Administrator</cp:lastModifiedBy>
  <dcterms:created xsi:type="dcterms:W3CDTF">2023-02-28T00:47:01Z</dcterms:created>
  <dcterms:modified xsi:type="dcterms:W3CDTF">2023-04-06T10:37:19Z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98DAA7FF402A4660B778CC772E5CB664</vt:lpwstr>
  </property>
  <property fmtid="{D5CDD505-2E9C-101B-9397-08002B2CF9AE}" pid="3" name="KSOProductBuildVer">
    <vt:lpwstr>2052-11.1.0.12980</vt:lpwstr>
  </property>
</Properties>
</file>