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77" r:id="rId3"/>
    <p:sldId id="470" r:id="rId4"/>
    <p:sldId id="472" r:id="rId5"/>
    <p:sldId id="278" r:id="rId6"/>
    <p:sldId id="325" r:id="rId7"/>
    <p:sldId id="324" r:id="rId8"/>
    <p:sldId id="473" r:id="rId9"/>
    <p:sldId id="279" r:id="rId10"/>
    <p:sldId id="476" r:id="rId11"/>
    <p:sldId id="477" r:id="rId12"/>
    <p:sldId id="478" r:id="rId13"/>
    <p:sldId id="475" r:id="rId14"/>
  </p:sldIdLst>
  <p:sldSz cx="9144000" cy="6858000" type="screen4x3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5.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得救本乎恩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【赛64:6】我们都像不洁净的人，所有的义都像污秽的衣服；我们都像叶子渐渐枯干，我们的罪孽好像风把我们吹去。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 lvl="1"/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uFillTx/>
                <a:sym typeface="+mn-ea"/>
              </a:rPr>
              <a:t>也要取些公牛的血，用指头弹在施恩座的东面，又在施恩座的前面弹血七次。随后他要宰那为百姓作赎罪祭的公山羊，把羊的血带入幔子内，弹在施恩座的上面和前面，好像弹公牛的血一样。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他因以色列人诸般的污秽、过犯，就是他们一切的罪愆，当这样在圣所行赎罪之礼，并因会幕在他们污秽之中，也要照样而行。他进圣所赎罪的时候，会幕里不可有人，直等到他为自己和本家，并以色列全会众，赎了罪出来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2.拆毁了隔断的墙</a:t>
            </a:r>
            <a:r>
              <a:rPr lang="en-US" altLang="zh-CN" sz="4000" b="1" dirty="0" smtClean="0">
                <a:sym typeface="+mn-ea"/>
              </a:rPr>
              <a:t> 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3.将两下籍自己造成一个新人</a:t>
            </a:r>
            <a:endParaRPr lang="zh-CN" altLang="en-US" sz="4000" b="1" dirty="0" smtClean="0"/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6.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为要叫我们行善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行善不是因，而是果。</a:t>
            </a:r>
            <a:endParaRPr lang="zh-CN" altLang="en-US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【雅2:14-17】我的弟兄们，若有人说自己有信心，却没有行为，有什么益处呢？这信心能救他吗？若是弟兄或是姐妹，赤身露体，</a:t>
            </a:r>
            <a:endParaRPr lang="zh-CN" altLang="en-US"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4000" b="1">
                <a:solidFill>
                  <a:schemeClr val="tx1"/>
                </a:solidFill>
                <a:uFillTx/>
              </a:rPr>
              <a:t>信是因，行是果。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要行神眼中看为善的事。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二.合而为一       11/22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（一）未合一的可怜    11/12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1.按肉体说是外邦人   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出</a:t>
            </a:r>
            <a:r>
              <a:rPr lang="en-US" altLang="zh-CN" sz="4000" b="1" dirty="0" smtClean="0"/>
              <a:t>19:5-6 </a:t>
            </a:r>
            <a:r>
              <a:rPr lang="zh-CN" altLang="en-US" sz="4000" b="1" dirty="0" smtClean="0"/>
              <a:t>如今你们若实在听从我的话，遵守我的约，就要在万民中作属我的子民；</a:t>
            </a:r>
            <a:endParaRPr lang="zh-CN" alt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因为全地都是我的，你们要归我作祭司的国度，为圣洁的国民。’这些话你要告诉以色列人。”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 2是称为没受割礼的   创17   </a:t>
            </a:r>
            <a:endParaRPr lang="en-US" altLang="zh-CN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 罗</a:t>
            </a:r>
            <a:r>
              <a:rPr lang="en-US" altLang="zh-CN" sz="4000" b="1" dirty="0" smtClean="0"/>
              <a:t>2:28-29</a:t>
            </a:r>
            <a:r>
              <a:rPr lang="zh-CN" altLang="en-US" sz="4000" b="1" dirty="0" smtClean="0"/>
              <a:t>因为外面作犹太人的，不是真犹太人，外面肉身的割礼，也不是真割礼。</a:t>
            </a:r>
            <a:endParaRPr lang="zh-CN" alt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惟有里面作的，才是真犹太人。真割礼也是心里的，在乎灵，不在乎仪文。这人的称赞不是从人来的，乃是从神来的。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3.与基督无关         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/>
              <a:t>4.在应许诸约上是局外人</a:t>
            </a:r>
            <a:endParaRPr lang="zh-CN" altLang="en-US" sz="4000" b="1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5.活在世上没有指望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人生的指望都是今生的、会朽坏的；</a:t>
            </a:r>
            <a:endParaRPr lang="zh-CN" altLang="en-US" sz="4000" b="1" dirty="0" smtClean="0"/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【约3:36】信子的人有永生；不信子的人得不着永生（原文作“不得见永生”），神的震怒常在他身上。”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ym typeface="+mn-ea"/>
              </a:rPr>
              <a:t>6.没有神</a:t>
            </a:r>
            <a:endParaRPr lang="zh-CN" altLang="en-US" sz="4000" b="1" dirty="0" smtClean="0">
              <a:sym typeface="+mn-ea"/>
            </a:endParaRPr>
          </a:p>
          <a:p>
            <a:pPr>
              <a:buFont typeface="Wingdings 2" pitchFamily="18" charset="2"/>
              <a:buNone/>
            </a:pPr>
            <a:endParaRPr lang="zh-CN" altLang="en-US" sz="4000" b="1" dirty="0" smtClean="0"/>
          </a:p>
          <a:p>
            <a:endParaRPr lang="zh-CN" altLang="en-US" sz="4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（二）已合一的见证    13/18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1.靠基督的血得亲近神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 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【来10:19-20】弟兄们，我们既因耶稣的血，得以坦然进入至圣所，是藉着他给我们开了一条又新又活的路，从幔子经过，这幔子就是他的身体。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【出25:21】要将施恩座安在柜的上边，又将我所要赐给你的法版放在柜里。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【利16:13-17】在耶和华面前，把香放在火上，使香的烟云遮掩法柜上的施恩座，免得他死亡。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0816fe64-e351-4e2e-b28a-28ace2f785e5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898</Words>
  <Application>WPS 演示</Application>
  <PresentationFormat>全屏显示(4:3)</PresentationFormat>
  <Paragraphs>54</Paragraphs>
  <Slides>12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Arial</vt:lpstr>
      <vt:lpstr>宋体</vt:lpstr>
      <vt:lpstr>Wingdings</vt:lpstr>
      <vt:lpstr>Wingdings 2</vt:lpstr>
      <vt:lpstr>Wingdings</vt:lpstr>
      <vt:lpstr>Constantia</vt:lpstr>
      <vt:lpstr>隶书</vt:lpstr>
      <vt:lpstr>微软雅黑</vt:lpstr>
      <vt:lpstr>Calibri</vt:lpstr>
      <vt:lpstr>Arial Unicode MS</vt:lpstr>
      <vt:lpstr>Wingdings 2</vt:lpstr>
      <vt:lpstr>PMingLiU</vt:lpstr>
      <vt:lpstr>Segoe Print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36</cp:revision>
  <dcterms:created xsi:type="dcterms:W3CDTF">2023-03-21T10:29:56Z</dcterms:created>
  <dcterms:modified xsi:type="dcterms:W3CDTF">2023-03-21T12:30:00Z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A8CA7A6C233E4592A2E56B299FC695FA</vt:lpwstr>
  </property>
  <property fmtid="{D5CDD505-2E9C-101B-9397-08002B2CF9AE}" pid="3" name="KSOProductBuildVer">
    <vt:lpwstr>2052-11.1.0.12980</vt:lpwstr>
  </property>
</Properties>
</file>