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82" r:id="rId2"/>
    <p:sldId id="384" r:id="rId3"/>
    <p:sldId id="385" r:id="rId4"/>
    <p:sldId id="331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40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（八）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88C30-0960-4A9D-8BD6-1AC7FA72E2D6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1299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2023/4/30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第四段教会在基督里的奥秘</a:t>
            </a:r>
            <a:endParaRPr lang="zh-CN" altLang="en-US" sz="2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zh-CN" altLang="en-US" sz="4400" b="1" dirty="0">
                <a:latin typeface="+mn-ea"/>
              </a:rPr>
              <a:t>二.奥秘的执事   </a:t>
            </a:r>
            <a:r>
              <a:rPr lang="en-US" altLang="zh-CN" sz="4400" b="1" dirty="0">
                <a:latin typeface="+mn-ea"/>
              </a:rPr>
              <a:t>3:</a:t>
            </a:r>
            <a:r>
              <a:rPr lang="zh-CN" altLang="en-US" sz="4400" b="1" dirty="0">
                <a:latin typeface="+mn-ea"/>
              </a:rPr>
              <a:t>7/13</a:t>
            </a:r>
            <a:endParaRPr lang="en-US" altLang="zh-CN" sz="4400" b="1" dirty="0">
              <a:latin typeface="+mn-ea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zh-CN" altLang="en-US" sz="4400" b="1" dirty="0">
                <a:latin typeface="+mn-ea"/>
              </a:rPr>
              <a:t> </a:t>
            </a:r>
            <a:r>
              <a:rPr lang="zh-CN" altLang="en-US" sz="4000" b="1" dirty="0">
                <a:latin typeface="+mn-ea"/>
              </a:rPr>
              <a:t>（一）作执事的根据 </a:t>
            </a:r>
            <a:r>
              <a:rPr lang="en-US" altLang="zh-CN" sz="4000" b="1" dirty="0">
                <a:latin typeface="+mn-ea"/>
              </a:rPr>
              <a:t>3:</a:t>
            </a:r>
            <a:r>
              <a:rPr lang="zh-CN" altLang="en-US" sz="4000" b="1" dirty="0">
                <a:latin typeface="+mn-ea"/>
              </a:rPr>
              <a:t>7</a:t>
            </a:r>
            <a:endParaRPr lang="en-US" altLang="zh-CN" sz="4000" b="1" dirty="0">
              <a:latin typeface="+mn-ea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4000" b="1" dirty="0">
                <a:latin typeface="+mn-ea"/>
              </a:rPr>
              <a:t>      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圣灵的运行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神的恩赐</a:t>
            </a:r>
            <a:endParaRPr lang="en-US" altLang="zh-CN" sz="4000" b="1" dirty="0">
              <a:latin typeface="+mn-ea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zh-CN" altLang="en-US" sz="4400" b="1" dirty="0">
                <a:latin typeface="+mn-ea"/>
              </a:rPr>
              <a:t>     </a:t>
            </a:r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弗</a:t>
            </a:r>
            <a:r>
              <a:rPr lang="en-US" altLang="zh-CN" sz="4000" b="1" dirty="0">
                <a:latin typeface="+mn-ea"/>
              </a:rPr>
              <a:t>1:20】</a:t>
            </a:r>
            <a:r>
              <a:rPr lang="zh-CN" altLang="en-US" sz="4000" b="1" dirty="0">
                <a:latin typeface="+mn-ea"/>
              </a:rPr>
              <a:t>就是照他在基督身上所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运行的大能大力</a:t>
            </a:r>
            <a:r>
              <a:rPr lang="zh-CN" altLang="en-US" sz="4000" b="1" dirty="0">
                <a:latin typeface="+mn-ea"/>
              </a:rPr>
              <a:t>，使他从死里复活，叫他在天上坐在自己的右边</a:t>
            </a:r>
            <a:endParaRPr lang="en-US" altLang="zh-CN" sz="4000" b="1" dirty="0">
              <a:latin typeface="+mn-ea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zh-CN" altLang="en-US" sz="4400" b="1" dirty="0">
                <a:latin typeface="+mn-ea"/>
              </a:rPr>
              <a:t> </a:t>
            </a:r>
            <a:endParaRPr lang="en-US" altLang="zh-CN" sz="4400" b="1" dirty="0">
              <a:latin typeface="+mn-ea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4400" b="1" dirty="0">
                <a:latin typeface="+mn-ea"/>
              </a:rPr>
              <a:t>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722716D-3234-F165-322A-B48C321DB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弗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3:7】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我作了这福音的执事，是照 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神的恩赐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，这恩赐是照他运行的大能赐给我的。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弗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3:20】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神能照着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运行在我们心里的大力，充充足足地成就一切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，超过我们所求所想的。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548735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AA7C13-D7B4-8FCB-C1D6-D8D1D62FE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（二）作执事的任务 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8/11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4000" dirty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弗</a:t>
            </a:r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3:8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下</a:t>
            </a:r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  <a:r>
              <a:rPr lang="zh-CN" altLang="en-US" sz="4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把基督那测不透的丰富传给外邦人。</a:t>
            </a:r>
            <a:endParaRPr lang="en-US" altLang="zh-CN" sz="40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弗</a:t>
            </a:r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3:9】</a:t>
            </a:r>
            <a:r>
              <a:rPr lang="zh-CN" altLang="en-US" sz="4000" b="1" dirty="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又</a:t>
            </a:r>
            <a:r>
              <a:rPr lang="zh-CN" altLang="en-US" sz="4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使众人都明白，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这历代以来隐藏在创造万物之 神里的奥秘，是如何安排的。</a:t>
            </a:r>
            <a:endParaRPr lang="en-US" altLang="zh-CN" sz="4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4000" b="1" dirty="0"/>
              <a:t>     【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约</a:t>
            </a:r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3:30】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他必兴旺，我必衰微</a:t>
            </a:r>
            <a:endParaRPr lang="zh-CN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51405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（</a:t>
            </a:r>
            <a:r>
              <a:rPr lang="zh-CN" altLang="en-US" sz="4400" b="1" dirty="0"/>
              <a:t>三）作执事的态度      </a:t>
            </a:r>
            <a:r>
              <a:rPr lang="zh-CN" altLang="en-US" sz="4400" b="1" dirty="0">
                <a:latin typeface="+mn-ea"/>
              </a:rPr>
              <a:t>12/13</a:t>
            </a:r>
            <a:r>
              <a:rPr lang="zh-CN" altLang="en-US" sz="4400" b="1" dirty="0"/>
              <a:t>   </a:t>
            </a:r>
            <a:endParaRPr lang="en-US" altLang="zh-CN" sz="4400" b="1" dirty="0"/>
          </a:p>
          <a:p>
            <a:pPr>
              <a:buNone/>
            </a:pPr>
            <a:r>
              <a:rPr lang="en-US" altLang="zh-CN" sz="4400" b="1" dirty="0"/>
              <a:t>             </a:t>
            </a:r>
            <a:r>
              <a:rPr lang="en-US" altLang="zh-CN" sz="3900" b="1" dirty="0">
                <a:latin typeface="+mn-ea"/>
              </a:rPr>
              <a:t>【</a:t>
            </a:r>
            <a:r>
              <a:rPr lang="zh-CN" altLang="en-US" sz="3900" b="1" dirty="0">
                <a:latin typeface="+mn-ea"/>
              </a:rPr>
              <a:t>徒</a:t>
            </a:r>
            <a:r>
              <a:rPr lang="en-US" altLang="zh-CN" sz="3900" b="1" dirty="0">
                <a:latin typeface="+mn-ea"/>
              </a:rPr>
              <a:t>21:13】</a:t>
            </a:r>
            <a:r>
              <a:rPr lang="zh-CN" altLang="en-US" sz="3900" b="1" dirty="0">
                <a:latin typeface="+mn-ea"/>
              </a:rPr>
              <a:t>保罗说：“你们为什么这样痛哭，使我心碎呢？我</a:t>
            </a:r>
            <a:r>
              <a:rPr lang="zh-CN" altLang="en-US" sz="3900" b="1" dirty="0">
                <a:solidFill>
                  <a:srgbClr val="FF0000"/>
                </a:solidFill>
                <a:latin typeface="+mn-ea"/>
              </a:rPr>
              <a:t>为主耶稣的名，不但被人捆绑，就是死在耶路撒冷也是愿意的</a:t>
            </a:r>
            <a:r>
              <a:rPr lang="zh-CN" altLang="en-US" sz="3900" b="1" dirty="0">
                <a:latin typeface="+mn-ea"/>
              </a:rPr>
              <a:t>。</a:t>
            </a:r>
            <a:r>
              <a:rPr lang="zh-CN" altLang="en-US" sz="3900" b="1" dirty="0"/>
              <a:t>”</a:t>
            </a:r>
            <a:endParaRPr lang="en-US" altLang="zh-CN" sz="3900" b="1" dirty="0"/>
          </a:p>
          <a:p>
            <a:pPr marL="0" indent="0">
              <a:buNone/>
            </a:pPr>
            <a:endParaRPr lang="en-US" altLang="zh-CN" sz="4000" b="1" dirty="0">
              <a:latin typeface="+mn-ea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+mn-ea"/>
              </a:rPr>
              <a:t>      </a:t>
            </a:r>
            <a:r>
              <a:rPr lang="en-US" altLang="zh-CN" sz="38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彼前</a:t>
            </a:r>
            <a:r>
              <a:rPr lang="en-US" altLang="zh-CN" sz="3600" b="1" dirty="0">
                <a:latin typeface="+mn-ea"/>
              </a:rPr>
              <a:t>4:16】</a:t>
            </a:r>
            <a:r>
              <a:rPr lang="zh-CN" altLang="en-US" sz="3600" b="1" dirty="0">
                <a:solidFill>
                  <a:srgbClr val="FF0000"/>
                </a:solidFill>
                <a:latin typeface="+mn-ea"/>
              </a:rPr>
              <a:t>若为作基督徒受苦，却不要羞耻，倒要因这名归荣耀给神</a:t>
            </a:r>
            <a:r>
              <a:rPr lang="zh-CN" altLang="en-US" sz="3600" b="1" dirty="0">
                <a:latin typeface="+mn-ea"/>
              </a:rPr>
              <a:t>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6a2e1615-1c65-4274-8f4c-391f545edbcd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276</Words>
  <Application>Microsoft Office PowerPoint</Application>
  <PresentationFormat>全屏显示(4:3)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 Black</vt:lpstr>
      <vt:lpstr>Calibri</vt:lpstr>
      <vt:lpstr>Constantia</vt:lpstr>
      <vt:lpstr>Wingdings 2</vt:lpstr>
      <vt:lpstr>流畅</vt:lpstr>
      <vt:lpstr>第四段教会在基督里的奥秘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李 曼</cp:lastModifiedBy>
  <cp:revision>37</cp:revision>
  <dcterms:created xsi:type="dcterms:W3CDTF">2023-03-28T10:40:53Z</dcterms:created>
  <dcterms:modified xsi:type="dcterms:W3CDTF">2023-04-30T05:47:19Z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63B609225CFE44F48535F7B57DAAC822</vt:lpwstr>
  </property>
  <property fmtid="{D5CDD505-2E9C-101B-9397-08002B2CF9AE}" pid="3" name="KSOProductBuildVer">
    <vt:lpwstr>2052-11.1.0.12980</vt:lpwstr>
  </property>
</Properties>
</file>