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20" r:id="rId1"/>
  </p:sldMasterIdLst>
  <p:notesMasterIdLst>
    <p:notesMasterId r:id="rId21"/>
  </p:notesMasterIdLst>
  <p:sldIdLst>
    <p:sldId id="290" r:id="rId2"/>
    <p:sldId id="385" r:id="rId3"/>
    <p:sldId id="384" r:id="rId4"/>
    <p:sldId id="291" r:id="rId5"/>
    <p:sldId id="386" r:id="rId6"/>
    <p:sldId id="387" r:id="rId7"/>
    <p:sldId id="382" r:id="rId8"/>
    <p:sldId id="388" r:id="rId9"/>
    <p:sldId id="381" r:id="rId10"/>
    <p:sldId id="395" r:id="rId11"/>
    <p:sldId id="336" r:id="rId12"/>
    <p:sldId id="389" r:id="rId13"/>
    <p:sldId id="337" r:id="rId14"/>
    <p:sldId id="338" r:id="rId15"/>
    <p:sldId id="390" r:id="rId16"/>
    <p:sldId id="391" r:id="rId17"/>
    <p:sldId id="392" r:id="rId18"/>
    <p:sldId id="393" r:id="rId19"/>
    <p:sldId id="394" r:id="rId2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276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3EE4F5-A75A-4202-AF0C-FEB414E50476}" type="datetimeFigureOut">
              <a:rPr lang="zh-CN" altLang="en-US" smtClean="0"/>
              <a:pPr/>
              <a:t>2023/6/10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088C30-0960-4A9D-8BD6-1AC7FA72E2D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274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2023/6/10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2023/6/10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2023/6/10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2023/6/10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2023/6/10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2023/6/10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2023/6/10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2023/6/10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2023/6/10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2023/6/10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2023/6/10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  <a:p>
            <a:pPr lvl="1" eaLnBrk="1" latinLnBrk="0" hangingPunct="1"/>
            <a:r>
              <a:rPr kumimoji="0" lang="zh-CN" altLang="en-US"/>
              <a:t>第二级</a:t>
            </a:r>
          </a:p>
          <a:p>
            <a:pPr lvl="2" eaLnBrk="1" latinLnBrk="0" hangingPunct="1"/>
            <a:r>
              <a:rPr kumimoji="0" lang="zh-CN" altLang="en-US"/>
              <a:t>第三级</a:t>
            </a:r>
          </a:p>
          <a:p>
            <a:pPr lvl="3" eaLnBrk="1" latinLnBrk="0" hangingPunct="1"/>
            <a:r>
              <a:rPr kumimoji="0" lang="zh-CN" altLang="en-US"/>
              <a:t>第四级</a:t>
            </a:r>
          </a:p>
          <a:p>
            <a:pPr lvl="4" eaLnBrk="1" latinLnBrk="0" hangingPunct="1"/>
            <a:r>
              <a:rPr kumimoji="0" lang="zh-CN" altLang="en-US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2023/6/10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任意多边形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21" r:id="rId1"/>
    <p:sldLayoutId id="2147484322" r:id="rId2"/>
    <p:sldLayoutId id="2147484323" r:id="rId3"/>
    <p:sldLayoutId id="2147484324" r:id="rId4"/>
    <p:sldLayoutId id="2147484325" r:id="rId5"/>
    <p:sldLayoutId id="2147484326" r:id="rId6"/>
    <p:sldLayoutId id="2147484327" r:id="rId7"/>
    <p:sldLayoutId id="2147484328" r:id="rId8"/>
    <p:sldLayoutId id="2147484329" r:id="rId9"/>
    <p:sldLayoutId id="2147484330" r:id="rId10"/>
    <p:sldLayoutId id="21474843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latin typeface="+mn-ea"/>
                <a:ea typeface="+mn-ea"/>
              </a:rPr>
              <a:t>弗</a:t>
            </a:r>
            <a:r>
              <a:rPr lang="en-US" altLang="zh-CN" b="1" dirty="0">
                <a:latin typeface="+mn-ea"/>
                <a:ea typeface="+mn-ea"/>
              </a:rPr>
              <a:t>4:30-5:1/7</a:t>
            </a:r>
            <a:endParaRPr lang="zh-CN" altLang="en-US" b="1" dirty="0">
              <a:latin typeface="+mn-ea"/>
              <a:ea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sz="4000" b="1" dirty="0">
                <a:latin typeface="+mn-ea"/>
              </a:rPr>
              <a:t>  6.</a:t>
            </a:r>
            <a:r>
              <a:rPr lang="zh-CN" altLang="en-US" sz="4000" b="1" dirty="0">
                <a:latin typeface="+mn-ea"/>
              </a:rPr>
              <a:t>不要叫圣灵担忧    </a:t>
            </a:r>
            <a:r>
              <a:rPr lang="en-US" altLang="zh-CN" sz="4000" b="1" dirty="0">
                <a:latin typeface="+mn-ea"/>
              </a:rPr>
              <a:t>30</a:t>
            </a:r>
          </a:p>
          <a:p>
            <a:pPr marL="0" indent="0">
              <a:buNone/>
            </a:pPr>
            <a:r>
              <a:rPr lang="en-US" altLang="zh-CN" sz="4000" b="1" dirty="0">
                <a:latin typeface="+mn-ea"/>
              </a:rPr>
              <a:t>   【</a:t>
            </a:r>
            <a:r>
              <a:rPr lang="zh-CN" altLang="en-US" sz="4000" b="1" dirty="0">
                <a:latin typeface="+mn-ea"/>
              </a:rPr>
              <a:t>赛</a:t>
            </a:r>
            <a:r>
              <a:rPr lang="en-US" altLang="zh-CN" sz="4000" b="1" dirty="0">
                <a:latin typeface="+mn-ea"/>
              </a:rPr>
              <a:t>63:10】</a:t>
            </a:r>
            <a:r>
              <a:rPr lang="zh-CN" altLang="en-US" sz="4000" b="1" dirty="0">
                <a:latin typeface="+mn-ea"/>
              </a:rPr>
              <a:t>他们竟悖逆，使主的圣灵担忧；他就转作他们的仇敌，亲自攻击他们。</a:t>
            </a:r>
            <a:endParaRPr lang="en-US" altLang="zh-CN" sz="4000" b="1" dirty="0">
              <a:latin typeface="+mn-ea"/>
            </a:endParaRPr>
          </a:p>
          <a:p>
            <a:pPr marL="0" indent="0">
              <a:buNone/>
            </a:pPr>
            <a:r>
              <a:rPr lang="en-US" altLang="zh-CN" sz="4000" b="1" dirty="0">
                <a:latin typeface="+mn-ea"/>
              </a:rPr>
              <a:t>   【</a:t>
            </a:r>
            <a:r>
              <a:rPr lang="zh-CN" altLang="en-US" sz="4000" b="1" dirty="0">
                <a:latin typeface="+mn-ea"/>
              </a:rPr>
              <a:t>约</a:t>
            </a:r>
            <a:r>
              <a:rPr lang="en-US" altLang="zh-CN" sz="4000" b="1" dirty="0">
                <a:latin typeface="+mn-ea"/>
              </a:rPr>
              <a:t>16:8】</a:t>
            </a:r>
            <a:r>
              <a:rPr lang="zh-CN" altLang="en-US" sz="4000" b="1" dirty="0">
                <a:latin typeface="+mn-ea"/>
              </a:rPr>
              <a:t>他既来了，就要叫世人为罪、为义、为审判，自己责备自己。</a:t>
            </a:r>
            <a:endParaRPr lang="en-US" altLang="zh-CN" sz="4000" b="1" dirty="0">
              <a:latin typeface="+mn-ea"/>
            </a:endParaRPr>
          </a:p>
          <a:p>
            <a:pPr>
              <a:buNone/>
            </a:pPr>
            <a:endParaRPr lang="zh-CN" altLang="en-US" sz="4000" b="1" dirty="0">
              <a:latin typeface="+mn-ea"/>
            </a:endParaRPr>
          </a:p>
          <a:p>
            <a:endParaRPr lang="zh-CN" alt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0429A1C-D201-FAAE-9090-6734BF8EF6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【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帖前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4:7】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神召我们，本不是要我们沾染污秽，乃是要我们成为圣洁。</a:t>
            </a:r>
            <a:endParaRPr kumimoji="0" lang="en-US" altLang="zh-CN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None/>
              <a:tabLst/>
              <a:defRPr/>
            </a:pPr>
            <a:endParaRPr lang="en-US" altLang="zh-CN" sz="4000" b="1" dirty="0">
              <a:solidFill>
                <a:prstClr val="black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【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提前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6:10】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贪财是万恶之根！有人贪恋钱财，就被引诱离了真道，用许多愁苦把自己刺透了</a:t>
            </a:r>
            <a:endParaRPr kumimoji="0" lang="zh-CN" alt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26486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altLang="zh-CN" sz="4000" b="1" dirty="0">
              <a:latin typeface="+mn-ea"/>
            </a:endParaRPr>
          </a:p>
          <a:p>
            <a:r>
              <a:rPr lang="en-US" altLang="zh-CN" sz="4000" b="1" dirty="0">
                <a:latin typeface="+mn-ea"/>
              </a:rPr>
              <a:t>【</a:t>
            </a:r>
            <a:r>
              <a:rPr lang="zh-CN" altLang="en-US" sz="4000" b="1" dirty="0">
                <a:latin typeface="+mn-ea"/>
              </a:rPr>
              <a:t>诗</a:t>
            </a:r>
            <a:r>
              <a:rPr lang="en-US" altLang="zh-CN" sz="4000" b="1" dirty="0">
                <a:latin typeface="+mn-ea"/>
              </a:rPr>
              <a:t>16:4】</a:t>
            </a:r>
            <a:r>
              <a:rPr lang="zh-CN" altLang="en-US" sz="4000" b="1" dirty="0">
                <a:latin typeface="+mn-ea"/>
              </a:rPr>
              <a:t>以别神代替耶和华的（或作“送礼物给别神的”），他们的愁苦必加增；他们所浇奠的血我不献上；我嘴唇也不提别神的名号。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46263C-4BF5-ACEC-538A-953E46F936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latin typeface="+mn-ea"/>
              </a:rPr>
              <a:t>【</a:t>
            </a:r>
            <a:r>
              <a:rPr lang="zh-CN" altLang="en-US" sz="4000" b="1" dirty="0">
                <a:latin typeface="+mn-ea"/>
              </a:rPr>
              <a:t>彼后</a:t>
            </a:r>
            <a:r>
              <a:rPr lang="en-US" altLang="zh-CN" sz="4000" b="1" dirty="0">
                <a:latin typeface="+mn-ea"/>
              </a:rPr>
              <a:t>2:15】</a:t>
            </a:r>
            <a:r>
              <a:rPr lang="zh-CN" altLang="en-US" sz="4000" b="1" dirty="0">
                <a:latin typeface="+mn-ea"/>
              </a:rPr>
              <a:t>他们离弃正路，就走差了，随从比珥之子巴兰的路。巴兰就是那贪爱不义之工价的先知</a:t>
            </a:r>
            <a:endParaRPr lang="en-US" altLang="zh-CN" sz="4000" b="1" dirty="0">
              <a:latin typeface="+mn-ea"/>
            </a:endParaRPr>
          </a:p>
          <a:p>
            <a:endParaRPr lang="en-US" altLang="zh-CN" sz="4000" b="1" dirty="0">
              <a:latin typeface="+mn-ea"/>
            </a:endParaRPr>
          </a:p>
          <a:p>
            <a:r>
              <a:rPr lang="en-US" altLang="zh-CN" sz="4000" b="1" dirty="0">
                <a:latin typeface="+mn-ea"/>
              </a:rPr>
              <a:t>【</a:t>
            </a:r>
            <a:r>
              <a:rPr lang="zh-CN" altLang="en-US" sz="4000" b="1" dirty="0">
                <a:latin typeface="+mn-ea"/>
              </a:rPr>
              <a:t>约壹</a:t>
            </a:r>
            <a:r>
              <a:rPr lang="en-US" altLang="zh-CN" sz="4000" b="1" dirty="0">
                <a:latin typeface="+mn-ea"/>
              </a:rPr>
              <a:t>3:3】</a:t>
            </a:r>
            <a:r>
              <a:rPr lang="zh-CN" altLang="en-US" sz="4000" b="1" dirty="0">
                <a:latin typeface="+mn-ea"/>
              </a:rPr>
              <a:t>凡向他有这指望的，就洁净自己，像他洁净一样。</a:t>
            </a:r>
          </a:p>
        </p:txBody>
      </p:sp>
    </p:spTree>
    <p:extLst>
      <p:ext uri="{BB962C8B-B14F-4D97-AF65-F5344CB8AC3E}">
        <p14:creationId xmlns:p14="http://schemas.microsoft.com/office/powerpoint/2010/main" val="4707767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+mn-ea"/>
              </a:rPr>
              <a:t>（三）蒙爱儿女的鉴戒  </a:t>
            </a:r>
            <a:r>
              <a:rPr lang="en-US" altLang="zh-CN" sz="4000" b="1" dirty="0">
                <a:latin typeface="+mn-ea"/>
              </a:rPr>
              <a:t>6/7</a:t>
            </a:r>
            <a:r>
              <a:rPr lang="zh-CN" altLang="en-US" sz="4000" b="1" dirty="0">
                <a:latin typeface="+mn-ea"/>
              </a:rPr>
              <a:t>  </a:t>
            </a:r>
            <a:endParaRPr lang="en-US" altLang="zh-CN" sz="4000" b="1" dirty="0">
              <a:latin typeface="+mn-ea"/>
            </a:endParaRPr>
          </a:p>
          <a:p>
            <a:r>
              <a:rPr lang="en-US" altLang="zh-CN" sz="4000" b="1" dirty="0">
                <a:latin typeface="+mn-ea"/>
              </a:rPr>
              <a:t>   【</a:t>
            </a:r>
            <a:r>
              <a:rPr lang="zh-CN" altLang="en-US" sz="4000" b="1" dirty="0">
                <a:latin typeface="+mn-ea"/>
              </a:rPr>
              <a:t>林后</a:t>
            </a:r>
            <a:r>
              <a:rPr lang="en-US" altLang="zh-CN" sz="4000" b="1" dirty="0">
                <a:latin typeface="+mn-ea"/>
              </a:rPr>
              <a:t>6:14-18】</a:t>
            </a:r>
            <a:r>
              <a:rPr lang="zh-CN" altLang="en-US" sz="4000" b="1" dirty="0">
                <a:latin typeface="+mn-ea"/>
              </a:rPr>
              <a:t>你们和不信的原不相配，不要同负一轭。义和不义有什么相交呢。光明和黑暗有什么相通呢。基督和彼列（彼列就是撒但的别名）有什么相和呢。信主的和不信主的有什么相干呢。</a:t>
            </a:r>
            <a:endParaRPr lang="zh-CN" altLang="en-US" sz="4000" dirty="0">
              <a:latin typeface="+mn-e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Autofit/>
          </a:bodyPr>
          <a:lstStyle/>
          <a:p>
            <a:r>
              <a:rPr lang="zh-CN" altLang="en-US" sz="3800" b="1" dirty="0"/>
              <a:t>神的殿和偶像有什么相同呢。因为我们是永生神的殿。就如神曾说，我要在他们中间居住，在他们中间来往。我要作他们的神，他们要作我的子民。又说，你们务要从他们中间出来，与他们分别，不要沾不洁净的物，我就收纳你们。我要作你们的父，你们要作我的儿女。这是全能的主说的。</a:t>
            </a:r>
            <a:endParaRPr lang="zh-CN" altLang="en-US" sz="3800" dirty="0"/>
          </a:p>
          <a:p>
            <a:endParaRPr lang="zh-CN" altLang="en-US" sz="3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C430E94-4CCC-DAAA-F043-C60F1BB40B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>
            <a:normAutofit/>
          </a:bodyPr>
          <a:lstStyle/>
          <a:p>
            <a:r>
              <a:rPr lang="en-US" altLang="zh-CN" sz="3800" b="1" dirty="0">
                <a:latin typeface="+mn-ea"/>
              </a:rPr>
              <a:t>【</a:t>
            </a:r>
            <a:r>
              <a:rPr lang="zh-CN" altLang="en-US" sz="3800" b="1" dirty="0">
                <a:latin typeface="+mn-ea"/>
              </a:rPr>
              <a:t>林前</a:t>
            </a:r>
            <a:r>
              <a:rPr lang="en-US" altLang="zh-CN" sz="3800" b="1" dirty="0">
                <a:latin typeface="+mn-ea"/>
              </a:rPr>
              <a:t>11:28】</a:t>
            </a:r>
            <a:r>
              <a:rPr lang="zh-CN" altLang="en-US" sz="3800" b="1" dirty="0">
                <a:latin typeface="+mn-ea"/>
              </a:rPr>
              <a:t>人应当自己省察，然后吃这饼、喝这杯。</a:t>
            </a:r>
          </a:p>
          <a:p>
            <a:r>
              <a:rPr lang="en-US" altLang="zh-CN" sz="3800" b="1" dirty="0">
                <a:latin typeface="+mn-ea"/>
              </a:rPr>
              <a:t>【</a:t>
            </a:r>
            <a:r>
              <a:rPr lang="zh-CN" altLang="en-US" sz="3800" b="1" dirty="0">
                <a:latin typeface="+mn-ea"/>
              </a:rPr>
              <a:t>林前</a:t>
            </a:r>
            <a:r>
              <a:rPr lang="en-US" altLang="zh-CN" sz="3800" b="1" dirty="0">
                <a:latin typeface="+mn-ea"/>
              </a:rPr>
              <a:t>11:29】</a:t>
            </a:r>
            <a:r>
              <a:rPr lang="zh-CN" altLang="en-US" sz="3800" b="1" dirty="0">
                <a:latin typeface="+mn-ea"/>
              </a:rPr>
              <a:t>因为人吃喝，若不分辨是主的身体，就是吃喝自己的罪了。</a:t>
            </a:r>
            <a:endParaRPr lang="en-US" altLang="zh-CN" sz="3800" b="1" dirty="0">
              <a:latin typeface="+mn-ea"/>
            </a:endParaRPr>
          </a:p>
          <a:p>
            <a:r>
              <a:rPr lang="en-US" altLang="zh-CN" sz="3800" b="1" dirty="0">
                <a:latin typeface="+mn-ea"/>
              </a:rPr>
              <a:t>【</a:t>
            </a:r>
            <a:r>
              <a:rPr lang="zh-CN" altLang="en-US" sz="3800" b="1" dirty="0">
                <a:latin typeface="+mn-ea"/>
              </a:rPr>
              <a:t>林前</a:t>
            </a:r>
            <a:r>
              <a:rPr lang="en-US" altLang="zh-CN" sz="3800" b="1" dirty="0">
                <a:latin typeface="+mn-ea"/>
              </a:rPr>
              <a:t>11:30】</a:t>
            </a:r>
            <a:r>
              <a:rPr lang="zh-CN" altLang="en-US" sz="3800" b="1" dirty="0">
                <a:latin typeface="+mn-ea"/>
              </a:rPr>
              <a:t>因此，在你们中间有好些软弱的与患病的，死的也不少（“死”原文作“睡”）。</a:t>
            </a:r>
          </a:p>
          <a:p>
            <a:endParaRPr lang="zh-CN" altLang="en-US" sz="38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2141066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EA9C2E1-875A-8B7E-0980-162048D432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latin typeface="+mn-ea"/>
              </a:rPr>
              <a:t> 【</a:t>
            </a:r>
            <a:r>
              <a:rPr lang="zh-CN" altLang="en-US" sz="4000" b="1" dirty="0">
                <a:latin typeface="+mn-ea"/>
              </a:rPr>
              <a:t>来</a:t>
            </a:r>
            <a:r>
              <a:rPr lang="en-US" altLang="zh-CN" sz="4000" b="1" dirty="0">
                <a:latin typeface="+mn-ea"/>
              </a:rPr>
              <a:t>12:6】</a:t>
            </a:r>
            <a:r>
              <a:rPr lang="zh-CN" altLang="en-US" sz="4000" b="1" dirty="0">
                <a:latin typeface="+mn-ea"/>
              </a:rPr>
              <a:t>因为主所爱的，他必管教，又鞭打凡所收纳的儿子。</a:t>
            </a:r>
            <a:endParaRPr lang="en-US" altLang="zh-CN" sz="4000" b="1" dirty="0">
              <a:latin typeface="+mn-ea"/>
            </a:endParaRPr>
          </a:p>
          <a:p>
            <a:endParaRPr lang="en-US" altLang="zh-CN" sz="4000" b="1" dirty="0">
              <a:latin typeface="+mn-ea"/>
            </a:endParaRPr>
          </a:p>
          <a:p>
            <a:pPr marL="0" indent="0">
              <a:buNone/>
            </a:pPr>
            <a:r>
              <a:rPr lang="en-US" altLang="zh-CN" sz="3000" b="1" dirty="0">
                <a:latin typeface="+mn-ea"/>
              </a:rPr>
              <a:t>【</a:t>
            </a:r>
            <a:r>
              <a:rPr lang="zh-CN" altLang="en-US" sz="3000" b="1" dirty="0">
                <a:latin typeface="+mn-ea"/>
              </a:rPr>
              <a:t>罗</a:t>
            </a:r>
            <a:r>
              <a:rPr lang="en-US" altLang="zh-CN" sz="3000" b="1" dirty="0">
                <a:latin typeface="+mn-ea"/>
              </a:rPr>
              <a:t>1:21】</a:t>
            </a:r>
            <a:r>
              <a:rPr lang="zh-CN" altLang="en-US" sz="3000" b="1" dirty="0">
                <a:latin typeface="+mn-ea"/>
              </a:rPr>
              <a:t>因为，他们虽然知道　神，却不当作　神荣耀他，也不感谢他。他们的思念变为虚妄，无知的心就昏暗了。</a:t>
            </a:r>
          </a:p>
          <a:p>
            <a:pPr marL="0" indent="0">
              <a:buNone/>
            </a:pPr>
            <a:r>
              <a:rPr lang="en-US" altLang="zh-CN" sz="3000" b="1" dirty="0">
                <a:latin typeface="+mn-ea"/>
              </a:rPr>
              <a:t>【</a:t>
            </a:r>
            <a:r>
              <a:rPr lang="zh-CN" altLang="en-US" sz="3000" b="1" dirty="0">
                <a:latin typeface="+mn-ea"/>
              </a:rPr>
              <a:t>罗</a:t>
            </a:r>
            <a:r>
              <a:rPr lang="en-US" altLang="zh-CN" sz="3000" b="1" dirty="0">
                <a:latin typeface="+mn-ea"/>
              </a:rPr>
              <a:t>1:22】</a:t>
            </a:r>
            <a:r>
              <a:rPr lang="zh-CN" altLang="en-US" sz="3000" b="1" dirty="0">
                <a:latin typeface="+mn-ea"/>
              </a:rPr>
              <a:t>自称为聪明，反成了愚拙；</a:t>
            </a:r>
          </a:p>
          <a:p>
            <a:pPr marL="0" indent="0">
              <a:buNone/>
            </a:pPr>
            <a:r>
              <a:rPr lang="en-US" altLang="zh-CN" sz="3000" b="1" dirty="0">
                <a:latin typeface="+mn-ea"/>
              </a:rPr>
              <a:t>【</a:t>
            </a:r>
            <a:r>
              <a:rPr lang="zh-CN" altLang="en-US" sz="3000" b="1" dirty="0">
                <a:latin typeface="+mn-ea"/>
              </a:rPr>
              <a:t>罗</a:t>
            </a:r>
            <a:r>
              <a:rPr lang="en-US" altLang="zh-CN" sz="3000" b="1" dirty="0">
                <a:latin typeface="+mn-ea"/>
              </a:rPr>
              <a:t>1:23】</a:t>
            </a:r>
            <a:r>
              <a:rPr lang="zh-CN" altLang="en-US" sz="3000" b="1" dirty="0">
                <a:latin typeface="+mn-ea"/>
              </a:rPr>
              <a:t>将不能朽坏之　神的荣耀变为偶像，仿佛必朽坏的人和飞禽、走兽、昆虫的样式。</a:t>
            </a:r>
          </a:p>
        </p:txBody>
      </p:sp>
    </p:spTree>
    <p:extLst>
      <p:ext uri="{BB962C8B-B14F-4D97-AF65-F5344CB8AC3E}">
        <p14:creationId xmlns:p14="http://schemas.microsoft.com/office/powerpoint/2010/main" val="41154956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761F532-2B87-012D-BCE9-51C4797AC0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/>
          <a:lstStyle/>
          <a:p>
            <a:pPr marL="0" indent="0">
              <a:buClr>
                <a:srgbClr val="0BD0D9"/>
              </a:buClr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【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罗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1:24】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所以，　神任凭他们逞着心里的情欲行污秽的事，以致彼此玷辱自己的身体。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【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罗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1:25】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他们将　神的真实变为虚谎，去敬拜侍奉受造之物，不敬奉那造物的主。主乃是可称颂的，直到永远。阿们！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【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罗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1:26】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因此，　神任凭他们放纵可羞耻的情欲。他们的女人把顺性的用处变为逆性的用处；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indent="0">
              <a:buClr>
                <a:srgbClr val="0BD0D9"/>
              </a:buClr>
              <a:buNone/>
              <a:defRPr/>
            </a:pPr>
            <a:r>
              <a:rPr lang="en-US" altLang="zh-CN" sz="2800" b="1" dirty="0">
                <a:latin typeface="+mn-ea"/>
              </a:rPr>
              <a:t>【</a:t>
            </a:r>
            <a:r>
              <a:rPr lang="zh-CN" altLang="en-US" sz="2800" b="1" dirty="0">
                <a:latin typeface="+mn-ea"/>
              </a:rPr>
              <a:t>罗</a:t>
            </a:r>
            <a:r>
              <a:rPr lang="en-US" altLang="zh-CN" sz="2800" b="1" dirty="0">
                <a:latin typeface="+mn-ea"/>
              </a:rPr>
              <a:t>1:27】</a:t>
            </a:r>
            <a:r>
              <a:rPr lang="zh-CN" altLang="en-US" sz="2800" b="1" dirty="0">
                <a:latin typeface="+mn-ea"/>
              </a:rPr>
              <a:t>男人也是如此，弃了女人顺性的用处，欲火攻心，彼此贪恋，男和男行可羞耻的事，就在自己身上受这妄为当得的报应。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None/>
              <a:tabLst/>
              <a:defRPr/>
            </a:pP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659151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0702FD5-6F65-830A-6F4C-B12F923832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800" b="1" dirty="0">
                <a:latin typeface="+mn-ea"/>
              </a:rPr>
              <a:t>【</a:t>
            </a:r>
            <a:r>
              <a:rPr lang="zh-CN" altLang="en-US" sz="2800" b="1" dirty="0">
                <a:latin typeface="+mn-ea"/>
              </a:rPr>
              <a:t>罗</a:t>
            </a:r>
            <a:r>
              <a:rPr lang="en-US" altLang="zh-CN" sz="2800" b="1" dirty="0">
                <a:latin typeface="+mn-ea"/>
              </a:rPr>
              <a:t>1:28】</a:t>
            </a:r>
            <a:r>
              <a:rPr lang="zh-CN" altLang="en-US" sz="2800" b="1" dirty="0">
                <a:latin typeface="+mn-ea"/>
              </a:rPr>
              <a:t>他们既然故意不认识　神，　神就任凭他们存邪僻的心，行那些不合理的事；</a:t>
            </a:r>
          </a:p>
          <a:p>
            <a:pPr marL="0" indent="0">
              <a:buNone/>
            </a:pPr>
            <a:r>
              <a:rPr lang="en-US" altLang="zh-CN" sz="2800" b="1" dirty="0">
                <a:latin typeface="+mn-ea"/>
              </a:rPr>
              <a:t>【</a:t>
            </a:r>
            <a:r>
              <a:rPr lang="zh-CN" altLang="en-US" sz="2800" b="1" dirty="0">
                <a:latin typeface="+mn-ea"/>
              </a:rPr>
              <a:t>罗</a:t>
            </a:r>
            <a:r>
              <a:rPr lang="en-US" altLang="zh-CN" sz="2800" b="1" dirty="0">
                <a:latin typeface="+mn-ea"/>
              </a:rPr>
              <a:t>1:29】</a:t>
            </a:r>
            <a:r>
              <a:rPr lang="zh-CN" altLang="en-US" sz="2800" b="1" dirty="0">
                <a:latin typeface="+mn-ea"/>
              </a:rPr>
              <a:t>装满了各样不义、邪恶、贪婪、恶毒（或作“阴毒”），满心是嫉妒、凶杀、争竞、诡诈、毒恨，</a:t>
            </a:r>
          </a:p>
          <a:p>
            <a:pPr marL="0" indent="0">
              <a:buNone/>
            </a:pPr>
            <a:r>
              <a:rPr lang="en-US" altLang="zh-CN" sz="2800" b="1" dirty="0">
                <a:latin typeface="+mn-ea"/>
              </a:rPr>
              <a:t>【</a:t>
            </a:r>
            <a:r>
              <a:rPr lang="zh-CN" altLang="en-US" sz="2800" b="1" dirty="0">
                <a:latin typeface="+mn-ea"/>
              </a:rPr>
              <a:t>罗</a:t>
            </a:r>
            <a:r>
              <a:rPr lang="en-US" altLang="zh-CN" sz="2800" b="1" dirty="0">
                <a:latin typeface="+mn-ea"/>
              </a:rPr>
              <a:t>1:30】</a:t>
            </a:r>
            <a:r>
              <a:rPr lang="zh-CN" altLang="en-US" sz="2800" b="1" dirty="0">
                <a:latin typeface="+mn-ea"/>
              </a:rPr>
              <a:t>又是谗毁的、背后说人的、怨恨　神的（或作“被　神所憎恶的”）、侮慢人的、狂傲的、自夸的、捏造恶事的、违背父母的、</a:t>
            </a:r>
          </a:p>
          <a:p>
            <a:pPr marL="0" indent="0">
              <a:buNone/>
            </a:pPr>
            <a:r>
              <a:rPr lang="en-US" altLang="zh-CN" b="1" dirty="0">
                <a:latin typeface="+mn-ea"/>
              </a:rPr>
              <a:t>【</a:t>
            </a:r>
            <a:r>
              <a:rPr lang="zh-CN" altLang="en-US" b="1" dirty="0">
                <a:latin typeface="+mn-ea"/>
              </a:rPr>
              <a:t>罗</a:t>
            </a:r>
            <a:r>
              <a:rPr lang="en-US" altLang="zh-CN" b="1" dirty="0">
                <a:latin typeface="+mn-ea"/>
              </a:rPr>
              <a:t>1:31】</a:t>
            </a:r>
            <a:r>
              <a:rPr lang="zh-CN" altLang="en-US" b="1" dirty="0">
                <a:latin typeface="+mn-ea"/>
              </a:rPr>
              <a:t>无知的、背约的、无亲情的、不怜悯人的。</a:t>
            </a:r>
          </a:p>
          <a:p>
            <a:pPr marL="0" indent="0">
              <a:buNone/>
            </a:pPr>
            <a:r>
              <a:rPr lang="en-US" altLang="zh-CN" sz="2800" b="1" dirty="0">
                <a:latin typeface="+mn-ea"/>
              </a:rPr>
              <a:t>【</a:t>
            </a:r>
            <a:r>
              <a:rPr lang="zh-CN" altLang="en-US" sz="2800" b="1" dirty="0">
                <a:latin typeface="+mn-ea"/>
              </a:rPr>
              <a:t>罗</a:t>
            </a:r>
            <a:r>
              <a:rPr lang="en-US" altLang="zh-CN" sz="2800" b="1" dirty="0">
                <a:latin typeface="+mn-ea"/>
              </a:rPr>
              <a:t>1:32】</a:t>
            </a:r>
            <a:r>
              <a:rPr lang="zh-CN" altLang="en-US" sz="2800" b="1" dirty="0">
                <a:latin typeface="+mn-ea"/>
              </a:rPr>
              <a:t>他们虽知道　神判定行这样事的人是当死的，然而他们不但自己去行，还喜欢别人去行。</a:t>
            </a:r>
          </a:p>
        </p:txBody>
      </p:sp>
    </p:spTree>
    <p:extLst>
      <p:ext uri="{BB962C8B-B14F-4D97-AF65-F5344CB8AC3E}">
        <p14:creationId xmlns:p14="http://schemas.microsoft.com/office/powerpoint/2010/main" val="34244747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FE83B30-F669-9205-86EC-5980E8B1A9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4000" b="1" dirty="0">
                <a:latin typeface="+mn-ea"/>
              </a:rPr>
              <a:t>                           </a:t>
            </a:r>
          </a:p>
          <a:p>
            <a:pPr marL="0" indent="0">
              <a:buNone/>
            </a:pPr>
            <a:endParaRPr lang="en-US" altLang="zh-CN" sz="4000" b="1" dirty="0">
              <a:latin typeface="+mn-ea"/>
            </a:endParaRPr>
          </a:p>
          <a:p>
            <a:r>
              <a:rPr lang="en-US" altLang="zh-CN" sz="4000" b="1" dirty="0">
                <a:latin typeface="+mn-ea"/>
              </a:rPr>
              <a:t>【</a:t>
            </a:r>
            <a:r>
              <a:rPr lang="zh-CN" altLang="en-US" sz="4000" b="1" dirty="0">
                <a:latin typeface="+mn-ea"/>
              </a:rPr>
              <a:t>启</a:t>
            </a:r>
            <a:r>
              <a:rPr lang="en-US" altLang="zh-CN" sz="4000" b="1" dirty="0">
                <a:latin typeface="+mn-ea"/>
              </a:rPr>
              <a:t>18:4】</a:t>
            </a:r>
            <a:r>
              <a:rPr lang="zh-CN" altLang="en-US" sz="4000" b="1" dirty="0">
                <a:latin typeface="+mn-ea"/>
              </a:rPr>
              <a:t>我又听见从天上有声音说：“我的民哪，你们要从那城出来，免得与她一同有罪，受她所受的灾殃；</a:t>
            </a:r>
          </a:p>
        </p:txBody>
      </p:sp>
    </p:spTree>
    <p:extLst>
      <p:ext uri="{BB962C8B-B14F-4D97-AF65-F5344CB8AC3E}">
        <p14:creationId xmlns:p14="http://schemas.microsoft.com/office/powerpoint/2010/main" val="345689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6FFFF8B-F345-1D44-71C7-802782640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latin typeface="+mn-ea"/>
              </a:rPr>
              <a:t> 【</a:t>
            </a:r>
            <a:r>
              <a:rPr lang="zh-CN" altLang="en-US" sz="4000" b="1" dirty="0">
                <a:latin typeface="+mn-ea"/>
              </a:rPr>
              <a:t>约</a:t>
            </a:r>
            <a:r>
              <a:rPr lang="en-US" altLang="zh-CN" sz="4000" b="1" dirty="0">
                <a:latin typeface="+mn-ea"/>
              </a:rPr>
              <a:t>16:13】</a:t>
            </a:r>
            <a:r>
              <a:rPr lang="zh-CN" altLang="en-US" sz="4000" b="1" dirty="0">
                <a:latin typeface="+mn-ea"/>
              </a:rPr>
              <a:t>只等真理的圣灵来了，他要引导你们</a:t>
            </a:r>
            <a:r>
              <a:rPr lang="zh-CN" altLang="en-US" sz="4000" b="1" dirty="0">
                <a:solidFill>
                  <a:srgbClr val="FF0000"/>
                </a:solidFill>
                <a:latin typeface="+mn-ea"/>
              </a:rPr>
              <a:t>明白（原文作“进入”）一切的真理</a:t>
            </a:r>
            <a:r>
              <a:rPr lang="zh-CN" altLang="en-US" sz="4000" b="1" dirty="0">
                <a:latin typeface="+mn-ea"/>
              </a:rPr>
              <a:t>；因为他不是凭自己说的，乃是把他所听见的都说出来，并要把将来的事告诉你们。</a:t>
            </a:r>
          </a:p>
        </p:txBody>
      </p:sp>
    </p:spTree>
    <p:extLst>
      <p:ext uri="{BB962C8B-B14F-4D97-AF65-F5344CB8AC3E}">
        <p14:creationId xmlns:p14="http://schemas.microsoft.com/office/powerpoint/2010/main" val="417134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1CF3B95-AFA3-B7E4-8448-BF7838C1AF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  7.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除去苦毒用恩慈相待  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31-32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None/>
              <a:tabLst/>
              <a:defRPr/>
            </a:pPr>
            <a:r>
              <a:rPr lang="en-US" altLang="zh-CN" sz="40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【</a:t>
            </a:r>
            <a:r>
              <a:rPr lang="zh-CN" altLang="en-US" sz="40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诗</a:t>
            </a:r>
            <a:r>
              <a:rPr lang="en-US" altLang="zh-CN" sz="40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103:8】</a:t>
            </a:r>
            <a:r>
              <a:rPr lang="zh-CN" altLang="en-US" sz="40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耶和华有怜悯，有恩典，不轻易发怒，且有丰盛的慈爱。</a:t>
            </a:r>
            <a:endParaRPr lang="en-US" altLang="zh-CN" sz="4000" b="1" dirty="0">
              <a:solidFill>
                <a:prstClr val="black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4000" b="1" dirty="0">
                <a:latin typeface="+mn-ea"/>
              </a:rPr>
              <a:t>  【</a:t>
            </a:r>
            <a:r>
              <a:rPr lang="zh-CN" altLang="en-US" sz="4000" b="1" dirty="0">
                <a:latin typeface="+mn-ea"/>
              </a:rPr>
              <a:t>路</a:t>
            </a:r>
            <a:r>
              <a:rPr lang="en-US" altLang="zh-CN" sz="4000" b="1" dirty="0">
                <a:latin typeface="+mn-ea"/>
              </a:rPr>
              <a:t>23:34】</a:t>
            </a:r>
            <a:r>
              <a:rPr lang="zh-CN" altLang="en-US" sz="4000" b="1" dirty="0">
                <a:latin typeface="+mn-ea"/>
              </a:rPr>
              <a:t>当下耶稣说：</a:t>
            </a:r>
            <a:r>
              <a:rPr lang="zh-CN" altLang="en-US" sz="4000" b="1" dirty="0">
                <a:solidFill>
                  <a:srgbClr val="FF0000"/>
                </a:solidFill>
                <a:latin typeface="+mn-ea"/>
              </a:rPr>
              <a:t>“父啊，赦免他们！</a:t>
            </a:r>
            <a:r>
              <a:rPr lang="zh-CN" altLang="en-US" sz="4000" b="1" dirty="0">
                <a:latin typeface="+mn-ea"/>
              </a:rPr>
              <a:t>因为他们所作的，他们不晓得。”兵丁就拈阄分他的衣服。</a:t>
            </a:r>
          </a:p>
        </p:txBody>
      </p:sp>
    </p:spTree>
    <p:extLst>
      <p:ext uri="{BB962C8B-B14F-4D97-AF65-F5344CB8AC3E}">
        <p14:creationId xmlns:p14="http://schemas.microsoft.com/office/powerpoint/2010/main" val="2346653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>
            <a:noAutofit/>
          </a:bodyPr>
          <a:lstStyle/>
          <a:p>
            <a:pPr>
              <a:buFont typeface="Wingdings 2" pitchFamily="18" charset="2"/>
              <a:buNone/>
            </a:pPr>
            <a:r>
              <a:rPr lang="zh-CN" altLang="en-US" sz="4000" b="1" dirty="0">
                <a:latin typeface="+mn-ea"/>
              </a:rPr>
              <a:t> 三.彰显神儿女的样式   5:1/7</a:t>
            </a:r>
            <a:endParaRPr lang="en-US" altLang="zh-CN" sz="4000" b="1" dirty="0">
              <a:latin typeface="+mn-ea"/>
            </a:endParaRPr>
          </a:p>
          <a:p>
            <a:pPr>
              <a:buFont typeface="Wingdings 2" pitchFamily="18" charset="2"/>
              <a:buNone/>
            </a:pPr>
            <a:r>
              <a:rPr lang="zh-CN" altLang="en-US" sz="4000" b="1" dirty="0">
                <a:latin typeface="+mn-ea"/>
              </a:rPr>
              <a:t> </a:t>
            </a:r>
            <a:r>
              <a:rPr lang="en-US" altLang="zh-CN" sz="4000" b="1" dirty="0">
                <a:latin typeface="+mn-ea"/>
              </a:rPr>
              <a:t>  </a:t>
            </a:r>
            <a:r>
              <a:rPr lang="zh-CN" altLang="en-US" sz="4000" b="1" dirty="0">
                <a:latin typeface="+mn-ea"/>
              </a:rPr>
              <a:t>（一）蒙爱儿女的榜样  </a:t>
            </a:r>
            <a:r>
              <a:rPr lang="en-US" altLang="zh-CN" sz="4000" b="1" dirty="0">
                <a:latin typeface="+mn-ea"/>
              </a:rPr>
              <a:t>½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lang="en-US" altLang="zh-CN" sz="4000" b="1" dirty="0">
                <a:latin typeface="+mn-ea"/>
              </a:rPr>
              <a:t>      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【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约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13:34】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我赐给你们一条新命令，乃是叫你们彼此相爱；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我怎样爱你们，你们也要怎样相爱。</a:t>
            </a:r>
          </a:p>
          <a:p>
            <a:pPr>
              <a:buFont typeface="Wingdings 2" pitchFamily="18" charset="2"/>
              <a:buNone/>
            </a:pPr>
            <a:endParaRPr lang="en-US" altLang="zh-CN" sz="4000" b="1" dirty="0">
              <a:latin typeface="+mn-ea"/>
            </a:endParaRPr>
          </a:p>
          <a:p>
            <a:pPr>
              <a:buFont typeface="Wingdings 2" pitchFamily="18" charset="2"/>
              <a:buNone/>
            </a:pPr>
            <a:r>
              <a:rPr lang="en-US" altLang="zh-CN" sz="4000" b="1" dirty="0">
                <a:latin typeface="+mn-ea"/>
              </a:rPr>
              <a:t>      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C649B34-23D2-5F79-4AB5-969253AC09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【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约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13:35】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你们若有彼此相爱的心，众人因此就认出你们是我的门徒了。”</a:t>
            </a:r>
            <a:endParaRPr kumimoji="0" lang="en-US" altLang="zh-CN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endParaRPr lang="en-US" altLang="zh-CN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【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弗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4:32】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并要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以恩慈相待，存怜悯的心，彼此饶恕，正如　神在基督里饶恕了你们一样。</a:t>
            </a:r>
            <a:endParaRPr kumimoji="0" lang="en-US" altLang="zh-CN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4345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FC4521B-B6E9-1FFE-1381-8B9373A06C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4000" b="1" dirty="0">
                <a:latin typeface="+mn-ea"/>
              </a:rPr>
              <a:t>【</a:t>
            </a:r>
            <a:r>
              <a:rPr lang="zh-CN" altLang="en-US" sz="4000" b="1" dirty="0">
                <a:latin typeface="+mn-ea"/>
              </a:rPr>
              <a:t>太</a:t>
            </a:r>
            <a:r>
              <a:rPr lang="en-US" altLang="zh-CN" sz="4000" b="1" dirty="0">
                <a:latin typeface="+mn-ea"/>
              </a:rPr>
              <a:t>5:48】</a:t>
            </a:r>
            <a:r>
              <a:rPr lang="zh-CN" altLang="en-US" sz="4000" b="1" dirty="0">
                <a:latin typeface="+mn-ea"/>
              </a:rPr>
              <a:t>所以</a:t>
            </a:r>
            <a:r>
              <a:rPr lang="zh-CN" altLang="en-US" sz="4000" b="1" dirty="0">
                <a:solidFill>
                  <a:srgbClr val="FF0000"/>
                </a:solidFill>
                <a:latin typeface="+mn-ea"/>
              </a:rPr>
              <a:t>你们要完全，像你们的天父完全一样。</a:t>
            </a:r>
            <a:endParaRPr lang="en-US" altLang="zh-CN" sz="4000" b="1" dirty="0">
              <a:solidFill>
                <a:srgbClr val="FF0000"/>
              </a:solidFill>
              <a:latin typeface="+mn-ea"/>
            </a:endParaRPr>
          </a:p>
          <a:p>
            <a:pPr marL="0" indent="0">
              <a:buNone/>
            </a:pPr>
            <a:endParaRPr lang="en-US" altLang="zh-CN" sz="4000" b="1" dirty="0">
              <a:solidFill>
                <a:srgbClr val="FF0000"/>
              </a:solidFill>
              <a:latin typeface="+mn-ea"/>
            </a:endParaRPr>
          </a:p>
          <a:p>
            <a:pPr marL="0" indent="0">
              <a:buNone/>
            </a:pPr>
            <a:r>
              <a:rPr lang="en-US" altLang="zh-CN" sz="4000" b="1" dirty="0">
                <a:latin typeface="+mn-ea"/>
              </a:rPr>
              <a:t>【</a:t>
            </a:r>
            <a:r>
              <a:rPr lang="zh-CN" altLang="en-US" sz="4000" b="1" dirty="0">
                <a:latin typeface="+mn-ea"/>
              </a:rPr>
              <a:t>太</a:t>
            </a:r>
            <a:r>
              <a:rPr lang="en-US" altLang="zh-CN" sz="4000" b="1" dirty="0">
                <a:latin typeface="+mn-ea"/>
              </a:rPr>
              <a:t>5:45】</a:t>
            </a:r>
            <a:r>
              <a:rPr lang="zh-CN" altLang="en-US" sz="4000" b="1" dirty="0">
                <a:latin typeface="+mn-ea"/>
              </a:rPr>
              <a:t>这样，就可以作你们天父的儿子，因为他叫日头照好人，也照歹人；降雨给义人，也给不义的人。</a:t>
            </a:r>
          </a:p>
        </p:txBody>
      </p:sp>
    </p:spTree>
    <p:extLst>
      <p:ext uri="{BB962C8B-B14F-4D97-AF65-F5344CB8AC3E}">
        <p14:creationId xmlns:p14="http://schemas.microsoft.com/office/powerpoint/2010/main" val="1473321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>
            <a:normAutofit/>
          </a:bodyPr>
          <a:lstStyle/>
          <a:p>
            <a:r>
              <a:rPr lang="zh-CN" altLang="zh-CN" sz="4000" b="1" dirty="0">
                <a:latin typeface="+mn-ea"/>
              </a:rPr>
              <a:t>『祭物』重在牺牲，有被杀流血之意，指主十字架的死为我们赎罪；</a:t>
            </a:r>
            <a:endParaRPr lang="en-US" altLang="zh-CN" sz="4000" b="1" dirty="0">
              <a:latin typeface="+mn-ea"/>
            </a:endParaRPr>
          </a:p>
          <a:p>
            <a:pPr>
              <a:buNone/>
            </a:pPr>
            <a:endParaRPr lang="en-US" altLang="zh-CN" sz="4000" b="1" dirty="0">
              <a:latin typeface="+mn-ea"/>
            </a:endParaRPr>
          </a:p>
          <a:p>
            <a:r>
              <a:rPr lang="zh-CN" altLang="zh-CN" sz="4000" b="1" dirty="0">
                <a:latin typeface="+mn-ea"/>
              </a:rPr>
              <a:t>『供物』如旧约初熟果子就是供物，主为我们，不只祂在十字架上的死，祂一生的生活也是为着我们。</a:t>
            </a:r>
            <a:endParaRPr lang="zh-CN" altLang="en-US" sz="4000" b="1" dirty="0">
              <a:latin typeface="+mn-ea"/>
            </a:endParaRPr>
          </a:p>
          <a:p>
            <a:endParaRPr lang="zh-CN" altLang="en-US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413DBB7-BD3A-7F26-E1D0-106E935197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>
            <a:normAutofit lnSpcReduction="10000"/>
          </a:bodyPr>
          <a:lstStyle/>
          <a:p>
            <a:r>
              <a:rPr lang="en-US" altLang="zh-CN" sz="4000" b="1" dirty="0">
                <a:latin typeface="+mn-ea"/>
              </a:rPr>
              <a:t>【</a:t>
            </a:r>
            <a:r>
              <a:rPr lang="zh-CN" altLang="en-US" sz="4000" b="1" dirty="0">
                <a:latin typeface="+mn-ea"/>
              </a:rPr>
              <a:t>约壹</a:t>
            </a:r>
            <a:r>
              <a:rPr lang="en-US" altLang="zh-CN" sz="4000" b="1" dirty="0">
                <a:latin typeface="+mn-ea"/>
              </a:rPr>
              <a:t>3:16】</a:t>
            </a:r>
            <a:r>
              <a:rPr lang="zh-CN" altLang="en-US" sz="4000" b="1" dirty="0">
                <a:solidFill>
                  <a:srgbClr val="FF0000"/>
                </a:solidFill>
                <a:latin typeface="+mn-ea"/>
              </a:rPr>
              <a:t>主为我们舍命，我们从此就知道何为爱，我们也当为弟兄舍命。</a:t>
            </a:r>
            <a:endParaRPr lang="en-US" altLang="zh-CN" sz="4000" b="1" dirty="0">
              <a:solidFill>
                <a:srgbClr val="FF0000"/>
              </a:solidFill>
              <a:latin typeface="+mn-ea"/>
            </a:endParaRPr>
          </a:p>
          <a:p>
            <a:r>
              <a:rPr lang="en-US" altLang="zh-CN" sz="4000" b="1" dirty="0">
                <a:latin typeface="+mn-ea"/>
              </a:rPr>
              <a:t>【</a:t>
            </a:r>
            <a:r>
              <a:rPr lang="zh-CN" altLang="en-US" sz="4000" b="1" dirty="0">
                <a:latin typeface="+mn-ea"/>
              </a:rPr>
              <a:t>罗</a:t>
            </a:r>
            <a:r>
              <a:rPr lang="en-US" altLang="zh-CN" sz="4000" b="1" dirty="0">
                <a:latin typeface="+mn-ea"/>
              </a:rPr>
              <a:t>5:7】</a:t>
            </a:r>
            <a:r>
              <a:rPr lang="zh-CN" altLang="en-US" sz="4000" b="1" dirty="0">
                <a:latin typeface="+mn-ea"/>
              </a:rPr>
              <a:t>为义人死，是少有的；为仁人死，或者有敢作的。</a:t>
            </a:r>
          </a:p>
          <a:p>
            <a:r>
              <a:rPr lang="en-US" altLang="zh-CN" sz="4000" b="1" dirty="0">
                <a:latin typeface="+mn-ea"/>
              </a:rPr>
              <a:t>【</a:t>
            </a:r>
            <a:r>
              <a:rPr lang="zh-CN" altLang="en-US" sz="4000" b="1" dirty="0">
                <a:latin typeface="+mn-ea"/>
              </a:rPr>
              <a:t>罗</a:t>
            </a:r>
            <a:r>
              <a:rPr lang="en-US" altLang="zh-CN" sz="4000" b="1" dirty="0">
                <a:latin typeface="+mn-ea"/>
              </a:rPr>
              <a:t>5:8】</a:t>
            </a:r>
            <a:r>
              <a:rPr lang="zh-CN" altLang="en-US" sz="4000" b="1" dirty="0">
                <a:solidFill>
                  <a:srgbClr val="FF0000"/>
                </a:solidFill>
                <a:latin typeface="+mn-ea"/>
              </a:rPr>
              <a:t>惟有基督在我们还作罪人的时候为我们死，</a:t>
            </a:r>
            <a:r>
              <a:rPr lang="zh-CN" altLang="en-US" sz="4000" b="1" dirty="0">
                <a:latin typeface="+mn-ea"/>
              </a:rPr>
              <a:t>　神的爱就在此向我们显明了。</a:t>
            </a:r>
          </a:p>
        </p:txBody>
      </p:sp>
    </p:spTree>
    <p:extLst>
      <p:ext uri="{BB962C8B-B14F-4D97-AF65-F5344CB8AC3E}">
        <p14:creationId xmlns:p14="http://schemas.microsoft.com/office/powerpoint/2010/main" val="78498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>
            <a:normAutofit lnSpcReduction="10000"/>
          </a:bodyPr>
          <a:lstStyle/>
          <a:p>
            <a:pPr>
              <a:buFont typeface="Wingdings 2" pitchFamily="18" charset="2"/>
              <a:buNone/>
            </a:pPr>
            <a:r>
              <a:rPr lang="zh-CN" altLang="en-US" sz="4000" b="1" dirty="0">
                <a:latin typeface="+mn-ea"/>
              </a:rPr>
              <a:t>（二）蒙爱儿女的生活      3/5</a:t>
            </a:r>
            <a:endParaRPr lang="en-US" altLang="zh-CN" sz="4000" b="1" dirty="0">
              <a:latin typeface="+mn-ea"/>
            </a:endParaRPr>
          </a:p>
          <a:p>
            <a:pPr>
              <a:buFont typeface="Wingdings 2" pitchFamily="18" charset="2"/>
              <a:buNone/>
            </a:pPr>
            <a:r>
              <a:rPr lang="zh-CN" altLang="en-US" sz="4000" b="1" dirty="0">
                <a:latin typeface="+mn-ea"/>
              </a:rPr>
              <a:t>     </a:t>
            </a:r>
            <a:r>
              <a:rPr lang="en-US" altLang="zh-CN" sz="4000" b="1" dirty="0">
                <a:latin typeface="+mn-ea"/>
              </a:rPr>
              <a:t>【</a:t>
            </a:r>
            <a:r>
              <a:rPr lang="zh-CN" altLang="en-US" sz="4000" b="1" dirty="0">
                <a:latin typeface="+mn-ea"/>
              </a:rPr>
              <a:t>弗</a:t>
            </a:r>
            <a:r>
              <a:rPr lang="en-US" altLang="zh-CN" sz="4000" b="1" dirty="0">
                <a:latin typeface="+mn-ea"/>
              </a:rPr>
              <a:t>5:3】</a:t>
            </a:r>
            <a:r>
              <a:rPr lang="zh-CN" altLang="en-US" sz="4000" b="1" dirty="0">
                <a:latin typeface="+mn-ea"/>
              </a:rPr>
              <a:t>至于淫乱并一切污秽，或是贪婪，在你们中间连提都不可，方合圣徒的体统。</a:t>
            </a:r>
            <a:endParaRPr lang="en-US" altLang="zh-CN" sz="4000" b="1" dirty="0">
              <a:latin typeface="+mn-ea"/>
            </a:endParaRPr>
          </a:p>
          <a:p>
            <a:pPr>
              <a:buFont typeface="Wingdings 2" pitchFamily="18" charset="2"/>
              <a:buNone/>
            </a:pPr>
            <a:r>
              <a:rPr lang="en-US" altLang="zh-CN" sz="4000" b="1" dirty="0">
                <a:latin typeface="+mn-ea"/>
              </a:rPr>
              <a:t>      </a:t>
            </a:r>
          </a:p>
          <a:p>
            <a:pPr>
              <a:buFont typeface="Wingdings 2" pitchFamily="18" charset="2"/>
              <a:buNone/>
            </a:pPr>
            <a:r>
              <a:rPr lang="zh-CN" altLang="en-US" sz="4000" b="1" dirty="0">
                <a:latin typeface="+mn-ea"/>
              </a:rPr>
              <a:t>      教会的存在不是为了制造好人，乃是制造圣徒。</a:t>
            </a:r>
          </a:p>
          <a:p>
            <a:pPr>
              <a:buNone/>
            </a:pPr>
            <a:r>
              <a:rPr lang="zh-CN" altLang="en-US" sz="4000" b="1" dirty="0">
                <a:latin typeface="+mn-ea"/>
              </a:rPr>
              <a:t>   </a:t>
            </a:r>
            <a:r>
              <a:rPr lang="en-US" altLang="zh-CN" sz="4000" b="1" dirty="0">
                <a:latin typeface="+mn-ea"/>
              </a:rPr>
              <a:t>  </a:t>
            </a:r>
            <a:endParaRPr lang="zh-CN" altLang="en-US" sz="3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1983</TotalTime>
  <Words>1352</Words>
  <Application>Microsoft Office PowerPoint</Application>
  <PresentationFormat>全屏显示(4:3)</PresentationFormat>
  <Paragraphs>61</Paragraphs>
  <Slides>19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4" baseType="lpstr">
      <vt:lpstr>宋体</vt:lpstr>
      <vt:lpstr>Calibri</vt:lpstr>
      <vt:lpstr>Constantia</vt:lpstr>
      <vt:lpstr>Wingdings 2</vt:lpstr>
      <vt:lpstr>流畅</vt:lpstr>
      <vt:lpstr>弗4:30-5:1/7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以弗所书</dc:title>
  <dc:creator>18357809130</dc:creator>
  <cp:lastModifiedBy>李 曼</cp:lastModifiedBy>
  <cp:revision>44</cp:revision>
  <dcterms:modified xsi:type="dcterms:W3CDTF">2023-06-09T23:16:24Z</dcterms:modified>
</cp:coreProperties>
</file>