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42" r:id="rId3"/>
    <p:sldId id="470" r:id="rId4"/>
    <p:sldId id="472" r:id="rId5"/>
    <p:sldId id="473" r:id="rId6"/>
    <p:sldId id="343" r:id="rId7"/>
    <p:sldId id="475" r:id="rId8"/>
    <p:sldId id="476" r:id="rId9"/>
    <p:sldId id="477" r:id="rId10"/>
    <p:sldId id="478" r:id="rId11"/>
    <p:sldId id="479" r:id="rId12"/>
    <p:sldId id="480" r:id="rId13"/>
    <p:sldId id="474" r:id="rId14"/>
    <p:sldId id="294" r:id="rId15"/>
    <p:sldId id="295" r:id="rId16"/>
  </p:sldIdLst>
  <p:sldSz cx="9144000" cy="6858000" type="screen4x3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（三）要明白主的旨意如何   17  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  林前2:15 属灵的人能看透万事，却没有一人能看透了他。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【罗12:1-2】所以弟兄们，我以神的慈悲劝你们，将身体献上，当作活祭，是圣洁的，是神所喜悦的；</a:t>
            </a:r>
            <a:endParaRPr lang="zh-CN" altLang="en-US" sz="40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被聖靈充滿的人有特別的記號：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、被聖靈充滿的人，一定喜愛過聖潔的生活，因為聖靈是聖潔的靈 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2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、被聖靈充滿的人，一定是被真理充滿的人。因為聖靈是真理的靈。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4000" b="1">
                <a:solidFill>
                  <a:schemeClr val="tx1"/>
                </a:solidFill>
                <a:uFillTx/>
              </a:rPr>
              <a:t>3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、一個被聖靈充滿的人一定是勇敢傳福音的人。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、一個被聖靈充滿的人，一定不是高舉自己，而是高舉基督並他十字架的人。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5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、一個被聖靈充滿的人是一個常常結出聖靈果子的人。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被圣灵充满的人有三个特质：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1.一个被圣灵充满的人有歌唱的心灵.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2.一个被圣灵充满的人有感恩的心灵.</a:t>
            </a:r>
            <a:endParaRPr lang="zh-CN" altLang="en-US" sz="4000" b="1" dirty="0" smtClean="0"/>
          </a:p>
          <a:p>
            <a:endParaRPr lang="zh-CN" altLang="en-US" sz="4000" dirty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endParaRPr lang="zh-CN" altLang="en-US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3.一个被圣灵充满的人有顺服敬畏的心灵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(</a:t>
            </a:r>
            <a:r>
              <a:rPr lang="zh-CN" altLang="en-US" sz="4000" b="1" dirty="0" smtClean="0"/>
              <a:t>五</a:t>
            </a:r>
            <a:r>
              <a:rPr lang="en-US" altLang="zh-CN" sz="4000" b="1" dirty="0" smtClean="0"/>
              <a:t>)   </a:t>
            </a:r>
            <a:r>
              <a:rPr lang="zh-CN" altLang="en-US" sz="4000" b="1" dirty="0" smtClean="0"/>
              <a:t>要彼此顺服      </a:t>
            </a:r>
            <a:r>
              <a:rPr lang="en-US" altLang="zh-CN" sz="4000" b="1" dirty="0" smtClean="0"/>
              <a:t>21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en-US" sz="4000" b="1" dirty="0" smtClean="0"/>
              <a:t> </a:t>
            </a:r>
            <a:r>
              <a:rPr lang="en-US" sz="4000" b="1" dirty="0" err="1" smtClean="0"/>
              <a:t>表明是一種因真理而有的順服，不是因地位和權力關係而有的順服</a:t>
            </a:r>
            <a:r>
              <a:rPr lang="en-US" sz="4000" b="1" dirty="0" smtClean="0"/>
              <a:t>。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300" b="1" dirty="0" smtClean="0"/>
              <a:t>六.家庭的生活           5：22/6：9</a:t>
            </a:r>
            <a:endParaRPr lang="en-US" altLang="zh-CN" sz="43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3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300" b="1" dirty="0" smtClean="0"/>
              <a:t>（一）丈夫和妻子     5:22/33</a:t>
            </a:r>
            <a:endParaRPr lang="zh-CN" altLang="en-US" sz="43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300" b="1" dirty="0" smtClean="0">
                <a:sym typeface="+mn-ea"/>
              </a:rPr>
              <a:t>1.</a:t>
            </a:r>
            <a:r>
              <a:rPr lang="zh-CN" altLang="en-US" sz="4300" b="1" dirty="0" smtClean="0">
                <a:sym typeface="+mn-ea"/>
              </a:rPr>
              <a:t>妻子当顺服丈夫</a:t>
            </a:r>
            <a:endParaRPr lang="zh-CN" altLang="en-US" sz="4300" b="1" dirty="0" smtClean="0">
              <a:sym typeface="+mn-ea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300" b="1" dirty="0" smtClean="0">
                <a:sym typeface="+mn-ea"/>
              </a:rPr>
              <a:t>【林后6:14】你们和不信的原不相配，不要同负一轭。义和不义有什么相交呢。光明和黑暗有什么相通呢。</a:t>
            </a:r>
            <a:endParaRPr lang="zh-CN" altLang="en-US" sz="4300" b="1" dirty="0" smtClean="0">
              <a:sym typeface="+mn-ea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3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你们如此事奉，乃是理所当然的。不要效法这个世界，只要心意更新而变化，叫你们察验何为神的善良、纯全、可喜悦的旨意。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第一、察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第二、验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sz="40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单纯如婴孩：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【太11:25】那时，耶稣说：“父啊，天地的主，我感谢你！因为你将这些事向聪明通达人就藏起来，向婴孩就显出来。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uFillTx/>
                <a:sym typeface="+mn-ea"/>
              </a:rPr>
              <a:t>立志遵行：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uFillTx/>
                <a:sym typeface="+mn-ea"/>
              </a:rPr>
              <a:t>【约7:17】人若立志遵着他的旨意行，就必晓得这教训或是出于神，或是我凭着自己说的。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（四）要被圣灵充满             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18-20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聖經給我們分兩種酒，一種是叫做淡酒，一種叫做濃酒。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【民6:1-4】耶和华对摩西说：“你晓谕以色列人说：‘无论男女许了特别的愿，</a:t>
            </a:r>
            <a:r>
              <a:rPr lang="zh-CN" altLang="en-US" sz="4000" b="1" dirty="0">
                <a:uFillTx/>
                <a:sym typeface="+mn-ea"/>
              </a:rPr>
              <a:t>就是拿细耳人的愿（“拿细耳”就是“归主”的意思。下同），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 sz="4000" b="1" dirty="0">
                <a:uFillTx/>
                <a:sym typeface="+mn-ea"/>
              </a:rPr>
              <a:t>要离俗归耶和华。他就要远离清酒、浓酒，也不可喝什么清酒、浓酒作的醋，不可喝什么葡萄汁，也不可吃鲜葡萄和干葡萄。在一切离俗的日子，凡葡萄树上结的，自核至皮所作的物，都不可吃。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【林前6:10】偷窃的、贪婪的、醉酒的、辱骂的、勒索的，都不能承受神的国。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uFillTx/>
                <a:sym typeface="+mn-ea"/>
              </a:rPr>
              <a:t>【箴23:29-31】谁有祸患？谁有忧愁？谁有争斗？谁有哀叹（或作“怨言”）？谁无故受伤？谁眼目红赤？就是那流连饮酒，常去寻找调和酒的人。酒发红，在杯中闪烁，你不可观看，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【提前5:23】因你胃口不清，屡次患病，再不要照常喝水，可以稍微用点酒。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80c45680-ac94-464a-8203-780d75bf6c96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1013</Words>
  <Application>WPS 演示</Application>
  <PresentationFormat>全屏显示(4:3)</PresentationFormat>
  <Paragraphs>60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Wingdings 2</vt:lpstr>
      <vt:lpstr>Wingdings</vt:lpstr>
      <vt:lpstr>Wingdings 2</vt:lpstr>
      <vt:lpstr>Constantia</vt:lpstr>
      <vt:lpstr>Calibri</vt:lpstr>
      <vt:lpstr>隶书</vt:lpstr>
      <vt:lpstr>微软雅黑</vt:lpstr>
      <vt:lpstr>Arial Unicode MS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38</cp:revision>
  <dcterms:created xsi:type="dcterms:W3CDTF">2023-05-18T11:00:00Z</dcterms:created>
  <dcterms:modified xsi:type="dcterms:W3CDTF">2023-06-08T10:44:15Z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EA6DAF0324E54F03A1C2A441EA64DF0E_12</vt:lpwstr>
  </property>
  <property fmtid="{D5CDD505-2E9C-101B-9397-08002B2CF9AE}" pid="3" name="KSOProductBuildVer">
    <vt:lpwstr>2052-11.1.0.14036</vt:lpwstr>
  </property>
</Properties>
</file>