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95" r:id="rId2"/>
    <p:sldId id="383" r:id="rId3"/>
    <p:sldId id="470" r:id="rId4"/>
    <p:sldId id="484" r:id="rId5"/>
    <p:sldId id="483" r:id="rId6"/>
    <p:sldId id="485" r:id="rId7"/>
    <p:sldId id="486" r:id="rId8"/>
    <p:sldId id="344" r:id="rId9"/>
    <p:sldId id="487" r:id="rId10"/>
    <p:sldId id="489" r:id="rId11"/>
    <p:sldId id="488" r:id="rId12"/>
    <p:sldId id="490" r:id="rId13"/>
    <p:sldId id="491" r:id="rId14"/>
  </p:sldIdLst>
  <p:sldSz cx="9144000" cy="6858000" type="screen4x3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6" d="100"/>
          <a:sy n="86" d="100"/>
        </p:scale>
        <p:origin x="1032" y="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2023-8-10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300" b="1" dirty="0"/>
              <a:t>六.家庭的生活           5：22/6：9</a:t>
            </a:r>
            <a:endParaRPr lang="en-US" altLang="zh-CN" sz="43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3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300" b="1" dirty="0"/>
              <a:t>（一）丈夫和妻子     5:22/33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因她比你软弱（“比你软弱”原文作“是软弱的器皿”），与你一同承受生命之恩的，所以要敬重她。这样，便叫你们的祷告没有阻碍。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一男一女——规范性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一夫一妻——圣洁性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一生一世——永久性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【创2:18】耶和华神说：“那人独居不好，我要为他造一个配偶帮助他。”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【玛2:15】虽然神有灵的余力能造多人，他不是单造一人吗？为何只造一人呢？乃是他愿人得虔诚的后裔。所以当谨守你们的心，谁也不可以诡诈待幼年所娶的妻。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648244-227B-4D58-85EE-91E54442A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29153A5-D268-4570-8B0F-624A53AE6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2745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4000" b="1" dirty="0"/>
              <a:t>1.</a:t>
            </a:r>
            <a:r>
              <a:rPr lang="zh-CN" altLang="en-US" sz="4000" b="1" dirty="0"/>
              <a:t>妻子当顺服丈夫</a:t>
            </a:r>
            <a:endParaRPr lang="en-US" altLang="zh-CN" sz="40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en-US" altLang="zh-CN" sz="40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4000" b="1" dirty="0"/>
              <a:t>2.</a:t>
            </a:r>
            <a:r>
              <a:rPr lang="zh-CN" altLang="en-US" sz="4000" b="1" dirty="0"/>
              <a:t>丈夫当爱妻子</a:t>
            </a:r>
            <a:endParaRPr lang="en-US" altLang="zh-CN" sz="40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en-US" altLang="zh-CN" sz="4000" b="1" dirty="0"/>
              <a:t>【林前13:8】</a:t>
            </a:r>
            <a:r>
              <a:rPr lang="en-US" altLang="zh-CN" sz="4000" b="1" dirty="0">
                <a:solidFill>
                  <a:srgbClr val="FF0000"/>
                </a:solidFill>
                <a:uFillTx/>
              </a:rPr>
              <a:t>爱是永不止息。</a:t>
            </a:r>
            <a:r>
              <a:rPr lang="en-US" altLang="zh-CN" sz="4000" b="1" dirty="0"/>
              <a:t>先知讲道之能，终必归于无有；说方言之能，终必停止；知识也终必归于无有。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【雅1:23】因为听道而不行道的，就像人对着镜子看自己本来的面目，</a:t>
            </a:r>
          </a:p>
          <a:p>
            <a:pPr marL="0" indent="0">
              <a:buNone/>
            </a:pPr>
            <a:r>
              <a:rPr lang="en-US" altLang="zh-CN" sz="4000" b="1" dirty="0">
                <a:solidFill>
                  <a:schemeClr val="tx1"/>
                </a:solidFill>
                <a:uFillTx/>
              </a:rPr>
              <a:t>26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节成为圣洁：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uFillTx/>
              </a:rPr>
              <a:t>第一</a:t>
            </a:r>
            <a:r>
              <a:rPr lang="zh-TW" altLang="en-US" sz="4000" b="1" dirty="0">
                <a:solidFill>
                  <a:schemeClr val="tx1"/>
                </a:solidFill>
                <a:uFillTx/>
              </a:rPr>
              <a:t>種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的聖潔，地位上成為聖潔。</a:t>
            </a:r>
          </a:p>
          <a:p>
            <a:pPr marL="0" indent="0">
              <a:buNone/>
            </a:pPr>
            <a:r>
              <a:rPr lang="zh-CN" altLang="en-US" sz="4000" b="1" dirty="0">
                <a:solidFill>
                  <a:schemeClr val="tx1"/>
                </a:solidFill>
                <a:uFillTx/>
              </a:rPr>
              <a:t>第二</a:t>
            </a:r>
            <a:r>
              <a:rPr lang="zh-TW" altLang="en-US" sz="4000" b="1" dirty="0">
                <a:solidFill>
                  <a:schemeClr val="tx1"/>
                </a:solidFill>
                <a:uFillTx/>
              </a:rPr>
              <a:t>種</a:t>
            </a:r>
            <a:r>
              <a:rPr lang="zh-CN" altLang="en-US" sz="4000" b="1" dirty="0">
                <a:solidFill>
                  <a:schemeClr val="tx1"/>
                </a:solidFill>
                <a:uFillTx/>
              </a:rPr>
              <a:t>的聖潔，是我們生活上繼續不斷成聖。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第三種的聖潔，基督再來的時候我們被成全的聖潔。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uFillTx/>
                <a:sym typeface="+mn-ea"/>
              </a:rPr>
              <a:t>3.</a:t>
            </a:r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夫妻结合之奥秘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圣经四次出现离开父母就是关系有彻底的改变：</a:t>
            </a: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创2:24   太19:5   可10:7/8   弗5:31</a:t>
            </a: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a.该过自立的生活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b.对配偶的计划意见和习惯比较对父母的更为关注。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c.不能再依赖父母的扶助和意见（吵架告诉父母要耳聋、眼瞎、口哑。）</a:t>
            </a: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d．不受父母对你配偶不喜欢的影响而试着要改变你的配偶。</a:t>
            </a:r>
          </a:p>
          <a:p>
            <a:endParaRPr lang="zh-CN" altLang="en-US" sz="4000" b="1" dirty="0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  <a:sym typeface="+mn-ea"/>
              </a:rPr>
              <a:t>e．在人际关系中，要以自己和丈夫（或妻子）的关系为首。</a:t>
            </a: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/>
              <a:t>真的婚姻包括三种的结合:</a:t>
            </a:r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/>
              <a:t>a.肉体的结合</a:t>
            </a:r>
            <a:endParaRPr lang="en-US" altLang="zh-CN" sz="40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zh-CN" altLang="en-US" sz="4000" b="1" dirty="0"/>
              <a:t>b.心智的结合</a:t>
            </a:r>
            <a:endParaRPr lang="en-US" altLang="zh-CN" sz="40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00" b="1" dirty="0"/>
          </a:p>
          <a:p>
            <a:pPr>
              <a:lnSpc>
                <a:spcPct val="90000"/>
              </a:lnSpc>
              <a:buNone/>
            </a:pPr>
            <a:r>
              <a:rPr lang="zh-CN" altLang="en-US" sz="4000" b="1" dirty="0"/>
              <a:t>c.属灵的结合</a:t>
            </a:r>
            <a:endParaRPr lang="en-US" altLang="zh-CN" sz="40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00" b="1" dirty="0"/>
          </a:p>
          <a:p>
            <a:pPr>
              <a:lnSpc>
                <a:spcPct val="90000"/>
              </a:lnSpc>
              <a:buFont typeface="Wingdings 2" pitchFamily="18" charset="2"/>
              <a:buNone/>
            </a:pPr>
            <a:endParaRPr lang="zh-CN" altLang="en-US" sz="4000" b="1" dirty="0"/>
          </a:p>
          <a:p>
            <a:endParaRPr lang="zh-CN" alt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「敬重」，意思是「畏惧」。</a:t>
            </a: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【彼前3:6-7】就如撒拉听从亚伯拉罕，称他为主。你们若行善，不因恐吓而害怕，便是撒拉的女儿了。你们作丈夫的也要按情理和妻子同住（“情理”原文作“知识”），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80c45680-ac94-464a-8203-780d75bf6c96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CCEDC5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DC5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</TotalTime>
  <Words>449</Words>
  <Application>Microsoft Office PowerPoint</Application>
  <PresentationFormat>全屏显示(4:3)</PresentationFormat>
  <Paragraphs>42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新細明體</vt:lpstr>
      <vt:lpstr>隶书</vt:lpstr>
      <vt:lpstr>宋体</vt:lpstr>
      <vt:lpstr>Calibri</vt:lpstr>
      <vt:lpstr>Constantia</vt:lpstr>
      <vt:lpstr>Wingdings 2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>Abigail</dc:creator>
  <cp:lastModifiedBy>bdbible</cp:lastModifiedBy>
  <cp:revision>40</cp:revision>
  <dcterms:created xsi:type="dcterms:W3CDTF">2023-05-18T11:00:00Z</dcterms:created>
  <dcterms:modified xsi:type="dcterms:W3CDTF">2023-08-10T11:51:56Z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EA6DAF0324E54F03A1C2A441EA64DF0E_12</vt:lpwstr>
  </property>
  <property fmtid="{D5CDD505-2E9C-101B-9397-08002B2CF9AE}" pid="3" name="KSOProductBuildVer">
    <vt:lpwstr>2052-11.1.0.14036</vt:lpwstr>
  </property>
</Properties>
</file>