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10" r:id="rId3"/>
    <p:sldId id="471" r:id="rId4"/>
    <p:sldId id="472" r:id="rId5"/>
    <p:sldId id="473" r:id="rId6"/>
    <p:sldId id="470" r:id="rId7"/>
    <p:sldId id="346" r:id="rId8"/>
    <p:sldId id="475" r:id="rId9"/>
    <p:sldId id="347" r:id="rId10"/>
    <p:sldId id="477" r:id="rId11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（二）父子本份      </a:t>
            </a:r>
            <a:r>
              <a:rPr lang="en-US" altLang="zh-CN" sz="4000" b="1" dirty="0" smtClean="0"/>
              <a:t>6:1——4</a:t>
            </a:r>
            <a:r>
              <a:rPr lang="zh-CN" altLang="en-US" sz="4000" b="1" dirty="0" smtClean="0"/>
              <a:t>    </a:t>
            </a:r>
            <a:endParaRPr lang="en-US" altLang="zh-CN" sz="4000" b="1" dirty="0" smtClean="0"/>
          </a:p>
          <a:p>
            <a:r>
              <a:rPr lang="en-US" altLang="zh-CN" sz="4000" b="1" dirty="0" smtClean="0"/>
              <a:t>1.</a:t>
            </a:r>
            <a:r>
              <a:rPr lang="zh-CN" altLang="en-US" sz="4000" b="1" dirty="0" smtClean="0"/>
              <a:t>应在主里听从父母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 圣子榜样 </a:t>
            </a:r>
            <a:endParaRPr lang="zh-CN" altLang="en-US" sz="4000" b="1" dirty="0" smtClean="0"/>
          </a:p>
          <a:p>
            <a:r>
              <a:rPr lang="zh-CN" altLang="en-US" sz="4000" b="1" dirty="0" smtClean="0"/>
              <a:t>【约19:25-26】站在耶稣十字架旁边的，有他母亲与他母亲的姊妹，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 dirty="0" smtClean="0">
              <a:sym typeface="+mn-ea"/>
            </a:endParaRPr>
          </a:p>
          <a:p>
            <a:r>
              <a:rPr lang="zh-CN" altLang="en-US" sz="4000" b="1" dirty="0" smtClean="0">
                <a:sym typeface="+mn-ea"/>
              </a:rPr>
              <a:t>并革罗罢的妻子马利亚和抹大拉的马利亚。耶稣见母亲和他所爱的那门徒站在旁边，就对他母亲说：“母亲（原文作“妇人”），看，你的儿子！”</a:t>
            </a: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 dirty="0" smtClean="0">
                <a:sym typeface="+mn-ea"/>
              </a:rPr>
              <a:t>1.</a:t>
            </a:r>
            <a:r>
              <a:rPr lang="zh-CN" altLang="en-US" sz="4000" b="1" dirty="0" smtClean="0">
                <a:sym typeface="+mn-ea"/>
              </a:rPr>
              <a:t>应在主里听从父母</a:t>
            </a:r>
            <a:endParaRPr lang="en-US" altLang="zh-CN" sz="4000" b="1" dirty="0" smtClean="0"/>
          </a:p>
          <a:p>
            <a:r>
              <a:rPr lang="zh-CN" altLang="en-US" sz="4000" b="1" dirty="0" smtClean="0">
                <a:sym typeface="+mn-ea"/>
              </a:rPr>
              <a:t> 圣子榜样 </a:t>
            </a:r>
            <a:endParaRPr lang="zh-CN" altLang="en-US" sz="4000" b="1" dirty="0" smtClean="0"/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【路2:51】他就同他们下去，回到拿撒勒，并且顺从他们。他母亲把这一切的事都存在心里。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圣灵默示圣经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【弗6:2-3】要孝敬父母，使你得福，在世长寿。这是第一条带应许的诫命。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圣父颁布十诫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出20：12   当孝敬父母，使你的日子在耶和华你神所赐你的地上得以长久。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zh-CN" altLang="en-US" sz="4000" b="1" dirty="0" smtClean="0"/>
              <a:t>申5：16当照耶和华你神所吩咐的孝敬父母，使你得福，并使你的日子在耶和华你神所赐你的地上得以长久。</a:t>
            </a:r>
            <a:endParaRPr lang="en-US" altLang="zh-CN" sz="4000" b="1" dirty="0" smtClean="0"/>
          </a:p>
          <a:p>
            <a:pPr>
              <a:lnSpc>
                <a:spcPct val="90000"/>
              </a:lnSpc>
              <a:buNone/>
            </a:pPr>
            <a:r>
              <a:rPr lang="en-US" altLang="zh-CN" sz="4000" b="1" dirty="0" smtClean="0"/>
              <a:t>2.</a:t>
            </a:r>
            <a:r>
              <a:rPr lang="zh-CN" altLang="en-US" sz="4000" b="1" dirty="0" smtClean="0"/>
              <a:t>父亲不要惹儿女的气</a:t>
            </a:r>
            <a:endParaRPr lang="en-US" altLang="zh-CN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消极方面说「不要惹儿女的气。」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积极方面说「只要照着主的教训和警戒，养育他们。」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有几件事会激怒孩子: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 smtClean="0"/>
              <a:t>a.不能接受时代转变的事实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 smtClean="0"/>
              <a:t>b.</a:t>
            </a:r>
            <a:r>
              <a:rPr lang="zh-CN" altLang="en-US" sz="4000" b="1" dirty="0" smtClean="0"/>
              <a:t>过分管束</a:t>
            </a:r>
            <a:endParaRPr lang="zh-CN" altLang="en-US" sz="4000" b="1" dirty="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 smtClean="0"/>
              <a:t>  </a:t>
            </a:r>
            <a:r>
              <a:rPr lang="zh-CN" altLang="en-US" sz="4000" b="1" dirty="0" smtClean="0"/>
              <a:t>鼓励比斥责所收的效果更大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/>
              <a:t>c.</a:t>
            </a:r>
            <a:r>
              <a:rPr lang="zh-CN" altLang="en-US" sz="4000" b="1" dirty="0" smtClean="0"/>
              <a:t>言行不一</a:t>
            </a:r>
            <a:endParaRPr lang="en-US" altLang="zh-CN" sz="4000" b="1" dirty="0" smtClean="0"/>
          </a:p>
          <a:p>
            <a:pPr lvl="0">
              <a:buNone/>
            </a:pPr>
            <a:endParaRPr lang="zh-CN" alt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/>
              <a:t>「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照着主</a:t>
            </a:r>
            <a:r>
              <a:rPr lang="zh-CN" altLang="en-US" sz="4000" b="1"/>
              <a:t>的教训和警戒，养育他们。」不是自己人手、血气。</a:t>
            </a:r>
            <a:endParaRPr lang="zh-CN" altLang="en-US" sz="4000" b="1"/>
          </a:p>
          <a:p>
            <a:endParaRPr lang="zh-CN" altLang="en-US" sz="4000" b="1"/>
          </a:p>
          <a:p>
            <a:r>
              <a:rPr lang="zh-CN" altLang="en-US" sz="4000" b="1"/>
              <a:t>例：利百加</a:t>
            </a:r>
            <a:r>
              <a:rPr lang="en-US" altLang="zh-CN" sz="4000" b="1"/>
              <a:t>  </a:t>
            </a:r>
            <a:r>
              <a:rPr lang="zh-CN" altLang="en-US" sz="4000" b="1"/>
              <a:t>创</a:t>
            </a:r>
            <a:r>
              <a:rPr lang="en-US" altLang="zh-CN" sz="4000" b="1"/>
              <a:t>27</a:t>
            </a:r>
            <a:r>
              <a:rPr lang="zh-CN" altLang="en-US" sz="4000" b="1"/>
              <a:t>：</a:t>
            </a:r>
            <a:r>
              <a:rPr lang="en-US" altLang="zh-CN" sz="4000" b="1"/>
              <a:t>6-17</a:t>
            </a:r>
            <a:endParaRPr lang="en-US" altLang="zh-CN" sz="4000" b="1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80c45680-ac94-464a-8203-780d75bf6c96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475</Words>
  <Application>WPS 演示</Application>
  <PresentationFormat>全屏显示(4:3)</PresentationFormat>
  <Paragraphs>40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37</cp:revision>
  <dcterms:created xsi:type="dcterms:W3CDTF">2023-05-18T11:00:00Z</dcterms:created>
  <dcterms:modified xsi:type="dcterms:W3CDTF">2023-05-25T12:59:18Z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EA6DAF0324E54F03A1C2A441EA64DF0E_12</vt:lpwstr>
  </property>
  <property fmtid="{D5CDD505-2E9C-101B-9397-08002B2CF9AE}" pid="3" name="KSOProductBuildVer">
    <vt:lpwstr>2052-11.1.0.14036</vt:lpwstr>
  </property>
</Properties>
</file>