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314" r:id="rId3"/>
    <p:sldId id="350" r:id="rId4"/>
    <p:sldId id="470" r:id="rId5"/>
    <p:sldId id="472" r:id="rId6"/>
    <p:sldId id="349" r:id="rId7"/>
    <p:sldId id="351" r:id="rId8"/>
    <p:sldId id="473" r:id="rId9"/>
    <p:sldId id="474" r:id="rId10"/>
    <p:sldId id="299" r:id="rId11"/>
    <p:sldId id="352" r:id="rId12"/>
    <p:sldId id="475" r:id="rId13"/>
    <p:sldId id="353" r:id="rId14"/>
    <p:sldId id="354" r:id="rId15"/>
    <p:sldId id="315" r:id="rId16"/>
    <p:sldId id="355" r:id="rId17"/>
    <p:sldId id="356" r:id="rId18"/>
    <p:sldId id="300" r:id="rId19"/>
  </p:sldIdLst>
  <p:sldSz cx="9144000" cy="6858000" type="screen4x3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三、争战的军装          14/20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None/>
            </a:pPr>
            <a:r>
              <a:rPr lang="zh-CN" altLang="en-US" sz="4000" b="1" dirty="0" smtClean="0"/>
              <a:t>（一）真理的腰带</a:t>
            </a:r>
            <a:endParaRPr lang="en-US" altLang="zh-CN" sz="4000" b="1" dirty="0" smtClean="0"/>
          </a:p>
          <a:p>
            <a:pPr>
              <a:buNone/>
            </a:pPr>
            <a:endParaRPr lang="en-US" sz="4000" b="1" dirty="0" smtClean="0"/>
          </a:p>
          <a:p>
            <a:pPr>
              <a:buNone/>
            </a:pPr>
            <a:r>
              <a:rPr lang="en-US" sz="4000" b="1" dirty="0" smtClean="0"/>
              <a:t>「</a:t>
            </a:r>
            <a:r>
              <a:rPr lang="en-US" sz="4000" b="1" dirty="0" err="1" smtClean="0"/>
              <a:t>真理」是信徒一切生活工作、行事為人的根據</a:t>
            </a:r>
            <a:r>
              <a:rPr lang="en-US" sz="4000" b="1" dirty="0" smtClean="0"/>
              <a:t>。</a:t>
            </a:r>
            <a:endParaRPr 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sz="4000" b="1" dirty="0" smtClean="0"/>
              <a:t>（五）救恩的头盔   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en-US" sz="4000" b="1" dirty="0" smtClean="0"/>
              <a:t>帖前</a:t>
            </a: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8</a:t>
            </a:r>
            <a:r>
              <a:rPr lang="zh-CN" altLang="en-US" sz="4000" b="1" dirty="0" smtClean="0"/>
              <a:t>但我们既然属乎白昼，就应当谨守，把信和爱当作护心镜遮胸，把得救的盼望当作头盔戴上。</a:t>
            </a:r>
            <a:endParaRPr lang="zh-CN" altLang="en-US" sz="4000" b="1" dirty="0" smtClean="0"/>
          </a:p>
          <a:p>
            <a:pPr>
              <a:buNone/>
            </a:pPr>
            <a:r>
              <a:rPr lang="zh-CN" altLang="en-US" sz="4000" b="1">
                <a:uFillTx/>
                <a:sym typeface="+mn-ea"/>
              </a:rPr>
              <a:t>表示我們的頭要思念，我們的頭要思想神救贖的恩典。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zh-CN" altLang="en-US" sz="4000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【创6:5】耶和华见人在地上罪恶很大，终日所思想的尽都是恶，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（六）圣灵的宝剑   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r>
              <a:rPr lang="zh-CN" altLang="en-US" sz="4000" b="1" dirty="0" smtClean="0"/>
              <a:t> 来</a:t>
            </a:r>
            <a:r>
              <a:rPr lang="en-US" altLang="zh-CN" sz="4000" b="1" dirty="0" smtClean="0"/>
              <a:t>4:12</a:t>
            </a:r>
            <a:r>
              <a:rPr lang="zh-CN" altLang="en-US" sz="4000" b="1" dirty="0" smtClean="0"/>
              <a:t>神的道是活泼的，是有功效的，比一切两刃的剑更快，甚至魂与灵、骨节与骨髓，都能刺入、剖开，连心中的思念和主意都能辨明。</a:t>
            </a:r>
            <a:endParaRPr lang="en-US" altLang="zh-CN" sz="4000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/>
              <a:t>约</a:t>
            </a:r>
            <a:r>
              <a:rPr lang="en-US" altLang="zh-CN" sz="4000" b="1" dirty="0" smtClean="0"/>
              <a:t>14:26</a:t>
            </a:r>
            <a:r>
              <a:rPr lang="zh-CN" altLang="en-US" sz="4000" b="1" dirty="0" smtClean="0"/>
              <a:t>但保惠师，就是父因我的名所要差来的圣灵，他要将一切的事指教你们，并且要叫你们想起我对你们所说的一切话。</a:t>
            </a:r>
            <a:endParaRPr lang="en-US" altLang="zh-CN" sz="4000" b="1" dirty="0" smtClean="0"/>
          </a:p>
          <a:p>
            <a:r>
              <a:rPr lang="en-US" altLang="zh-CN" sz="4000" b="1" dirty="0" err="1" smtClean="0"/>
              <a:t>胜撒旦的法子，就是将神的话存在心里</a:t>
            </a:r>
            <a:r>
              <a:rPr lang="en-US" altLang="zh-CN" sz="4000" b="1" dirty="0" smtClean="0"/>
              <a:t>。──</a:t>
            </a:r>
            <a:r>
              <a:rPr lang="en-US" altLang="zh-CN" sz="4000" b="1" dirty="0" err="1" smtClean="0"/>
              <a:t>倪柝声</a:t>
            </a:r>
            <a:endParaRPr lang="zh-CN" altLang="en-US" sz="4000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 2" pitchFamily="18" charset="2"/>
              <a:buNone/>
            </a:pPr>
            <a:endParaRPr lang="zh-CN" altLang="en-US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700" b="1" dirty="0" smtClean="0"/>
              <a:t>（七）多方的祷告    </a:t>
            </a:r>
            <a:endParaRPr lang="en-US" altLang="zh-CN" sz="4700" b="1" dirty="0" smtClean="0"/>
          </a:p>
          <a:p>
            <a:pPr>
              <a:buFont typeface="Wingdings 2" pitchFamily="18" charset="2"/>
              <a:buNone/>
            </a:pPr>
            <a:r>
              <a:rPr lang="en-US" sz="4700" b="1" dirty="0" err="1" smtClean="0"/>
              <a:t>禱告也是屬靈的武器之一，並且是所有兵器中最重要的武器</a:t>
            </a:r>
            <a:r>
              <a:rPr lang="en-US" sz="4700" b="1" dirty="0" smtClean="0"/>
              <a:t>。</a:t>
            </a:r>
            <a:r>
              <a:rPr lang="en-US" sz="4700" b="1" dirty="0" err="1" smtClean="0"/>
              <a:t>它可是屬靈軍裝的「萬能武器</a:t>
            </a:r>
            <a:r>
              <a:rPr lang="en-US" sz="4700" b="1" dirty="0" smtClean="0"/>
              <a:t>」。</a:t>
            </a:r>
            <a:endParaRPr lang="en-US" altLang="zh-CN" sz="47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700" b="1" dirty="0" smtClean="0"/>
              <a:t>1.</a:t>
            </a:r>
            <a:r>
              <a:rPr lang="zh-CN" altLang="en-US" sz="4700" b="1" dirty="0" smtClean="0"/>
              <a:t>要靠着圣灵祷告       罗8：26/27   </a:t>
            </a:r>
            <a:endParaRPr lang="en-US" altLang="zh-CN" sz="47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 smtClean="0"/>
              <a:t>2.</a:t>
            </a:r>
            <a:r>
              <a:rPr lang="zh-CN" altLang="en-US" sz="4000" b="1" dirty="0" smtClean="0"/>
              <a:t>要随时多方的 祷告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en-US" sz="4000" b="1" dirty="0" smtClean="0"/>
              <a:t> 帖前5：17   不住地祷告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「</a:t>
            </a:r>
            <a:r>
              <a:rPr lang="en-US" altLang="zh-CN" sz="4000" b="1" dirty="0" err="1" smtClean="0"/>
              <a:t>隨時」指時間方面之不分限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「</a:t>
            </a:r>
            <a:r>
              <a:rPr lang="en-US" altLang="zh-CN" sz="4000" b="1" dirty="0" err="1" smtClean="0"/>
              <a:t>多方」指形式方面之不受限制</a:t>
            </a:r>
            <a:r>
              <a:rPr lang="en-US" altLang="zh-CN" sz="4000" b="1" dirty="0" smtClean="0"/>
              <a:t>。</a:t>
            </a:r>
            <a:endParaRPr lang="zh-CN" altLang="en-US" sz="4000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sz="28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3.</a:t>
            </a:r>
            <a:r>
              <a:rPr lang="zh-CN" altLang="en-US" sz="4000" b="1" dirty="0" smtClean="0"/>
              <a:t>要儆醒不倦 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 太26：41总要警醒祷告，免得入了迷惑。你们心灵固然愿意，肉体却软弱了。”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4.</a:t>
            </a:r>
            <a:r>
              <a:rPr lang="zh-CN" altLang="en-US" sz="4000" b="1" dirty="0" smtClean="0"/>
              <a:t>要为众圣徒祈求 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5.</a:t>
            </a:r>
            <a:r>
              <a:rPr lang="zh-CN" altLang="en-US" sz="4000" b="1" dirty="0" smtClean="0"/>
              <a:t>要为主仆代祷</a:t>
            </a:r>
            <a:endParaRPr lang="zh-CN" altLang="en-US" sz="40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 smtClean="0">
                <a:solidFill>
                  <a:srgbClr val="FF0000"/>
                </a:solidFill>
              </a:rPr>
            </a:br>
            <a:br>
              <a:rPr lang="en-US" altLang="zh-CN" b="1" dirty="0" smtClean="0">
                <a:solidFill>
                  <a:srgbClr val="FF0000"/>
                </a:solidFill>
              </a:rPr>
            </a:br>
            <a:br>
              <a:rPr lang="en-US" altLang="zh-CN" b="1" dirty="0" smtClean="0">
                <a:solidFill>
                  <a:srgbClr val="FF0000"/>
                </a:solidFill>
              </a:rPr>
            </a:b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zh-CN" altLang="en-US" b="1" dirty="0" smtClean="0">
                <a:solidFill>
                  <a:srgbClr val="FF0000"/>
                </a:solidFill>
              </a:rPr>
              <a:t>第七段    结语     6：21/24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一、介绍推基古   </a:t>
            </a:r>
            <a:r>
              <a:rPr lang="en-US" altLang="zh-CN" sz="4000" b="1" dirty="0" smtClean="0"/>
              <a:t>21/22</a:t>
            </a:r>
            <a:r>
              <a:rPr lang="zh-CN" altLang="en-US" sz="4000" b="1" dirty="0" smtClean="0"/>
              <a:t>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【西4:7】有我亲爱的兄弟推基古要将我一切的事都告诉你们。他是忠心的执事，和我一同作主的仆人。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二</a:t>
            </a:r>
            <a:r>
              <a:rPr lang="zh-CN" altLang="en-US" sz="4000" b="1" smtClean="0"/>
              <a:t>、祝福的话     </a:t>
            </a:r>
            <a:r>
              <a:rPr lang="zh-CN" altLang="en-US" sz="4000" b="1" dirty="0" smtClean="0"/>
              <a:t>23/24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 err="1" smtClean="0">
                <a:solidFill>
                  <a:schemeClr val="tx1"/>
                </a:solidFill>
                <a:uFillTx/>
              </a:rPr>
              <a:t>真理指什么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?</a:t>
            </a:r>
            <a:endParaRPr lang="zh-CN" altLang="en-US" sz="4000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【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约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14:6】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耶稣说：“我就是道路、真理、生命；若不借着我，没有人能到父那里去。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【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约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17:17】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求你用真理使他们成圣，你的道就是真理。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信徒要以真理束腰，才有屬靈的能力；我們受真理的約束到什麼程度，屬靈的能力，也到什麼程度。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 dirty="0" smtClean="0">
                <a:solidFill>
                  <a:schemeClr val="tx1"/>
                </a:solidFill>
                <a:uFillTx/>
                <a:sym typeface="+mn-ea"/>
              </a:rPr>
              <a:t>（二）公义的护心镜</a:t>
            </a:r>
            <a:endParaRPr lang="en-US" altLang="zh-CN" sz="36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林后11:2-3】我为你们起的愤恨，原是神那样的愤恨。因为我曾把你们许配一个丈夫，要把你们如同贞洁的童女，献给基督。我只怕你们的心或偏于邪，失去那向基督所存纯一清洁的心，就像蛇用诡诈诱惑了夏娃一样。</a:t>
            </a:r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sz="4000" b="1" dirty="0" smtClean="0"/>
              <a:t>（二）公义的护心镜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en-US" altLang="zh-CN" sz="4000" b="1" dirty="0" err="1" smtClean="0"/>
              <a:t>遮胸】是防</a:t>
            </a:r>
            <a:r>
              <a:rPr lang="zh-CN" altLang="en-US" sz="4000" b="1" dirty="0" smtClean="0"/>
              <a:t>备</a:t>
            </a:r>
            <a:r>
              <a:rPr lang="en-US" altLang="zh-CN" sz="4000" b="1" dirty="0" err="1" smtClean="0"/>
              <a:t>迎面來的敵人，不是防備</a:t>
            </a:r>
            <a:r>
              <a:rPr lang="zh-CN" altLang="en-US" sz="4000" b="1" dirty="0" smtClean="0"/>
              <a:t>后</a:t>
            </a:r>
            <a:r>
              <a:rPr lang="en-US" altLang="zh-CN" sz="4000" b="1" dirty="0" err="1" smtClean="0"/>
              <a:t>面的</a:t>
            </a:r>
            <a:r>
              <a:rPr lang="zh-CN" altLang="en-US" sz="4000" b="1" dirty="0" smtClean="0"/>
              <a:t>敌</a:t>
            </a:r>
            <a:r>
              <a:rPr lang="en-US" altLang="zh-CN" sz="4000" b="1" dirty="0" smtClean="0"/>
              <a:t>人。</a:t>
            </a:r>
            <a:r>
              <a:rPr lang="en-US" altLang="zh-CN" sz="4000" b="1" dirty="0" err="1" smtClean="0"/>
              <a:t>所有</a:t>
            </a:r>
            <a:r>
              <a:rPr lang="zh-CN" altLang="en-US" sz="4000" b="1" dirty="0" smtClean="0"/>
              <a:t>属灵</a:t>
            </a:r>
            <a:r>
              <a:rPr lang="en-US" altLang="zh-CN" sz="4000" b="1" dirty="0" err="1" smtClean="0"/>
              <a:t>的軍裝，也都是為前進而</a:t>
            </a:r>
            <a:r>
              <a:rPr lang="zh-CN" altLang="en-US" sz="4000" b="1" dirty="0" smtClean="0"/>
              <a:t>准备</a:t>
            </a:r>
            <a:r>
              <a:rPr lang="en-US" altLang="zh-CN" sz="4000" b="1" dirty="0" err="1" smtClean="0"/>
              <a:t>的，不是為逃跑</a:t>
            </a:r>
            <a:r>
              <a:rPr lang="zh-CN" altLang="en-US" sz="4000" b="1" dirty="0" smtClean="0"/>
              <a:t>准备</a:t>
            </a:r>
            <a:r>
              <a:rPr lang="en-US" altLang="zh-CN" sz="4000" b="1" dirty="0" err="1" smtClean="0"/>
              <a:t>的，所以我們必須不</a:t>
            </a:r>
            <a:r>
              <a:rPr lang="zh-CN" altLang="en-US" sz="4000" b="1" dirty="0" smtClean="0"/>
              <a:t>断</a:t>
            </a:r>
            <a:r>
              <a:rPr lang="en-US" altLang="zh-CN" sz="4000" b="1" dirty="0" err="1" smtClean="0"/>
              <a:t>前進，前進才有「武器」保</a:t>
            </a:r>
            <a:r>
              <a:rPr lang="zh-CN" altLang="en-US" sz="4000" b="1" dirty="0" smtClean="0"/>
              <a:t>护</a:t>
            </a:r>
            <a:r>
              <a:rPr lang="en-US" altLang="zh-CN" sz="4000" b="1" dirty="0" err="1" smtClean="0"/>
              <a:t>我們，逃跑便沒有任何保</a:t>
            </a:r>
            <a:r>
              <a:rPr lang="zh-CN" altLang="en-US" sz="4000" b="1" dirty="0" smtClean="0"/>
              <a:t>护</a:t>
            </a:r>
            <a:r>
              <a:rPr lang="en-US" altLang="zh-CN" sz="4000" b="1" dirty="0" smtClean="0"/>
              <a:t>了。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（三）平安福音的鞋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1．跟地分开保护我们不受地的伤害.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【赛57:21】我的神说：“恶人必不得平安！”福音的道路是與神和好，就從神得平安.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2．所到之處都把福音帶給人.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 3．要以傳福音為天職</a:t>
            </a:r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【歌7:1】王女啊，你的脚在鞋中何其美好！你的大腿圆润好像美玉，是巧匠的手做成的。</a:t>
            </a:r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 dirty="0">
              <a:uFillTx/>
              <a:sym typeface="+mn-ea"/>
            </a:endParaRPr>
          </a:p>
          <a:p>
            <a:r>
              <a:rPr lang="zh-CN" altLang="en-US" sz="4000" b="1" dirty="0">
                <a:uFillTx/>
                <a:sym typeface="+mn-ea"/>
              </a:rPr>
              <a:t>【罗10:15】若没有奉差遣，怎能传道呢？如经上所记：“报福音传喜信的人，他们的脚踪何等佳美！”</a:t>
            </a:r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445" b="1" dirty="0" smtClean="0"/>
              <a:t>（四）信德的藤牌  </a:t>
            </a:r>
            <a:endParaRPr lang="zh-CN" altLang="en-US" sz="4445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445" b="1" dirty="0" smtClean="0"/>
              <a:t> </a:t>
            </a:r>
            <a:endParaRPr lang="en-US" altLang="zh-CN" sz="4445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445" b="1" dirty="0" smtClean="0"/>
              <a:t> 【罗1:8】第一，我靠着耶稣基督，为你们众人感谢我的神，因你们的信德传遍了天下。</a:t>
            </a:r>
            <a:endParaRPr lang="zh-CN" altLang="en-US" sz="4445" b="1" dirty="0" smtClean="0"/>
          </a:p>
          <a:p>
            <a:pPr>
              <a:buFont typeface="Wingdings 2" pitchFamily="18" charset="2"/>
              <a:buNone/>
            </a:pPr>
            <a:endParaRPr lang="zh-CN" altLang="en-US" sz="4445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055b4cd5-d701-4a42-902d-8307b0beb41a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1185</Words>
  <Application>WPS 演示</Application>
  <PresentationFormat>全屏显示(4:3)</PresentationFormat>
  <Paragraphs>83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第七段    结语     6：21/24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2023-04-30T08:05:22Z</dcterms:created>
  <dcterms:modified xsi:type="dcterms:W3CDTF">2023-04-30T09:00:02Z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65A973DD98934E95956F2F936CAA44E9_12</vt:lpwstr>
  </property>
  <property fmtid="{D5CDD505-2E9C-101B-9397-08002B2CF9AE}" pid="3" name="KSOProductBuildVer">
    <vt:lpwstr>2052-11.1.0.14036</vt:lpwstr>
  </property>
</Properties>
</file>