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74" r:id="rId3"/>
    <p:sldId id="322" r:id="rId4"/>
    <p:sldId id="275" r:id="rId5"/>
    <p:sldId id="470" r:id="rId6"/>
    <p:sldId id="471" r:id="rId7"/>
    <p:sldId id="385" r:id="rId8"/>
    <p:sldId id="386" r:id="rId9"/>
    <p:sldId id="276" r:id="rId10"/>
    <p:sldId id="277" r:id="rId11"/>
    <p:sldId id="474" r:id="rId12"/>
    <p:sldId id="473" r:id="rId13"/>
    <p:sldId id="475" r:id="rId14"/>
    <p:sldId id="480" r:id="rId15"/>
  </p:sldIdLst>
  <p:sldSz cx="9144000" cy="6858000" type="screen4x3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第三段教会在基督里蒙恩之经历    二章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一.出死入生      1/10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（一）死在罪中的人生记号  1/3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创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3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1-6 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罪破坏人的纯真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                 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罪破坏人的理想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                 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罪破坏人的意志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基督的灵是圣洁的灵、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能力的灵、光照的灵、审判的灵、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3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.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借着基督复活恩典产生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【罗8:10-11】基督若在你们心里，身体就因罪而死，心灵却因义而活。然而叫耶稣从死里复活者的灵，若住在你们心里，那叫基督耶稣从死里复活的，也必藉着住在你们心里的圣灵，使你们必死的身体又活过来。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4</a:t>
            </a:r>
            <a:r>
              <a:rPr lang="en-US" altLang="zh-CN" sz="4000" b="1" dirty="0" smtClean="0">
                <a:sym typeface="+mn-ea"/>
              </a:rPr>
              <a:t>.</a:t>
            </a:r>
            <a:r>
              <a:rPr lang="zh-CN" altLang="en-US" sz="4000" b="1" dirty="0" smtClean="0">
                <a:sym typeface="+mn-ea"/>
              </a:rPr>
              <a:t>显明神的恩慈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【诗127:3】儿女是耶和华所赐的产业，所怀的胎是他所给的赏赐。</a:t>
            </a:r>
            <a:endParaRPr lang="zh-CN" altLang="en-US" sz="4000" b="1" dirty="0" smtClean="0">
              <a:sym typeface="+mn-ea"/>
            </a:endParaRPr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ym typeface="+mn-ea"/>
              </a:rPr>
              <a:t>【诗71:17-18】神啊，自我年幼时，你就教训我；直到如今，我传扬你奇妙的作为。神啊，我到年老发白的时候，求你不要离弃我！等我将你的能力指示下代，将你的大能指示后世的人。</a:t>
            </a:r>
            <a:endParaRPr lang="en-US" altLang="zh-CN" sz="4000" b="1" dirty="0" smtClean="0"/>
          </a:p>
          <a:p>
            <a:endParaRPr lang="zh-CN" altLang="en-US" sz="4000"/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圣经谈及三种死亡</a:t>
            </a:r>
            <a:r>
              <a:rPr lang="en-US" altLang="zh-CN" sz="4000" b="1" dirty="0" smtClean="0"/>
              <a:t>: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a.</a:t>
            </a:r>
            <a:r>
              <a:rPr lang="zh-CN" altLang="en-US" sz="4000" b="1" dirty="0" smtClean="0"/>
              <a:t>肉身的死     来9:27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b.</a:t>
            </a:r>
            <a:r>
              <a:rPr lang="zh-CN" altLang="en-US" sz="4000" b="1" dirty="0" smtClean="0"/>
              <a:t>灵性的死     提前5:6  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c.</a:t>
            </a:r>
            <a:r>
              <a:rPr lang="zh-CN" altLang="en-US" sz="4000" b="1" dirty="0" smtClean="0"/>
              <a:t>永远的死     启21:8</a:t>
            </a:r>
            <a:endParaRPr lang="zh-CN" altLang="en-US" sz="4000" b="1" dirty="0" smtClean="0"/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1.与神隔绝的生活       罗5:12  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罪：达不到神的标准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5</a:t>
            </a:r>
            <a:r>
              <a:rPr lang="zh-CN" altLang="en-US" sz="4000" b="1" dirty="0" smtClean="0"/>
              <a:t>：亚当的家谱：有生有死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太</a:t>
            </a:r>
            <a:r>
              <a:rPr lang="en-US" altLang="zh-CN" sz="4000" b="1" dirty="0" smtClean="0"/>
              <a:t>1</a:t>
            </a:r>
            <a:r>
              <a:rPr lang="zh-CN" altLang="en-US" sz="4000" b="1" dirty="0" smtClean="0"/>
              <a:t>：基督的家谱：有生没死</a:t>
            </a:r>
            <a:endParaRPr lang="zh-CN" alt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2.随从今世的风俗的生活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ym typeface="+mn-ea"/>
              </a:rPr>
              <a:t>“</a:t>
            </a:r>
            <a:r>
              <a:rPr lang="zh-CN" altLang="en-US" sz="4000" b="1" dirty="0" smtClean="0">
                <a:sym typeface="+mn-ea"/>
              </a:rPr>
              <a:t>风</a:t>
            </a:r>
            <a:r>
              <a:rPr lang="zh-CN" altLang="zh-CN" sz="4000" b="1" dirty="0" smtClean="0">
                <a:sym typeface="+mn-ea"/>
              </a:rPr>
              <a:t>俗</a:t>
            </a:r>
            <a:r>
              <a:rPr lang="en-US" altLang="zh-CN" sz="4000" b="1" dirty="0" smtClean="0">
                <a:sym typeface="+mn-ea"/>
              </a:rPr>
              <a:t>”</a:t>
            </a:r>
            <a:r>
              <a:rPr lang="zh-CN" altLang="en-US" sz="4000" b="1" dirty="0" smtClean="0">
                <a:sym typeface="+mn-ea"/>
              </a:rPr>
              <a:t>：</a:t>
            </a:r>
            <a:r>
              <a:rPr lang="zh-CN" altLang="zh-CN" sz="4000" b="1" dirty="0" smtClean="0">
                <a:sym typeface="+mn-ea"/>
              </a:rPr>
              <a:t>在希</a:t>
            </a:r>
            <a:r>
              <a:rPr lang="zh-CN" altLang="en-US" sz="4000" b="1" dirty="0" smtClean="0">
                <a:sym typeface="+mn-ea"/>
              </a:rPr>
              <a:t>腊</a:t>
            </a:r>
            <a:r>
              <a:rPr lang="zh-CN" altLang="zh-CN" sz="4000" b="1" dirty="0" smtClean="0">
                <a:sym typeface="+mn-ea"/>
              </a:rPr>
              <a:t>文中的意思是</a:t>
            </a:r>
            <a:r>
              <a:rPr lang="en-US" altLang="zh-CN" sz="4000" b="1" dirty="0" smtClean="0">
                <a:sym typeface="+mn-ea"/>
              </a:rPr>
              <a:t>“</a:t>
            </a:r>
            <a:r>
              <a:rPr lang="zh-CN" altLang="en-US" sz="4000" b="1" dirty="0" smtClean="0">
                <a:sym typeface="+mn-ea"/>
              </a:rPr>
              <a:t>风</a:t>
            </a:r>
            <a:r>
              <a:rPr lang="zh-CN" altLang="zh-CN" sz="4000" b="1" dirty="0" smtClean="0">
                <a:sym typeface="+mn-ea"/>
              </a:rPr>
              <a:t>向標</a:t>
            </a:r>
            <a:r>
              <a:rPr lang="en-US" altLang="zh-CN" sz="4000" b="1" dirty="0" smtClean="0">
                <a:sym typeface="+mn-ea"/>
              </a:rPr>
              <a:t>”</a:t>
            </a:r>
            <a:r>
              <a:rPr lang="zh-CN" altLang="zh-CN" sz="4000" b="1" dirty="0" smtClean="0">
                <a:sym typeface="+mn-ea"/>
              </a:rPr>
              <a:t>，就是风從哪個方向吹來，它就轉到哪個方向。</a:t>
            </a:r>
            <a:endParaRPr lang="zh-CN" altLang="en-US" sz="4000" b="1" dirty="0" smtClean="0"/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2.随从今世的风俗的生活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 marL="0" indent="0"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【雅4:4】你们这些淫乱的人哪（“淫乱的人”原文作“淫妇”），岂不知与世俗为友就是与神为敌吗？所以凡想要与世俗为友的，就是与神为敌了。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3.顺服空中掌权者的生活</a:t>
            </a:r>
            <a:r>
              <a:rPr lang="en-US" altLang="zh-CN" sz="4000" b="1" dirty="0" smtClean="0"/>
              <a:t>  </a:t>
            </a:r>
            <a:r>
              <a:rPr lang="zh-CN" altLang="zh-CN" sz="4000" b="1" dirty="0" smtClean="0"/>
              <a:t>约壹</a:t>
            </a:r>
            <a:r>
              <a:rPr lang="en-US" altLang="zh-CN" sz="4000" b="1" dirty="0" smtClean="0"/>
              <a:t>5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19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zh-CN" sz="4000" b="1" dirty="0" smtClean="0"/>
              <a:t>撒但三個工作；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zh-CN" sz="4000" b="1" dirty="0" smtClean="0"/>
              <a:t>第一</a:t>
            </a:r>
            <a:r>
              <a:rPr lang="en-US" altLang="zh-CN" sz="4000" b="1" dirty="0" smtClean="0"/>
              <a:t> </a:t>
            </a:r>
            <a:r>
              <a:rPr lang="zh-CN" altLang="en-US" sz="4000" b="1" dirty="0" smtClean="0"/>
              <a:t>、</a:t>
            </a:r>
            <a:r>
              <a:rPr lang="zh-CN" altLang="zh-CN" sz="4000" b="1" dirty="0" smtClean="0"/>
              <a:t>抵擋上帝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zh-CN" sz="4000" b="1" dirty="0" smtClean="0"/>
              <a:t>第二、試探世人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zh-CN" sz="4000" b="1" dirty="0" smtClean="0"/>
              <a:t>第三、控告聖徒</a:t>
            </a:r>
            <a:endParaRPr lang="zh-CN" altLang="en-US" sz="4000" b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4.放纵肉体私欲的生活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5.本是可怒之子的生活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r>
              <a:rPr lang="zh-CN" altLang="en-US" sz="4000" b="1" dirty="0" smtClean="0"/>
              <a:t>诗</a:t>
            </a:r>
            <a:r>
              <a:rPr lang="en-US" altLang="zh-CN" sz="4000" b="1" dirty="0" smtClean="0"/>
              <a:t>51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5</a:t>
            </a:r>
            <a:r>
              <a:rPr lang="zh-CN" altLang="en-US" sz="4000" b="1" dirty="0" smtClean="0"/>
              <a:t>我是在罪孽里生的，在我母亲怀胎的时候就有了罪。</a:t>
            </a:r>
            <a:endParaRPr lang="zh-CN" altLang="en-US" sz="4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30" b="1" dirty="0" smtClean="0"/>
              <a:t>（二）生的途径和目的   4/10</a:t>
            </a:r>
            <a:endParaRPr lang="en-US" altLang="zh-CN" sz="403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3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30" b="1" dirty="0" smtClean="0"/>
              <a:t>      1.是神苏醒我们</a:t>
            </a:r>
            <a:endParaRPr lang="en-US" altLang="zh-CN" sz="403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US" altLang="zh-CN" sz="403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30" b="1" dirty="0" smtClean="0"/>
              <a:t>约壹</a:t>
            </a:r>
            <a:r>
              <a:rPr lang="en-US" altLang="zh-CN" sz="4030" b="1" dirty="0" smtClean="0"/>
              <a:t>4:8 </a:t>
            </a:r>
            <a:r>
              <a:rPr lang="zh-CN" altLang="en-US" sz="4030" b="1" dirty="0" smtClean="0"/>
              <a:t>没有爱心的，就不认识神，因为神就是爱。</a:t>
            </a:r>
            <a:endParaRPr lang="zh-CN" altLang="en-US" sz="403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2</a:t>
            </a:r>
            <a:r>
              <a:rPr lang="en-US" altLang="zh-CN" sz="4000" b="1" dirty="0" smtClean="0"/>
              <a:t>.</a:t>
            </a:r>
            <a:r>
              <a:rPr lang="zh-CN" altLang="en-US" sz="4000" b="1" dirty="0" smtClean="0"/>
              <a:t>神叫我们与基督同复活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同复活的生命</a:t>
            </a:r>
            <a:r>
              <a:rPr lang="en-US" altLang="zh-CN" sz="4000" b="1" dirty="0" smtClean="0"/>
              <a:t>-</a:t>
            </a:r>
            <a:r>
              <a:rPr lang="zh-CN" altLang="en-US" sz="4000" b="1" dirty="0" smtClean="0"/>
              <a:t>灵是苏醒的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【约16:8】他既来了，就要叫世人为罪、为义、为审判，自己责备自己。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PP_MARK_KEY" val="e4b5601c-4042-4d5d-9be7-f705e4b2dc77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837</Words>
  <Application>WPS 演示</Application>
  <PresentationFormat>全屏显示(4:3)</PresentationFormat>
  <Paragraphs>70</Paragraphs>
  <Slides>13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7" baseType="lpstr">
      <vt:lpstr>Arial</vt:lpstr>
      <vt:lpstr>宋体</vt:lpstr>
      <vt:lpstr>Wingdings</vt:lpstr>
      <vt:lpstr>Wingdings 2</vt:lpstr>
      <vt:lpstr>Wingdings</vt:lpstr>
      <vt:lpstr>Constantia</vt:lpstr>
      <vt:lpstr>隶书</vt:lpstr>
      <vt:lpstr>微软雅黑</vt:lpstr>
      <vt:lpstr>Calibri</vt:lpstr>
      <vt:lpstr>Arial Unicode MS</vt:lpstr>
      <vt:lpstr>Wingdings 2</vt:lpstr>
      <vt:lpstr>PMingLiU</vt:lpstr>
      <vt:lpstr>Segoe Print</vt:lpstr>
      <vt:lpstr>流畅</vt:lpstr>
      <vt:lpstr>第三段教会在基督里蒙恩之经历    二章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36</cp:revision>
  <dcterms:created xsi:type="dcterms:W3CDTF">2023-03-16T10:46:31Z</dcterms:created>
  <dcterms:modified xsi:type="dcterms:W3CDTF">2023-03-16T11:37:05Z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82D51204F2E9481782B3989ADA0D9482</vt:lpwstr>
  </property>
  <property fmtid="{D5CDD505-2E9C-101B-9397-08002B2CF9AE}" pid="3" name="KSOProductBuildVer">
    <vt:lpwstr>2052-11.1.0.12980</vt:lpwstr>
  </property>
</Properties>
</file>