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79" r:id="rId3"/>
    <p:sldId id="311" r:id="rId4"/>
    <p:sldId id="280" r:id="rId5"/>
    <p:sldId id="380" r:id="rId6"/>
    <p:sldId id="471" r:id="rId7"/>
    <p:sldId id="326" r:id="rId8"/>
    <p:sldId id="472" r:id="rId9"/>
    <p:sldId id="473" r:id="rId10"/>
    <p:sldId id="474" r:id="rId11"/>
    <p:sldId id="475" r:id="rId12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（二）已合一的见证    13/18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4.借基督使人与神和好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）与神和好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2</a:t>
            </a:r>
            <a:r>
              <a:rPr lang="zh-CN" altLang="en-US" sz="4000" b="1" dirty="0" smtClean="0"/>
              <a:t>）与己和好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3</a:t>
            </a:r>
            <a:r>
              <a:rPr lang="zh-CN" altLang="en-US" sz="4000" b="1" dirty="0" smtClean="0"/>
              <a:t>）与人和好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【耶7:4】你们不要倚靠虚谎的话，说：这些是耶和华的殿，是耶和华的殿，是耶和华的殿。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ym typeface="+mn-ea"/>
              </a:rPr>
              <a:t>4</a:t>
            </a:r>
            <a:r>
              <a:rPr lang="zh-CN" altLang="en-US" sz="4000" b="1" dirty="0" smtClean="0">
                <a:sym typeface="+mn-ea"/>
              </a:rPr>
              <a:t>）使人与人和好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）使人与神和好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.得以进到父面前</a:t>
            </a:r>
            <a:endParaRPr lang="zh-CN" altLang="en-US" sz="4000" b="1" dirty="0" smtClean="0"/>
          </a:p>
          <a:p>
            <a:endParaRPr lang="zh-CN" altLang="en-US" sz="40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folHlink"/>
              </a:buClr>
              <a:buSzPct val="85000"/>
              <a:buNone/>
            </a:pPr>
            <a:r>
              <a:rPr lang="zh-CN" altLang="en-US" sz="4000" b="1" dirty="0" smtClean="0"/>
              <a:t>三.合一后的目的       19/22</a:t>
            </a:r>
            <a:endParaRPr lang="zh-CN" altLang="en-US" sz="4000" b="1" dirty="0" smtClean="0"/>
          </a:p>
          <a:p>
            <a:pPr>
              <a:buClr>
                <a:schemeClr val="folHlink"/>
              </a:buClr>
              <a:buSzPct val="85000"/>
              <a:buNone/>
            </a:pPr>
            <a:r>
              <a:rPr lang="zh-CN" altLang="en-US" sz="4000" b="1" dirty="0" smtClean="0"/>
              <a:t>1.与圣徒同国同家</a:t>
            </a:r>
            <a:endParaRPr lang="en-US" altLang="zh-CN" sz="4000" b="1" dirty="0" smtClean="0"/>
          </a:p>
          <a:p>
            <a:r>
              <a:rPr lang="en-US" altLang="zh-CN" sz="4000" b="1" dirty="0" smtClean="0"/>
              <a:t>a</a:t>
            </a:r>
            <a:r>
              <a:rPr lang="zh-CN" altLang="zh-CN" sz="4000" b="1" dirty="0" smtClean="0"/>
              <a:t>应保持彼此间的爱心描写了家庭的温馨与亲爱。</a:t>
            </a:r>
            <a:endParaRPr lang="en-US" altLang="zh-CN" sz="4000" b="1" dirty="0" smtClean="0"/>
          </a:p>
          <a:p>
            <a:r>
              <a:rPr lang="en-US" altLang="zh-CN" sz="4000" b="1" dirty="0" smtClean="0"/>
              <a:t>b</a:t>
            </a:r>
            <a:r>
              <a:rPr lang="zh-CN" altLang="zh-CN" sz="4000" b="1" dirty="0" smtClean="0"/>
              <a:t>应按生命的长幼彼此顺服，无阶级却有长幼。 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约廿一</a:t>
            </a:r>
            <a:r>
              <a:rPr lang="en-US" altLang="zh-CN" sz="4000" b="1" dirty="0" smtClean="0"/>
              <a:t>15~17). </a:t>
            </a:r>
            <a:endParaRPr lang="en-US" altLang="zh-CN" sz="4000" b="1" dirty="0" smtClean="0"/>
          </a:p>
          <a:p>
            <a:endParaRPr lang="zh-CN" altLang="en-US" sz="4000" b="1" dirty="0" smtClean="0"/>
          </a:p>
          <a:p>
            <a:pPr>
              <a:buClr>
                <a:schemeClr val="folHlink"/>
              </a:buClr>
              <a:buSzPct val="85000"/>
              <a:buNone/>
            </a:pP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C.</a:t>
            </a:r>
            <a:r>
              <a:rPr lang="zh-CN" altLang="zh-CN" sz="4000" b="1" dirty="0" smtClean="0"/>
              <a:t>不要作客人，坐享别人的侍候，应尽本分。</a:t>
            </a:r>
            <a:endParaRPr lang="zh-CN" altLang="zh-CN" sz="4000" b="1" dirty="0" smtClean="0"/>
          </a:p>
          <a:p>
            <a:r>
              <a:rPr lang="zh-CN" altLang="zh-CN" sz="4000" b="1" dirty="0" smtClean="0"/>
              <a:t>如果不尽本分：家会失去见证</a:t>
            </a:r>
            <a:endParaRPr lang="zh-CN" altLang="zh-CN" sz="4000" b="1" dirty="0" smtClean="0"/>
          </a:p>
          <a:p>
            <a:endParaRPr lang="zh-CN" altLang="zh-CN" sz="4000" b="1" dirty="0" smtClean="0"/>
          </a:p>
          <a:p>
            <a:r>
              <a:rPr lang="en-US" altLang="zh-CN" sz="4000" b="1" dirty="0" smtClean="0">
                <a:sym typeface="+mn-ea"/>
              </a:rPr>
              <a:t>d.</a:t>
            </a:r>
            <a:r>
              <a:rPr lang="zh-CN" altLang="zh-CN" sz="4000" b="1" dirty="0" smtClean="0">
                <a:sym typeface="+mn-ea"/>
              </a:rPr>
              <a:t>应同心兴旺这家。</a:t>
            </a:r>
            <a:endParaRPr lang="en-US" altLang="zh-CN" sz="4000" b="1" dirty="0" smtClean="0"/>
          </a:p>
          <a:p>
            <a:endParaRPr lang="en-US" altLang="zh-CN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r>
              <a:rPr lang="en-US" altLang="zh-CN" sz="5000" b="1" dirty="0" smtClean="0">
                <a:solidFill>
                  <a:schemeClr val="tx1"/>
                </a:solidFill>
                <a:uFillTx/>
                <a:sym typeface="+mn-ea"/>
              </a:rPr>
              <a:t>e.</a:t>
            </a:r>
            <a:r>
              <a:rPr lang="zh-CN" altLang="zh-CN" sz="13335" b="1" dirty="0" smtClean="0">
                <a:solidFill>
                  <a:schemeClr val="tx1"/>
                </a:solidFill>
                <a:uFillTx/>
                <a:sym typeface="+mn-ea"/>
              </a:rPr>
              <a:t>教会是神发表心意的地方</a:t>
            </a:r>
            <a:endParaRPr lang="zh-CN" altLang="zh-CN" sz="13335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zh-CN" sz="13335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zh-CN" sz="13335" b="1" dirty="0" smtClean="0">
                <a:solidFill>
                  <a:schemeClr val="tx1"/>
                </a:solidFill>
                <a:uFillTx/>
                <a:sym typeface="+mn-ea"/>
              </a:rPr>
              <a:t>【提前3:15】倘若我耽延日久，你也可以知道在神的家中当怎样行；这家就是永生神的教会，真理的柱石和根基。</a:t>
            </a:r>
            <a:endParaRPr lang="zh-CN" altLang="zh-CN" sz="13335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en-US" altLang="zh-CN" sz="13335" b="1" dirty="0" smtClean="0">
              <a:solidFill>
                <a:schemeClr val="tx1"/>
              </a:solidFill>
              <a:uFillTx/>
            </a:endParaRPr>
          </a:p>
          <a:p>
            <a:r>
              <a:rPr lang="zh-CN" altLang="zh-CN" sz="13335" b="1" dirty="0" smtClean="0">
                <a:solidFill>
                  <a:schemeClr val="tx1"/>
                </a:solidFill>
                <a:uFillTx/>
                <a:sym typeface="+mn-ea"/>
              </a:rPr>
              <a:t>国家合一是外在的，家人合一却是内在的。</a:t>
            </a:r>
            <a:endParaRPr lang="zh-CN" altLang="zh-CN" sz="13335" b="1" dirty="0" smtClean="0">
              <a:solidFill>
                <a:schemeClr val="tx1"/>
              </a:solidFill>
              <a:uFillTx/>
            </a:endParaRPr>
          </a:p>
          <a:p>
            <a:endParaRPr lang="zh-CN" altLang="en-US" sz="8000" b="1" dirty="0">
              <a:solidFill>
                <a:schemeClr val="tx1"/>
              </a:solidFill>
              <a:uFillTx/>
            </a:endParaRPr>
          </a:p>
          <a:p>
            <a:endParaRPr lang="zh-CN" altLang="en-US" sz="8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sz="4400" b="1" dirty="0" smtClean="0"/>
              <a:t>2.同被建造为主的殿</a:t>
            </a:r>
            <a:endParaRPr lang="en-US" altLang="zh-CN" sz="4400" b="1" dirty="0" smtClean="0"/>
          </a:p>
          <a:p>
            <a:pPr>
              <a:buNone/>
            </a:pPr>
            <a:endParaRPr lang="en-US" altLang="zh-CN" sz="4400" b="1" dirty="0" smtClean="0"/>
          </a:p>
          <a:p>
            <a:r>
              <a:rPr lang="en-US" altLang="zh-CN" sz="4400" b="1" dirty="0" smtClean="0"/>
              <a:t>「</a:t>
            </a:r>
            <a:r>
              <a:rPr lang="en-US" altLang="zh-CN" sz="4400" b="1" dirty="0" err="1" smtClean="0"/>
              <a:t>被建造」表示我们不能自由独立，凭自己拣选，而应照主的安排与别的弟兄姊妹联合起来事奉主</a:t>
            </a:r>
            <a:r>
              <a:rPr lang="en-US" altLang="zh-CN" sz="4400" b="1" dirty="0" smtClean="0"/>
              <a:t>。</a:t>
            </a:r>
            <a:endParaRPr lang="zh-CN" altLang="en-US" sz="4400" dirty="0" smtClean="0"/>
          </a:p>
          <a:p>
            <a:pPr>
              <a:buNone/>
            </a:pPr>
            <a:r>
              <a:rPr lang="en-US" altLang="zh-CN" sz="4400" b="1" dirty="0" smtClean="0"/>
              <a:t>	</a:t>
            </a:r>
            <a:endParaRPr lang="zh-CN" altLang="en-US" sz="4400" dirty="0" smtClean="0"/>
          </a:p>
          <a:p>
            <a:pPr>
              <a:buClr>
                <a:schemeClr val="folHlink"/>
              </a:buClr>
              <a:buSzPct val="85000"/>
              <a:buNone/>
            </a:pPr>
            <a:endParaRPr lang="zh-CN" altLang="en-US" sz="2800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【林前12:28】神在教会所设立的：第一是使徒，第二是先知，第三是教师，其次是行异能的，再次是得恩赐医病的，帮助人的，治理事的，说方言的。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endParaRPr lang="en-US" altLang="zh-CN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【弗4:11-12】他所赐的有使徒，有先知，有传福音的，有牧师和教师。为要成全圣徒，各尽其职，建立基督的身体，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uFillTx/>
                <a:sym typeface="+mn-ea"/>
              </a:rPr>
              <a:t>先知代表旧约教训怎样传给我们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uFillTx/>
                <a:sym typeface="+mn-ea"/>
              </a:rPr>
              <a:t>使徒代表新约教训怎样传给我们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uFillTx/>
                <a:sym typeface="+mn-ea"/>
              </a:rPr>
              <a:t>先知是预言未来的耶稣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uFillTx/>
                <a:sym typeface="+mn-ea"/>
              </a:rPr>
              <a:t>使徒是见证已来的耶稣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963f6336-303a-4a13-abb9-caa38c3f7aa3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555</Words>
  <Application>WPS 演示</Application>
  <PresentationFormat>全屏显示(4:3)</PresentationFormat>
  <Paragraphs>59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2023-03-25T01:50:14Z</dcterms:created>
  <dcterms:modified xsi:type="dcterms:W3CDTF">2023-03-25T02:49:13Z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41DAF2AEEB4843DFA657D67EB38ECA75</vt:lpwstr>
  </property>
  <property fmtid="{D5CDD505-2E9C-101B-9397-08002B2CF9AE}" pid="3" name="KSOProductBuildVer">
    <vt:lpwstr>2052-11.1.0.12980</vt:lpwstr>
  </property>
</Properties>
</file>