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81" r:id="rId3"/>
    <p:sldId id="470" r:id="rId4"/>
    <p:sldId id="471" r:id="rId5"/>
    <p:sldId id="472" r:id="rId6"/>
    <p:sldId id="473" r:id="rId7"/>
    <p:sldId id="474" r:id="rId8"/>
    <p:sldId id="328" r:id="rId9"/>
    <p:sldId id="476" r:id="rId10"/>
    <p:sldId id="475" r:id="rId11"/>
    <p:sldId id="477" r:id="rId12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第四段教会在基督里的奥秘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一.奥秘的显明     1/6</a:t>
            </a:r>
            <a:endParaRPr lang="en-US" altLang="zh-CN" sz="4000" b="1" dirty="0" smtClean="0"/>
          </a:p>
          <a:p>
            <a:pPr>
              <a:buNone/>
            </a:pPr>
            <a:r>
              <a:rPr lang="zh-CN" altLang="en-US" sz="4000" b="1" dirty="0" smtClean="0"/>
              <a:t>（一）显明的方法  1/4   </a:t>
            </a:r>
            <a:endParaRPr lang="zh-CN" altLang="en-US" sz="4000" b="1" dirty="0" smtClean="0"/>
          </a:p>
          <a:p>
            <a:pPr>
              <a:buNone/>
            </a:pP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【徒22:21】主向我说：‘你去吧！我要差你远远地往外邦人那里去。’”</a:t>
            </a:r>
            <a:endParaRPr lang="zh-CN" alt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【罗8:16-17】圣灵与我们的心同证我们是神的儿女；既是儿女，便是后嗣，就是神的后嗣，和基督同作后嗣。如果我们和他一同受苦，也必和他一同得荣耀。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 sz="4000" b="1">
                <a:solidFill>
                  <a:schemeClr val="tx1"/>
                </a:solidFill>
                <a:uFillTx/>
              </a:rPr>
              <a:t>【罗8:36-37】如经上所记：“我们为你的缘故终日被杀，人看我们如将宰的羊。”然而，靠着爱我们的主，在这一切的事上已经得胜有余了。</a:t>
            </a:r>
            <a:endParaRPr lang="en-US" altLang="zh-CN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【弗4:1】我为主被囚的劝你们，既然蒙召，行事为人就当与蒙召的恩相称。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【门1:1】为基督耶稣被囚的保罗同兄弟提摩太，写信给我们所亲爱的同工腓利门，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【门1:9】然而像我这有年纪的保罗，现在又是为基督耶稣被囚的，宁可凭着爱心求你，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【提后1:8】你不要以给我们的主作见证为耻，也不要以我这为主被囚的为耻。总要按神的能力，与我为福音同受苦难。【提后1:12】为这缘故，我也受这些苦难，然而我不以为耻。因为知道我所信的是谁，也深信他能保全我所交付他的（或作“他所交托我的”），直到那日。)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【提后1:12】为这缘故，我也受这些苦难，然而我不以为耻。因为知道我所信的是谁，也深信他能保全我所交付他的（或作“他所交托我的”），直到那日。</a:t>
            </a:r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上帝的拣选与蒙拣选的人所付的代价。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a.受苦是在神的旨意中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b.是为耶稣基督而受苦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c.受苦有很大的价值，痛苦是现今的荣耀是将来的.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89120"/>
          </a:xfrm>
        </p:spPr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（二）显明的时候  5   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  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【加1:15-17】然而那把我从母腹里分别出来、又施恩召我的神，既然乐意将他儿子启示在我心里，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dirty="0" smtClean="0"/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叫我把他传在外邦人中，我就没有与属血气的人商量，也没有上耶路撒冷去见那些比我先作使徒的，惟独往亚拉伯去，后又回到大马色。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（三）显明的实际   6       罗8:15/17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同为后嗣：这是人与神正常关系的恢复。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同为一体：就是一同成为一个身体。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同蒙应许：进入神的计划享用神。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6a2e1615-1c65-4274-8f4c-391f545edbcd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790</Words>
  <Application>WPS 演示</Application>
  <PresentationFormat>全屏显示(4:3)</PresentationFormat>
  <Paragraphs>47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宋体</vt:lpstr>
      <vt:lpstr>Wingdings</vt:lpstr>
      <vt:lpstr>Wingdings 2</vt:lpstr>
      <vt:lpstr>Wingdings</vt:lpstr>
      <vt:lpstr>Constantia</vt:lpstr>
      <vt:lpstr>隶书</vt:lpstr>
      <vt:lpstr>微软雅黑</vt:lpstr>
      <vt:lpstr>Calibri</vt:lpstr>
      <vt:lpstr>Arial Unicode MS</vt:lpstr>
      <vt:lpstr>Wingdings 2</vt:lpstr>
      <vt:lpstr>PMingLiU</vt:lpstr>
      <vt:lpstr>Segoe Print</vt:lpstr>
      <vt:lpstr>流畅</vt:lpstr>
      <vt:lpstr>第四段教会在基督里的奥秘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36</cp:revision>
  <dcterms:created xsi:type="dcterms:W3CDTF">2023-03-28T10:40:53Z</dcterms:created>
  <dcterms:modified xsi:type="dcterms:W3CDTF">2023-03-28T11:21:04Z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63B609225CFE44F48535F7B57DAAC822</vt:lpwstr>
  </property>
  <property fmtid="{D5CDD505-2E9C-101B-9397-08002B2CF9AE}" pid="3" name="KSOProductBuildVer">
    <vt:lpwstr>2052-11.1.0.12980</vt:lpwstr>
  </property>
</Properties>
</file>