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57" r:id="rId3"/>
    <p:sldId id="1415" r:id="rId4"/>
    <p:sldId id="256" r:id="rId5"/>
    <p:sldId id="1409" r:id="rId6"/>
    <p:sldId id="1412" r:id="rId7"/>
    <p:sldId id="649" r:id="rId8"/>
    <p:sldId id="1416" r:id="rId9"/>
    <p:sldId id="264" r:id="rId10"/>
    <p:sldId id="1410" r:id="rId11"/>
    <p:sldId id="266" r:id="rId12"/>
    <p:sldId id="259" r:id="rId13"/>
    <p:sldId id="260" r:id="rId14"/>
    <p:sldId id="1411" r:id="rId15"/>
    <p:sldId id="261" r:id="rId16"/>
    <p:sldId id="1413" r:id="rId17"/>
    <p:sldId id="1418" r:id="rId18"/>
    <p:sldId id="1419" r:id="rId19"/>
    <p:sldId id="141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56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0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4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9740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07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29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94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85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79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56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7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5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2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18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9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2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3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3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32436F6-8244-4E82-BD04-49872568FE88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E2D4C2A-5CC5-444C-BE98-64AAE651E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E9637-D383-505A-CFBD-D45F6C08D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88408-6E39-54E6-1C56-35119DC78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740" y="1354013"/>
            <a:ext cx="10364451" cy="1756936"/>
          </a:xfrm>
        </p:spPr>
        <p:txBody>
          <a:bodyPr>
            <a:noAutofit/>
          </a:bodyPr>
          <a:lstStyle/>
          <a:p>
            <a:r>
              <a:rPr lang="zh-CN" altLang="en-US" sz="78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7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3FF4E-E6D4-A570-2881-6AEF261D2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2584174"/>
            <a:ext cx="10364452" cy="3655309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诗篇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Psalm 73</a:t>
            </a:r>
            <a:endParaRPr lang="en-US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334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40709"/>
          </a:xfrm>
        </p:spPr>
        <p:txBody>
          <a:bodyPr>
            <a:normAutofit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3429000"/>
            <a:ext cx="9870182" cy="16697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烦心：我的角度，恶人</a:t>
            </a:r>
            <a:endParaRPr lang="en-US" altLang="zh-CN" sz="66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收心：信心的拐点</a:t>
            </a:r>
            <a:endParaRPr lang="en-US" altLang="zh-CN" sz="6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zh-CN" altLang="en-US" sz="6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等我</a:t>
            </a:r>
            <a:r>
              <a:rPr lang="zh-CN" altLang="en-US" sz="6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进了神的圣所</a:t>
            </a: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，思想他们的结局。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73:17</a:t>
            </a:r>
            <a:endParaRPr lang="en-US" altLang="zh-CN" sz="6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869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FE6A0-D5CB-1A1E-F471-3E393A869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BCF4-6E10-CAD5-3FA4-107C14A2A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996204"/>
            <a:ext cx="10364451" cy="594057"/>
          </a:xfrm>
        </p:spPr>
        <p:txBody>
          <a:bodyPr>
            <a:normAutofit fontScale="90000"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等我进了神的圣所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DD3AF-9BF1-9F3E-BE6E-F05794214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4" y="1679712"/>
            <a:ext cx="10585799" cy="502920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转向神</a:t>
            </a: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亲近神</a:t>
            </a:r>
            <a:endParaRPr lang="en-US" altLang="zh-CN" sz="48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个人性的：读经祷告</a:t>
            </a:r>
            <a:endParaRPr lang="en-US" altLang="zh-CN" sz="4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en-US" altLang="zh-CN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定时祷告、常常祷告、凡事谢恩</a:t>
            </a:r>
            <a:endParaRPr lang="en-US" altLang="zh-CN" sz="4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群体性的：聚会</a:t>
            </a:r>
            <a:endParaRPr lang="en-US" altLang="zh-CN" sz="48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圣灵带领、在基督里、来到神面前</a:t>
            </a:r>
            <a:endParaRPr lang="en-US" altLang="zh-CN" sz="48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466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6E456-7705-8493-6785-FACB982CB0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4A1D91-8494-D8FB-C4D0-E6B9A8827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6" y="636104"/>
            <a:ext cx="11638721" cy="57138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等我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进了神的圣所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，思想他们的结局。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你实在把他们安在滑地，使他们掉在沉沦之中。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他们转眼之间，成了何等的荒凉。他们被惊恐灭尽了。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人睡醒了怎样看梦，主啊！你醒了，也必照样轻看他们的影像。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因而我心里发酸，肺腑被刺。</a:t>
            </a:r>
          </a:p>
          <a:p>
            <a:pPr marL="0" indent="0"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我这样愚昧无知，在你面前如畜类一般。</a:t>
            </a:r>
            <a:endParaRPr 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909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8C2B2-4DBF-A532-AA5C-39D113F11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BB5E9-8DD8-CBE2-2365-0B054EC8A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983" y="874643"/>
            <a:ext cx="10364451" cy="1302027"/>
          </a:xfrm>
        </p:spPr>
        <p:txBody>
          <a:bodyPr>
            <a:noAutofit/>
          </a:bodyPr>
          <a:lstStyle/>
          <a:p>
            <a:r>
              <a:rPr lang="zh-CN" altLang="en-US" sz="8000" b="1" dirty="0">
                <a:latin typeface="SimHei" panose="02010609060101010101" pitchFamily="49" charset="-122"/>
                <a:ea typeface="SimHei" panose="02010609060101010101" pitchFamily="49" charset="-122"/>
              </a:rPr>
              <a:t>恶人总是发达？</a:t>
            </a:r>
            <a:endParaRPr lang="en-US" sz="8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181CA-C620-B312-A448-29145DCD4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987825"/>
            <a:ext cx="10364452" cy="442291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ü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整体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个体</a:t>
            </a:r>
            <a:endParaRPr lang="en-US" altLang="zh-CN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ü"/>
            </a:pPr>
            <a:r>
              <a:rPr lang="zh-CN" altLang="en-US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长期</a:t>
            </a:r>
            <a:r>
              <a:rPr lang="en-US" altLang="zh-CN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短期</a:t>
            </a:r>
            <a:endParaRPr lang="en-US" altLang="zh-CN" sz="66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ü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永恒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今生</a:t>
            </a:r>
            <a:endParaRPr lang="en-US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30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66995"/>
            <a:ext cx="10364451" cy="1220222"/>
          </a:xfrm>
        </p:spPr>
        <p:txBody>
          <a:bodyPr>
            <a:normAutofit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928191"/>
            <a:ext cx="10364452" cy="46415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72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烦心：我的角度，恶人</a:t>
            </a:r>
            <a:endParaRPr lang="en-US" altLang="zh-CN" sz="72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7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收心：信心的拐点</a:t>
            </a:r>
            <a:endParaRPr lang="en-US" altLang="zh-CN" sz="7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zh-CN" altLang="en-US" sz="7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              神的角度，我</a:t>
            </a:r>
            <a:endParaRPr lang="en-US" sz="7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279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55E6E-AA81-41EB-AA8F-926D862FA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E24F26D-2B96-0166-5E31-3FF9CC443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8297" y="447261"/>
            <a:ext cx="11757990" cy="6192078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 23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然而我常与你同在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。你搀着我的右手。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你要以你的训言引导我，以后必接我到荣耀里。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除你以外，在天上我有谁呢？除你以外，在地上我也没有所爱慕的。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我的肉体和我的心肠衰残。但神是我心里的力量，又是我的福分，直到永远。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27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远离你的，必要死亡。凡离弃你行邪淫的，你都灭绝了。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28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但我亲近神是与我有益。我以主耶和华为我的避难所，好叫我述说你一切的作为。 </a:t>
            </a:r>
            <a:endParaRPr 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109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67604"/>
            <a:ext cx="10364451" cy="862413"/>
          </a:xfrm>
        </p:spPr>
        <p:txBody>
          <a:bodyPr>
            <a:normAutofit fontScale="90000"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79104"/>
            <a:ext cx="10364452" cy="479066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烦心：我的角度，恶人</a:t>
            </a:r>
            <a:endParaRPr lang="en-US" altLang="zh-CN" sz="66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收心：</a:t>
            </a:r>
            <a:r>
              <a:rPr lang="zh-CN" altLang="en-US" sz="6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信心的拐点</a:t>
            </a:r>
            <a:endParaRPr lang="en-US" altLang="zh-CN" sz="6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	  </a:t>
            </a: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神的角度，我</a:t>
            </a:r>
            <a:endParaRPr lang="en-US" altLang="zh-CN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安心：神是我的避难所</a:t>
            </a:r>
            <a:endParaRPr lang="en-US" altLang="zh-CN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58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67604"/>
            <a:ext cx="10364451" cy="862413"/>
          </a:xfrm>
        </p:spPr>
        <p:txBody>
          <a:bodyPr>
            <a:normAutofit fontScale="90000"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79104"/>
            <a:ext cx="10364452" cy="479066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烦心：我的角度，恶人</a:t>
            </a:r>
            <a:endParaRPr lang="en-US" altLang="zh-CN" sz="66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收心：</a:t>
            </a:r>
            <a:r>
              <a:rPr lang="zh-CN" altLang="en-US" sz="6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信心的拐点</a:t>
            </a:r>
            <a:endParaRPr lang="en-US" altLang="zh-CN" sz="6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		  </a:t>
            </a: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神的角度，我</a:t>
            </a:r>
            <a:endParaRPr lang="en-US" altLang="zh-CN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安心：                    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</a:t>
            </a:r>
            <a:endParaRPr lang="en-US" altLang="zh-CN" sz="6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97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499248"/>
            <a:ext cx="10364451" cy="862413"/>
          </a:xfrm>
        </p:spPr>
        <p:txBody>
          <a:bodyPr>
            <a:noAutofit/>
          </a:bodyPr>
          <a:lstStyle/>
          <a:p>
            <a:r>
              <a:rPr lang="zh-CN" altLang="en-US" sz="66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66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560443"/>
            <a:ext cx="10364452" cy="513853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我无法选择环境、我无法左右别人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我只能选择如何面对环境、恶人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焦点不放在人那里、不受环境左右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我要做正确的事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我要忠心侍奉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我要以神为乐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0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我们是世界的光</a:t>
            </a:r>
            <a:endParaRPr lang="en-US" altLang="zh-CN" sz="40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348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739" y="986264"/>
            <a:ext cx="10364451" cy="862413"/>
          </a:xfrm>
        </p:spPr>
        <p:txBody>
          <a:bodyPr>
            <a:normAutofit fontScale="90000"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928191"/>
            <a:ext cx="11598965" cy="4562061"/>
          </a:xfrm>
        </p:spPr>
        <p:txBody>
          <a:bodyPr>
            <a:noAutofit/>
          </a:bodyPr>
          <a:lstStyle/>
          <a:p>
            <a:pPr marL="914400" indent="-914400">
              <a:lnSpc>
                <a:spcPct val="100000"/>
              </a:lnSpc>
              <a:buFont typeface="+mj-lt"/>
              <a:buAutoNum type="arabicParenR"/>
            </a:pPr>
            <a:r>
              <a:rPr lang="zh-CN" altLang="en-US" sz="4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诗</a:t>
            </a:r>
            <a:r>
              <a:rPr lang="en-US" altLang="zh-CN" sz="4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73:1</a:t>
            </a:r>
            <a:r>
              <a:rPr lang="zh-CN" altLang="en-US" sz="4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神实在恩待以色列那些清心的人</a:t>
            </a:r>
            <a:r>
              <a:rPr lang="zh-CN" altLang="en-US" sz="4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>
              <a:lnSpc>
                <a:spcPct val="100000"/>
              </a:lnSpc>
              <a:buFont typeface="+mj-lt"/>
              <a:buAutoNum type="arabicParenR"/>
            </a:pPr>
            <a:r>
              <a:rPr lang="en-US" altLang="zh-CN" sz="4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16 </a:t>
            </a:r>
            <a:r>
              <a:rPr lang="zh-CN" altLang="en-US" sz="4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我思索怎能明白这事，眼看实系为难。</a:t>
            </a:r>
            <a:endParaRPr lang="en-US" altLang="zh-CN" sz="46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>
              <a:lnSpc>
                <a:spcPct val="100000"/>
              </a:lnSpc>
              <a:buFont typeface="+mj-lt"/>
              <a:buAutoNum type="arabicParenR"/>
            </a:pPr>
            <a:r>
              <a:rPr lang="en-US" altLang="zh-CN" sz="4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17 </a:t>
            </a:r>
            <a:r>
              <a:rPr lang="zh-CN" altLang="en-US" sz="4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等我</a:t>
            </a:r>
            <a:r>
              <a:rPr lang="zh-CN" altLang="en-US" sz="4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进了神的圣所</a:t>
            </a:r>
            <a:r>
              <a:rPr lang="zh-CN" altLang="en-US" sz="4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，思想他们的结局。</a:t>
            </a:r>
            <a:endParaRPr lang="en-US" altLang="zh-CN" sz="4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914400" indent="-914400">
              <a:lnSpc>
                <a:spcPct val="100000"/>
              </a:lnSpc>
              <a:buFont typeface="+mj-lt"/>
              <a:buAutoNum type="arabicParenR"/>
            </a:pPr>
            <a:r>
              <a:rPr lang="en-US" altLang="zh-CN" sz="4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28 </a:t>
            </a:r>
            <a:r>
              <a:rPr lang="zh-CN" altLang="en-US" sz="46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我亲近神是与我有益。我以主耶和华为我的避难所</a:t>
            </a:r>
            <a:r>
              <a:rPr lang="zh-CN" altLang="en-US" sz="4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4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625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59D55-31BC-7CD7-7DDE-CDCEFDB21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488" y="866995"/>
            <a:ext cx="10364451" cy="1068043"/>
          </a:xfrm>
        </p:spPr>
        <p:txBody>
          <a:bodyPr>
            <a:noAutofit/>
          </a:bodyPr>
          <a:lstStyle/>
          <a:p>
            <a:r>
              <a:rPr lang="zh-CN" altLang="en-US" sz="8800" b="1" dirty="0">
                <a:latin typeface="SimHei" panose="02010609060101010101" pitchFamily="49" charset="-122"/>
                <a:ea typeface="SimHei" panose="02010609060101010101" pitchFamily="49" charset="-122"/>
              </a:rPr>
              <a:t>人活着</a:t>
            </a:r>
            <a:endParaRPr lang="en-US" sz="88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E9047-C458-93CF-A8F5-2EEDDD75D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749286"/>
            <a:ext cx="10364452" cy="4753113"/>
          </a:xfrm>
        </p:spPr>
        <p:txBody>
          <a:bodyPr>
            <a:noAutofit/>
          </a:bodyPr>
          <a:lstStyle/>
          <a:p>
            <a:pPr marL="914400" indent="-914400">
              <a:lnSpc>
                <a:spcPct val="100000"/>
              </a:lnSpc>
              <a:buClr>
                <a:srgbClr val="FF0000"/>
              </a:buClr>
              <a:buSzPct val="79000"/>
              <a:buFont typeface="+mj-lt"/>
              <a:buAutoNum type="arabicParenR"/>
            </a:pPr>
            <a:r>
              <a:rPr lang="zh-CN" altLang="en-US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体力</a:t>
            </a:r>
            <a:r>
              <a:rPr lang="en-US" altLang="zh-CN" sz="6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Strength</a:t>
            </a:r>
          </a:p>
          <a:p>
            <a:pPr marL="914400" indent="-914400">
              <a:lnSpc>
                <a:spcPct val="100000"/>
              </a:lnSpc>
              <a:buClr>
                <a:srgbClr val="FF0000"/>
              </a:buClr>
              <a:buSzPct val="79000"/>
              <a:buFont typeface="+mj-lt"/>
              <a:buAutoNum type="arabicParenR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智力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Wisdom</a:t>
            </a:r>
          </a:p>
          <a:p>
            <a:pPr marL="914400" indent="-914400">
              <a:buClr>
                <a:srgbClr val="FF0000"/>
              </a:buClr>
              <a:buSzPct val="79000"/>
              <a:buFont typeface="+mj-lt"/>
              <a:buAutoNum type="arabicParenR"/>
            </a:pPr>
            <a:r>
              <a:rPr lang="zh-CN" altLang="en-US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心力</a:t>
            </a:r>
            <a:r>
              <a:rPr lang="en-US" altLang="zh-CN" sz="6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Heart</a:t>
            </a:r>
          </a:p>
        </p:txBody>
      </p:sp>
    </p:spTree>
    <p:extLst>
      <p:ext uri="{BB962C8B-B14F-4D97-AF65-F5344CB8AC3E}">
        <p14:creationId xmlns:p14="http://schemas.microsoft.com/office/powerpoint/2010/main" val="600981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59D55-31BC-7CD7-7DDE-CDCEFDB21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840270"/>
            <a:ext cx="10364451" cy="1068043"/>
          </a:xfrm>
        </p:spPr>
        <p:txBody>
          <a:bodyPr>
            <a:noAutofit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灵力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E9047-C458-93CF-A8F5-2EEDDD75D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997765"/>
            <a:ext cx="10364452" cy="4015410"/>
          </a:xfrm>
        </p:spPr>
        <p:txBody>
          <a:bodyPr>
            <a:noAutofit/>
          </a:bodyPr>
          <a:lstStyle/>
          <a:p>
            <a:pPr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大卫甚是焦急，因众人为自己的儿女苦恼，说：要用石头打死他。</a:t>
            </a:r>
            <a:endParaRPr lang="en-US" altLang="zh-CN" sz="4800" b="1" i="0" u="none" strike="noStrike" baseline="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大卫却</a:t>
            </a:r>
            <a:r>
              <a:rPr lang="zh-CN" altLang="en-US" sz="48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倚靠耶和华他的神，心里坚固</a:t>
            </a:r>
            <a:r>
              <a:rPr lang="zh-CN" altLang="en-US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。撒母耳记上 </a:t>
            </a:r>
            <a:r>
              <a:rPr lang="en-US" altLang="zh-CN" sz="48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 Sam. 30:6</a:t>
            </a:r>
            <a:endParaRPr lang="en-US" altLang="zh-CN" sz="48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30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4DBE23-1DB1-DEBB-7A9F-BFDC499FE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487" y="198784"/>
            <a:ext cx="11589025" cy="6470374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buNone/>
            </a:pP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诗篇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73:1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（亚萨的诗。）</a:t>
            </a: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神实在恩待以色列那些清心的人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至于我，我的脚几乎失闪。我的脚险些滑跌。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我见恶人和狂傲人享平安，就心怀不平。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他们死的时候，没有疼痛。他们的力气，却也壮实。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他们不像别人受苦，也不像别人遭灾。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所以骄傲如链子戴在他们的项上。强暴像衣裳遮住他们的身体。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7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他们的眼睛，因体胖而凸出。他们所得的，过于心里所想的。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8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他们讥笑人，凭恶意说欺压人的话。他们说话自高。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他们的口亵渎上天，他们的舌毁谤全地。</a:t>
            </a:r>
          </a:p>
        </p:txBody>
      </p:sp>
    </p:spTree>
    <p:extLst>
      <p:ext uri="{BB962C8B-B14F-4D97-AF65-F5344CB8AC3E}">
        <p14:creationId xmlns:p14="http://schemas.microsoft.com/office/powerpoint/2010/main" val="4215756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4DBE23-1DB1-DEBB-7A9F-BFDC499FE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441" y="795130"/>
            <a:ext cx="11450320" cy="5656470"/>
          </a:xfrm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9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他们的口亵渎上天，他们的舌毁谤全地。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10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所以神的民归到这里，喝尽了满杯的苦水。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他们说：神怎能晓得？至高者岂有知识呢？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12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看哪，这就是恶人。他们既是常享安逸，财宝便加增。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13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我实在徒然洁净了我的心，徒然洗手表明无辜。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14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因为我终日遭灾难，每早晨受惩治。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15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我若说，我要这样讲，这就是以奸诈待你的众子。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3600" b="1" i="0" u="none" strike="noStrike" baseline="3000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我思索怎能明白这事，眼看实系为难。</a:t>
            </a:r>
            <a:endParaRPr 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663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>
            <a:extLst>
              <a:ext uri="{FF2B5EF4-FFF2-40B4-BE49-F238E27FC236}">
                <a16:creationId xmlns:a16="http://schemas.microsoft.com/office/drawing/2014/main" id="{24B74740-39FB-D35A-73FC-D8EDB04C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3686" y="467138"/>
            <a:ext cx="7215809" cy="1013792"/>
          </a:xfrm>
        </p:spPr>
        <p:txBody>
          <a:bodyPr>
            <a:noAutofit/>
          </a:bodyPr>
          <a:lstStyle/>
          <a:p>
            <a:pPr algn="ctr"/>
            <a:r>
              <a:rPr lang="zh-CN" alt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恶人</a:t>
            </a:r>
            <a:endParaRPr lang="zh-CN" altLang="en-US" sz="7200" dirty="0">
              <a:ea typeface="SimSun" panose="02010600030101010101" pitchFamily="2" charset="-122"/>
            </a:endParaRPr>
          </a:p>
        </p:txBody>
      </p:sp>
      <p:sp>
        <p:nvSpPr>
          <p:cNvPr id="588803" name="Rectangle 3">
            <a:extLst>
              <a:ext uri="{FF2B5EF4-FFF2-40B4-BE49-F238E27FC236}">
                <a16:creationId xmlns:a16="http://schemas.microsoft.com/office/drawing/2014/main" id="{D52EC217-28B5-1BEA-EC80-E6E5501DD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8" y="1639956"/>
            <a:ext cx="11529390" cy="496956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圣经：</a:t>
            </a:r>
            <a:r>
              <a:rPr lang="en-US" altLang="zh-CN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307</a:t>
            </a:r>
            <a:r>
              <a:rPr lang="zh-CN" alt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次；诗篇：</a:t>
            </a:r>
            <a:r>
              <a:rPr lang="en-US" altLang="zh-CN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95</a:t>
            </a:r>
            <a:r>
              <a:rPr lang="zh-CN" altLang="en-US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次</a:t>
            </a:r>
            <a:endParaRPr lang="en-US" altLang="zh-CN" sz="4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人：  义人</a:t>
            </a: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罪人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罪人：好人</a:t>
            </a:r>
            <a:r>
              <a:rPr lang="en-US" altLang="zh-CN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/</a:t>
            </a: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坏人（恶人）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相对良善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位高权重、能力突出、作恶较多、很难悔改</a:t>
            </a:r>
            <a:endParaRPr lang="en-US" altLang="zh-CN" sz="44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44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恶人、恶国、恶党、恶的政府、公司、机构</a:t>
            </a:r>
          </a:p>
        </p:txBody>
      </p:sp>
    </p:spTree>
    <p:extLst>
      <p:ext uri="{BB962C8B-B14F-4D97-AF65-F5344CB8AC3E}">
        <p14:creationId xmlns:p14="http://schemas.microsoft.com/office/powerpoint/2010/main" val="2211826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8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88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>
            <a:extLst>
              <a:ext uri="{FF2B5EF4-FFF2-40B4-BE49-F238E27FC236}">
                <a16:creationId xmlns:a16="http://schemas.microsoft.com/office/drawing/2014/main" id="{24B74740-39FB-D35A-73FC-D8EDB04C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443" y="785190"/>
            <a:ext cx="7215809" cy="1262271"/>
          </a:xfrm>
        </p:spPr>
        <p:txBody>
          <a:bodyPr>
            <a:noAutofit/>
          </a:bodyPr>
          <a:lstStyle/>
          <a:p>
            <a:pPr algn="ctr"/>
            <a:r>
              <a:rPr lang="zh-CN" altLang="en-US" sz="7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恶人为何发达？</a:t>
            </a:r>
            <a:endParaRPr lang="zh-CN" altLang="en-US" sz="7200" dirty="0">
              <a:ea typeface="SimSun" panose="02010600030101010101" pitchFamily="2" charset="-122"/>
            </a:endParaRPr>
          </a:p>
        </p:txBody>
      </p:sp>
      <p:sp>
        <p:nvSpPr>
          <p:cNvPr id="588803" name="Rectangle 3">
            <a:extLst>
              <a:ext uri="{FF2B5EF4-FFF2-40B4-BE49-F238E27FC236}">
                <a16:creationId xmlns:a16="http://schemas.microsoft.com/office/drawing/2014/main" id="{D52EC217-28B5-1BEA-EC80-E6E5501DD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3305" y="2117036"/>
            <a:ext cx="9740348" cy="433346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6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人的自由和神的主权共存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6000" b="1" dirty="0">
                <a:latin typeface="SimHei" panose="02010609060101010101" pitchFamily="49" charset="-122"/>
                <a:ea typeface="SimHei" panose="02010609060101010101" pitchFamily="49" charset="-122"/>
              </a:rPr>
              <a:t>人的罪恶和神的恩典共存</a:t>
            </a:r>
            <a:endParaRPr lang="en-US" altLang="zh-CN" sz="6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6000" b="1" dirty="0">
                <a:latin typeface="SimHei" panose="02010609060101010101" pitchFamily="49" charset="-122"/>
                <a:ea typeface="SimHei" panose="02010609060101010101" pitchFamily="49" charset="-122"/>
              </a:rPr>
              <a:t>神的审判和神的救恩共存</a:t>
            </a:r>
            <a:endParaRPr lang="en-US" altLang="zh-CN" sz="60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6000" b="1" dirty="0">
                <a:latin typeface="SimHei" panose="02010609060101010101" pitchFamily="49" charset="-122"/>
                <a:ea typeface="SimHei" panose="02010609060101010101" pitchFamily="49" charset="-122"/>
              </a:rPr>
              <a:t>神使用恶人成就他的旨意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>
            <a:extLst>
              <a:ext uri="{FF2B5EF4-FFF2-40B4-BE49-F238E27FC236}">
                <a16:creationId xmlns:a16="http://schemas.microsoft.com/office/drawing/2014/main" id="{24B74740-39FB-D35A-73FC-D8EDB04CD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3686" y="496957"/>
            <a:ext cx="7215809" cy="735495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为恶人的祷告</a:t>
            </a:r>
            <a:endParaRPr lang="zh-CN" altLang="en-US" sz="5400" dirty="0">
              <a:ea typeface="SimSun" panose="02010600030101010101" pitchFamily="2" charset="-122"/>
            </a:endParaRPr>
          </a:p>
        </p:txBody>
      </p:sp>
      <p:sp>
        <p:nvSpPr>
          <p:cNvPr id="588803" name="Rectangle 3">
            <a:extLst>
              <a:ext uri="{FF2B5EF4-FFF2-40B4-BE49-F238E27FC236}">
                <a16:creationId xmlns:a16="http://schemas.microsoft.com/office/drawing/2014/main" id="{D52EC217-28B5-1BEA-EC80-E6E5501DD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7688" y="1311965"/>
            <a:ext cx="11529390" cy="52975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蒙神拯救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：耶和华啊！求你起来，前去迎敌，将他打倒，用你的刀救护我命脱离恶人。诗篇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 17:13</a:t>
            </a:r>
            <a:endParaRPr lang="en-US" altLang="zh-CN" sz="3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rgbClr val="7030A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以善胜恶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：你不可为恶所胜，反要以善胜恶。罗马书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Rom. 12:21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公义审判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：神是公义的审判者，又是天天向恶人发怒的神。 诗篇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 7:11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；愿你打断恶人的膀臂。至于坏人，愿你追究他的恶，直到净尽。诗篇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Ps. 10:15</a:t>
            </a:r>
          </a:p>
          <a:p>
            <a:pPr>
              <a:lnSpc>
                <a:spcPct val="100000"/>
              </a:lnSpc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zh-C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恶人悔改</a:t>
            </a:r>
            <a:r>
              <a:rPr lang="zh-CN" altLang="en-US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：恶人转离他的恶，行正直与合理的事，就必因此存活。以西结书</a:t>
            </a:r>
            <a:r>
              <a:rPr lang="en-US" altLang="zh-CN" sz="3600" b="1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Ezek. 33:19</a:t>
            </a:r>
            <a:endParaRPr lang="zh-CN" altLang="en-US" sz="36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0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8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88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F2EB0-0E7B-166B-4160-E5C26CD07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6CB5B-BEB4-14D1-FB31-BEC34EA3F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20222"/>
          </a:xfrm>
        </p:spPr>
        <p:txBody>
          <a:bodyPr>
            <a:normAutofit/>
          </a:bodyPr>
          <a:lstStyle/>
          <a:p>
            <a:r>
              <a:rPr lang="zh-CN" altLang="en-US" sz="7200" b="1" dirty="0">
                <a:latin typeface="SimHei" panose="02010609060101010101" pitchFamily="49" charset="-122"/>
                <a:ea typeface="SimHei" panose="02010609060101010101" pitchFamily="49" charset="-122"/>
              </a:rPr>
              <a:t>让神成为我心里的力量</a:t>
            </a:r>
            <a:endParaRPr lang="en-US" sz="7200" b="1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2119B-D160-800B-97B2-F13FCE1BF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75" y="1928191"/>
            <a:ext cx="10108721" cy="42340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buClr>
                <a:srgbClr val="FF0000"/>
              </a:buClr>
              <a:buSzPct val="79000"/>
              <a:buFont typeface="Wingdings" panose="05000000000000000000" pitchFamily="2" charset="2"/>
              <a:buChar char="q"/>
            </a:pPr>
            <a:r>
              <a:rPr lang="zh-CN" altLang="en-US" sz="72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烦心：我的角度，恶人</a:t>
            </a:r>
            <a:endParaRPr lang="en-US" altLang="zh-CN" sz="7200" b="1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Clr>
                <a:srgbClr val="FF0000"/>
              </a:buClr>
              <a:buSzPct val="79000"/>
              <a:buNone/>
            </a:pPr>
            <a:r>
              <a:rPr lang="zh-CN" altLang="en-US" sz="72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我思索怎能明白这事，眼看实系为难。</a:t>
            </a:r>
            <a:r>
              <a:rPr lang="en-US" altLang="zh-CN" sz="7200" b="1" i="0" u="none" strike="noStrike" baseline="0" dirty="0">
                <a:latin typeface="Times New Roman" panose="02020603050405020304" pitchFamily="18" charset="0"/>
                <a:ea typeface="SimHei" panose="02010609060101010101" pitchFamily="49" charset="-122"/>
                <a:cs typeface="Times New Roman" panose="02020603050405020304" pitchFamily="18" charset="0"/>
              </a:rPr>
              <a:t>73:16</a:t>
            </a:r>
            <a:endParaRPr lang="en-US" sz="7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491748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661</TotalTime>
  <Words>1538</Words>
  <Application>Microsoft Office PowerPoint</Application>
  <PresentationFormat>Widescreen</PresentationFormat>
  <Paragraphs>99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SimHei</vt:lpstr>
      <vt:lpstr>SimHei</vt:lpstr>
      <vt:lpstr>SimSun</vt:lpstr>
      <vt:lpstr>Arial</vt:lpstr>
      <vt:lpstr>Times New Roman</vt:lpstr>
      <vt:lpstr>Tw Cen MT</vt:lpstr>
      <vt:lpstr>Wingdings</vt:lpstr>
      <vt:lpstr>Droplet</vt:lpstr>
      <vt:lpstr>让神成为我心里的力量</vt:lpstr>
      <vt:lpstr>人活着</vt:lpstr>
      <vt:lpstr>灵力</vt:lpstr>
      <vt:lpstr>PowerPoint Presentation</vt:lpstr>
      <vt:lpstr>PowerPoint Presentation</vt:lpstr>
      <vt:lpstr>恶人</vt:lpstr>
      <vt:lpstr>恶人为何发达？</vt:lpstr>
      <vt:lpstr>为恶人的祷告</vt:lpstr>
      <vt:lpstr>让神成为我心里的力量</vt:lpstr>
      <vt:lpstr>让神成为我心里的力量</vt:lpstr>
      <vt:lpstr>等我进了神的圣所</vt:lpstr>
      <vt:lpstr>PowerPoint Presentation</vt:lpstr>
      <vt:lpstr>恶人总是发达？</vt:lpstr>
      <vt:lpstr>让神成为我心里的力量</vt:lpstr>
      <vt:lpstr>PowerPoint Presentation</vt:lpstr>
      <vt:lpstr>让神成为我心里的力量</vt:lpstr>
      <vt:lpstr>让神成为我心里的力量</vt:lpstr>
      <vt:lpstr>让神成为我心里的力量</vt:lpstr>
      <vt:lpstr>让神成为我心里的力量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Vine Mu</dc:creator>
  <cp:lastModifiedBy>Vine Mu</cp:lastModifiedBy>
  <cp:revision>91</cp:revision>
  <cp:lastPrinted>2024-03-02T22:14:09Z</cp:lastPrinted>
  <dcterms:created xsi:type="dcterms:W3CDTF">2024-03-02T16:21:16Z</dcterms:created>
  <dcterms:modified xsi:type="dcterms:W3CDTF">2024-03-21T01:24:45Z</dcterms:modified>
</cp:coreProperties>
</file>