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1" r:id="rId2"/>
  </p:sldMasterIdLst>
  <p:sldIdLst>
    <p:sldId id="265" r:id="rId3"/>
    <p:sldId id="257" r:id="rId4"/>
    <p:sldId id="256" r:id="rId5"/>
    <p:sldId id="258" r:id="rId6"/>
    <p:sldId id="259" r:id="rId7"/>
    <p:sldId id="260" r:id="rId8"/>
    <p:sldId id="261" r:id="rId9"/>
    <p:sldId id="262" r:id="rId10"/>
    <p:sldId id="649" r:id="rId11"/>
    <p:sldId id="263" r:id="rId12"/>
    <p:sldId id="264" r:id="rId13"/>
    <p:sldId id="1408" r:id="rId14"/>
    <p:sldId id="266" r:id="rId15"/>
    <p:sldId id="1403" r:id="rId16"/>
    <p:sldId id="1405" r:id="rId17"/>
    <p:sldId id="1406" r:id="rId18"/>
    <p:sldId id="1402" r:id="rId19"/>
    <p:sldId id="1197" r:id="rId20"/>
    <p:sldId id="271" r:id="rId21"/>
    <p:sldId id="1179" r:id="rId22"/>
    <p:sldId id="1176" r:id="rId23"/>
    <p:sldId id="384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8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4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740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07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29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94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85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79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64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9889DFF-158D-9AF7-F270-6CD00174C2AA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213167" cy="6858000"/>
            <a:chOff x="0" y="0"/>
            <a:chExt cx="5770" cy="4320"/>
          </a:xfrm>
        </p:grpSpPr>
        <p:sp>
          <p:nvSpPr>
            <p:cNvPr id="3" name="Rectangle 3">
              <a:extLst>
                <a:ext uri="{FF2B5EF4-FFF2-40B4-BE49-F238E27FC236}">
                  <a16:creationId xmlns:a16="http://schemas.microsoft.com/office/drawing/2014/main" id="{CB4AC1A1-D1B6-860B-15B2-8E23D2D59C2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" name="Rectangle 4">
              <a:extLst>
                <a:ext uri="{FF2B5EF4-FFF2-40B4-BE49-F238E27FC236}">
                  <a16:creationId xmlns:a16="http://schemas.microsoft.com/office/drawing/2014/main" id="{FFF48590-EA02-3AC4-BE1B-E51A8A511F2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CB14DEEF-AF76-896D-2BED-9AAABAD742D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4287FEA2-A9E7-7979-1496-C04AC63456A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9E7A8B9C-356F-2209-A954-2FCBB6089B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2D5B9E3A-B723-5035-71C4-1033C6714BC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898D0183-9319-F365-D8DA-5893F94C6B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8E81DF7-4715-3D5C-C62E-F8AC88F2B69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1" name="Rectangle 11">
              <a:extLst>
                <a:ext uri="{FF2B5EF4-FFF2-40B4-BE49-F238E27FC236}">
                  <a16:creationId xmlns:a16="http://schemas.microsoft.com/office/drawing/2014/main" id="{A03B81DD-DAEA-D39E-7EB1-3E74E32205C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3FEFB097-D275-2529-1CC7-AE72E726E7B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3" name="Rectangle 13">
              <a:extLst>
                <a:ext uri="{FF2B5EF4-FFF2-40B4-BE49-F238E27FC236}">
                  <a16:creationId xmlns:a16="http://schemas.microsoft.com/office/drawing/2014/main" id="{1D945CE3-374E-04B0-FB1D-ED7E8A48549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4" name="Rectangle 14">
              <a:extLst>
                <a:ext uri="{FF2B5EF4-FFF2-40B4-BE49-F238E27FC236}">
                  <a16:creationId xmlns:a16="http://schemas.microsoft.com/office/drawing/2014/main" id="{23ABE6FA-0230-8301-CE80-31A8168737C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5" name="Rectangle 15">
              <a:extLst>
                <a:ext uri="{FF2B5EF4-FFF2-40B4-BE49-F238E27FC236}">
                  <a16:creationId xmlns:a16="http://schemas.microsoft.com/office/drawing/2014/main" id="{5836F08D-CD5D-3603-DF51-5EE5A192740E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6" name="Rectangle 16">
              <a:extLst>
                <a:ext uri="{FF2B5EF4-FFF2-40B4-BE49-F238E27FC236}">
                  <a16:creationId xmlns:a16="http://schemas.microsoft.com/office/drawing/2014/main" id="{E88D35EB-A86D-93A4-40FE-DD9102ED3A2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7" name="Rectangle 17">
              <a:extLst>
                <a:ext uri="{FF2B5EF4-FFF2-40B4-BE49-F238E27FC236}">
                  <a16:creationId xmlns:a16="http://schemas.microsoft.com/office/drawing/2014/main" id="{A0EEC9FF-46B3-6276-063B-12AC967937D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8F70F526-F8E0-6BB4-BE58-F5EA23FD80E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8BC5D0D9-7162-F88B-C8BE-9CA0956BA7AD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E24EA027-137F-E752-C43F-C23C13C0424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21" name="Rectangle 21">
              <a:extLst>
                <a:ext uri="{FF2B5EF4-FFF2-40B4-BE49-F238E27FC236}">
                  <a16:creationId xmlns:a16="http://schemas.microsoft.com/office/drawing/2014/main" id="{1EEFBC04-F4A1-8555-0123-7942FB446E7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11F9C579-CA4F-1512-6881-A0F86E8E5E68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DBABFFE4-8E86-2C4C-43DC-D4FBA2452B39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3586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00200"/>
            <a:ext cx="103632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586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4" name="Rectangle 26">
            <a:extLst>
              <a:ext uri="{FF2B5EF4-FFF2-40B4-BE49-F238E27FC236}">
                <a16:creationId xmlns:a16="http://schemas.microsoft.com/office/drawing/2014/main" id="{CEAD2951-C629-DCBD-48A3-A55842B3E9A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A2A6D031-3C16-A5D0-65B6-BCF615EF82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" name="Rectangle 28">
            <a:extLst>
              <a:ext uri="{FF2B5EF4-FFF2-40B4-BE49-F238E27FC236}">
                <a16:creationId xmlns:a16="http://schemas.microsoft.com/office/drawing/2014/main" id="{99A0A1E7-C177-6665-2DE7-D2A21F2E80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F256D-856F-482F-9903-C2CC6550F8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50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7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96E36CC5-6397-999B-01A5-6C32FEE4391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15532DE8-F901-B82E-68C6-2375866DFF6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0B780-3DD2-4E21-8C8B-79D7F15832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E2815D3A-54FF-19D5-91AA-72D3418E368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33985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394B0EFA-3776-0950-C57E-19ABB2B5CF4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6C26EB58-79FC-B25B-271C-D3387CB7B65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38198-9DD9-4477-B9EE-BCA6625C8D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40E79D3A-8333-B24A-F988-1BC7D91FE44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7055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E9C15939-E06B-D61C-9E95-1CE98B5A5A3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032ADFCC-EED9-3BBC-CAC1-324C70BBF7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2C50A-2F0D-4823-87C7-6ECC648198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FA820C48-9D8F-4D01-64F2-B5FCD8775F9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840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9876F3D7-4145-07DE-E33F-0B3E8701279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7">
            <a:extLst>
              <a:ext uri="{FF2B5EF4-FFF2-40B4-BE49-F238E27FC236}">
                <a16:creationId xmlns:a16="http://schemas.microsoft.com/office/drawing/2014/main" id="{24489686-7C7E-3DB2-91AE-136DC0AFCE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92ED3-1E5F-4EE4-8167-F7EED30EC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1B0BA730-EB60-1A7F-FD63-0A41B33245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274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6356D334-7B5D-0B4D-26C2-7D3F988D00F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7">
            <a:extLst>
              <a:ext uri="{FF2B5EF4-FFF2-40B4-BE49-F238E27FC236}">
                <a16:creationId xmlns:a16="http://schemas.microsoft.com/office/drawing/2014/main" id="{4EADDB27-1C3F-A717-E7C9-E908F99E69B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A8F92-FA92-4E43-B04E-FC4E8BEDD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FEE3C1D9-1326-B770-3249-671E5500488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179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>
            <a:extLst>
              <a:ext uri="{FF2B5EF4-FFF2-40B4-BE49-F238E27FC236}">
                <a16:creationId xmlns:a16="http://schemas.microsoft.com/office/drawing/2014/main" id="{43BFE98C-5093-D505-90B6-A5E7F3AC7E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7">
            <a:extLst>
              <a:ext uri="{FF2B5EF4-FFF2-40B4-BE49-F238E27FC236}">
                <a16:creationId xmlns:a16="http://schemas.microsoft.com/office/drawing/2014/main" id="{87D88FE1-10B9-39DA-6EE9-0AAA6204AFE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89B46-0208-4FEB-9587-50B97646E9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28">
            <a:extLst>
              <a:ext uri="{FF2B5EF4-FFF2-40B4-BE49-F238E27FC236}">
                <a16:creationId xmlns:a16="http://schemas.microsoft.com/office/drawing/2014/main" id="{3A63EBEE-616D-6C51-AB6A-A82B96E3CF3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27224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00C604B0-6FD6-55FF-4EFC-E176773745F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113C5B99-2D36-E473-E5BD-2BE0F6EA472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C8446-4B09-421C-8925-C3ADD2CD3A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D0C2211B-5253-ABFE-0D56-862E37E156F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6314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70313892-4D76-C14C-0430-3B43841C0E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7">
            <a:extLst>
              <a:ext uri="{FF2B5EF4-FFF2-40B4-BE49-F238E27FC236}">
                <a16:creationId xmlns:a16="http://schemas.microsoft.com/office/drawing/2014/main" id="{F390E34C-259F-70F0-96A8-B740E12FC4E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2309E-B568-4C2F-BFF1-94EDD54B3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28">
            <a:extLst>
              <a:ext uri="{FF2B5EF4-FFF2-40B4-BE49-F238E27FC236}">
                <a16:creationId xmlns:a16="http://schemas.microsoft.com/office/drawing/2014/main" id="{A29DD81D-9F9F-DDF0-A39B-B6A530BC178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0716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7624DAF7-D840-3B07-74B1-AEEA0EDD323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F3C70959-FBAD-8999-15B2-8D2FCF7231B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64201-DC95-4D3D-84E8-930C73BC73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92746F2A-65B8-0601-9EAF-54397F884FD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2366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>
            <a:extLst>
              <a:ext uri="{FF2B5EF4-FFF2-40B4-BE49-F238E27FC236}">
                <a16:creationId xmlns:a16="http://schemas.microsoft.com/office/drawing/2014/main" id="{19D41C36-0179-6453-4697-59F652B861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7">
            <a:extLst>
              <a:ext uri="{FF2B5EF4-FFF2-40B4-BE49-F238E27FC236}">
                <a16:creationId xmlns:a16="http://schemas.microsoft.com/office/drawing/2014/main" id="{CB642DB2-F11D-68D8-5300-1462727FFD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304A4-E8FD-4E29-BBBB-0A360C062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28">
            <a:extLst>
              <a:ext uri="{FF2B5EF4-FFF2-40B4-BE49-F238E27FC236}">
                <a16:creationId xmlns:a16="http://schemas.microsoft.com/office/drawing/2014/main" id="{E87F56F7-DCC0-4666-27A4-A174DAFC468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1263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5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2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8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9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2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3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3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32436F6-8244-4E82-BD04-49872568FE8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5DF0CA18-DF9E-F285-36F4-84D7451E12B7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213167" cy="6858000"/>
            <a:chOff x="0" y="0"/>
            <a:chExt cx="5770" cy="4320"/>
          </a:xfrm>
        </p:grpSpPr>
        <p:sp>
          <p:nvSpPr>
            <p:cNvPr id="34819" name="Rectangle 3">
              <a:extLst>
                <a:ext uri="{FF2B5EF4-FFF2-40B4-BE49-F238E27FC236}">
                  <a16:creationId xmlns:a16="http://schemas.microsoft.com/office/drawing/2014/main" id="{577EBD6B-C29C-3952-54BE-2AE47754CF2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105" name="Rectangle 4">
              <a:extLst>
                <a:ext uri="{FF2B5EF4-FFF2-40B4-BE49-F238E27FC236}">
                  <a16:creationId xmlns:a16="http://schemas.microsoft.com/office/drawing/2014/main" id="{B02747B5-F0CE-B156-EC08-90830B6E01CA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06" name="Rectangle 5">
              <a:extLst>
                <a:ext uri="{FF2B5EF4-FFF2-40B4-BE49-F238E27FC236}">
                  <a16:creationId xmlns:a16="http://schemas.microsoft.com/office/drawing/2014/main" id="{AF3B3D7E-CB5F-51F8-FF21-F548213322B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07" name="Rectangle 6">
              <a:extLst>
                <a:ext uri="{FF2B5EF4-FFF2-40B4-BE49-F238E27FC236}">
                  <a16:creationId xmlns:a16="http://schemas.microsoft.com/office/drawing/2014/main" id="{F3E725DE-1098-436F-84D5-E10DB5EF89A7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08" name="Rectangle 7">
              <a:extLst>
                <a:ext uri="{FF2B5EF4-FFF2-40B4-BE49-F238E27FC236}">
                  <a16:creationId xmlns:a16="http://schemas.microsoft.com/office/drawing/2014/main" id="{9611851D-7A6D-37AA-2CCB-35665D7DFB3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09" name="Rectangle 8">
              <a:extLst>
                <a:ext uri="{FF2B5EF4-FFF2-40B4-BE49-F238E27FC236}">
                  <a16:creationId xmlns:a16="http://schemas.microsoft.com/office/drawing/2014/main" id="{154C1587-CA83-5C2B-A159-377EA1F0B6E3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34825" name="Rectangle 9">
              <a:extLst>
                <a:ext uri="{FF2B5EF4-FFF2-40B4-BE49-F238E27FC236}">
                  <a16:creationId xmlns:a16="http://schemas.microsoft.com/office/drawing/2014/main" id="{DE2AF792-F1E7-19C4-E010-A1BB48D24C4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34826" name="Rectangle 10">
              <a:extLst>
                <a:ext uri="{FF2B5EF4-FFF2-40B4-BE49-F238E27FC236}">
                  <a16:creationId xmlns:a16="http://schemas.microsoft.com/office/drawing/2014/main" id="{1509999F-6594-DBB1-4B84-A2DAFACEEF11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112" name="Rectangle 11">
              <a:extLst>
                <a:ext uri="{FF2B5EF4-FFF2-40B4-BE49-F238E27FC236}">
                  <a16:creationId xmlns:a16="http://schemas.microsoft.com/office/drawing/2014/main" id="{AFBD7CC9-51E3-1C1B-FA8F-2523316FA54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13" name="Rectangle 12">
              <a:extLst>
                <a:ext uri="{FF2B5EF4-FFF2-40B4-BE49-F238E27FC236}">
                  <a16:creationId xmlns:a16="http://schemas.microsoft.com/office/drawing/2014/main" id="{FBA6637E-F6BB-DCA2-40CA-CFF587735420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14" name="Rectangle 13">
              <a:extLst>
                <a:ext uri="{FF2B5EF4-FFF2-40B4-BE49-F238E27FC236}">
                  <a16:creationId xmlns:a16="http://schemas.microsoft.com/office/drawing/2014/main" id="{9CDADB61-CED8-16DF-DAC8-9C78EFA525E8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15" name="Rectangle 14">
              <a:extLst>
                <a:ext uri="{FF2B5EF4-FFF2-40B4-BE49-F238E27FC236}">
                  <a16:creationId xmlns:a16="http://schemas.microsoft.com/office/drawing/2014/main" id="{21E6E45E-D521-23A1-60A9-6BC0FC3E6A32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34831" name="Rectangle 15">
              <a:extLst>
                <a:ext uri="{FF2B5EF4-FFF2-40B4-BE49-F238E27FC236}">
                  <a16:creationId xmlns:a16="http://schemas.microsoft.com/office/drawing/2014/main" id="{C737E7B0-EFBD-BF00-C342-A5F25578CE04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117" name="Rectangle 16">
              <a:extLst>
                <a:ext uri="{FF2B5EF4-FFF2-40B4-BE49-F238E27FC236}">
                  <a16:creationId xmlns:a16="http://schemas.microsoft.com/office/drawing/2014/main" id="{35F8BE79-5FC8-B268-D2A2-498B690ECEEB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34833" name="Rectangle 17">
              <a:extLst>
                <a:ext uri="{FF2B5EF4-FFF2-40B4-BE49-F238E27FC236}">
                  <a16:creationId xmlns:a16="http://schemas.microsoft.com/office/drawing/2014/main" id="{83E266C8-3B71-5EE2-CA8B-242E299C5CFF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119" name="Rectangle 18">
              <a:extLst>
                <a:ext uri="{FF2B5EF4-FFF2-40B4-BE49-F238E27FC236}">
                  <a16:creationId xmlns:a16="http://schemas.microsoft.com/office/drawing/2014/main" id="{DFFA44A6-E460-08AB-F10A-C8202F32200C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34835" name="Rectangle 19">
              <a:extLst>
                <a:ext uri="{FF2B5EF4-FFF2-40B4-BE49-F238E27FC236}">
                  <a16:creationId xmlns:a16="http://schemas.microsoft.com/office/drawing/2014/main" id="{CBC6167F-C6A9-442B-2E74-CBDC2700AF06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4121" name="Rectangle 20">
              <a:extLst>
                <a:ext uri="{FF2B5EF4-FFF2-40B4-BE49-F238E27FC236}">
                  <a16:creationId xmlns:a16="http://schemas.microsoft.com/office/drawing/2014/main" id="{14CBCFA6-A778-3BF6-089C-457D228AEF69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4122" name="Rectangle 21">
              <a:extLst>
                <a:ext uri="{FF2B5EF4-FFF2-40B4-BE49-F238E27FC236}">
                  <a16:creationId xmlns:a16="http://schemas.microsoft.com/office/drawing/2014/main" id="{446774F8-0E7D-4C46-92D6-777E1EB92145}"/>
                </a:ext>
              </a:extLst>
            </p:cNvPr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en-US" altLang="en-US" sz="1800"/>
            </a:p>
          </p:txBody>
        </p:sp>
        <p:sp>
          <p:nvSpPr>
            <p:cNvPr id="6171" name="Freeform 22">
              <a:extLst>
                <a:ext uri="{FF2B5EF4-FFF2-40B4-BE49-F238E27FC236}">
                  <a16:creationId xmlns:a16="http://schemas.microsoft.com/office/drawing/2014/main" id="{71A90338-DB06-7CCA-23E6-820B364177AE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>
                <a:gd name="T0" fmla="*/ 5700 w 5760"/>
                <a:gd name="T1" fmla="*/ 86 h 445"/>
                <a:gd name="T2" fmla="*/ 5508 w 5760"/>
                <a:gd name="T3" fmla="*/ 86 h 445"/>
                <a:gd name="T4" fmla="*/ 5454 w 5760"/>
                <a:gd name="T5" fmla="*/ 76 h 445"/>
                <a:gd name="T6" fmla="*/ 5448 w 5760"/>
                <a:gd name="T7" fmla="*/ 65 h 445"/>
                <a:gd name="T8" fmla="*/ 5442 w 5760"/>
                <a:gd name="T9" fmla="*/ 44 h 445"/>
                <a:gd name="T10" fmla="*/ 5414 w 5760"/>
                <a:gd name="T11" fmla="*/ 18 h 445"/>
                <a:gd name="T12" fmla="*/ 5332 w 5760"/>
                <a:gd name="T13" fmla="*/ 7 h 445"/>
                <a:gd name="T14" fmla="*/ 5051 w 5760"/>
                <a:gd name="T15" fmla="*/ 22 h 445"/>
                <a:gd name="T16" fmla="*/ 4986 w 5760"/>
                <a:gd name="T17" fmla="*/ 55 h 445"/>
                <a:gd name="T18" fmla="*/ 4854 w 5760"/>
                <a:gd name="T19" fmla="*/ 102 h 445"/>
                <a:gd name="T20" fmla="*/ 4740 w 5760"/>
                <a:gd name="T21" fmla="*/ 112 h 445"/>
                <a:gd name="T22" fmla="*/ 4662 w 5760"/>
                <a:gd name="T23" fmla="*/ 91 h 445"/>
                <a:gd name="T24" fmla="*/ 4598 w 5760"/>
                <a:gd name="T25" fmla="*/ 25 h 445"/>
                <a:gd name="T26" fmla="*/ 4514 w 5760"/>
                <a:gd name="T27" fmla="*/ 9 h 445"/>
                <a:gd name="T28" fmla="*/ 4410 w 5760"/>
                <a:gd name="T29" fmla="*/ 39 h 445"/>
                <a:gd name="T30" fmla="*/ 4236 w 5760"/>
                <a:gd name="T31" fmla="*/ 81 h 445"/>
                <a:gd name="T32" fmla="*/ 4020 w 5760"/>
                <a:gd name="T33" fmla="*/ 102 h 445"/>
                <a:gd name="T34" fmla="*/ 3810 w 5760"/>
                <a:gd name="T35" fmla="*/ 102 h 445"/>
                <a:gd name="T36" fmla="*/ 3654 w 5760"/>
                <a:gd name="T37" fmla="*/ 76 h 445"/>
                <a:gd name="T38" fmla="*/ 3594 w 5760"/>
                <a:gd name="T39" fmla="*/ 50 h 445"/>
                <a:gd name="T40" fmla="*/ 3528 w 5760"/>
                <a:gd name="T41" fmla="*/ 44 h 445"/>
                <a:gd name="T42" fmla="*/ 3480 w 5760"/>
                <a:gd name="T43" fmla="*/ 55 h 445"/>
                <a:gd name="T44" fmla="*/ 3420 w 5760"/>
                <a:gd name="T45" fmla="*/ 76 h 445"/>
                <a:gd name="T46" fmla="*/ 3048 w 5760"/>
                <a:gd name="T47" fmla="*/ 112 h 445"/>
                <a:gd name="T48" fmla="*/ 2844 w 5760"/>
                <a:gd name="T49" fmla="*/ 128 h 445"/>
                <a:gd name="T50" fmla="*/ 2742 w 5760"/>
                <a:gd name="T51" fmla="*/ 117 h 445"/>
                <a:gd name="T52" fmla="*/ 2710 w 5760"/>
                <a:gd name="T53" fmla="*/ 56 h 445"/>
                <a:gd name="T54" fmla="*/ 2658 w 5760"/>
                <a:gd name="T55" fmla="*/ 50 h 445"/>
                <a:gd name="T56" fmla="*/ 2558 w 5760"/>
                <a:gd name="T57" fmla="*/ 95 h 445"/>
                <a:gd name="T58" fmla="*/ 2444 w 5760"/>
                <a:gd name="T59" fmla="*/ 109 h 445"/>
                <a:gd name="T60" fmla="*/ 2322 w 5760"/>
                <a:gd name="T61" fmla="*/ 91 h 445"/>
                <a:gd name="T62" fmla="*/ 2274 w 5760"/>
                <a:gd name="T63" fmla="*/ 70 h 445"/>
                <a:gd name="T64" fmla="*/ 2185 w 5760"/>
                <a:gd name="T65" fmla="*/ 3 h 445"/>
                <a:gd name="T66" fmla="*/ 2048 w 5760"/>
                <a:gd name="T67" fmla="*/ 64 h 445"/>
                <a:gd name="T68" fmla="*/ 1794 w 5760"/>
                <a:gd name="T69" fmla="*/ 102 h 445"/>
                <a:gd name="T70" fmla="*/ 1560 w 5760"/>
                <a:gd name="T71" fmla="*/ 91 h 445"/>
                <a:gd name="T72" fmla="*/ 1482 w 5760"/>
                <a:gd name="T73" fmla="*/ 76 h 445"/>
                <a:gd name="T74" fmla="*/ 1428 w 5760"/>
                <a:gd name="T75" fmla="*/ 50 h 445"/>
                <a:gd name="T76" fmla="*/ 1374 w 5760"/>
                <a:gd name="T77" fmla="*/ 44 h 445"/>
                <a:gd name="T78" fmla="*/ 1308 w 5760"/>
                <a:gd name="T79" fmla="*/ 55 h 445"/>
                <a:gd name="T80" fmla="*/ 1140 w 5760"/>
                <a:gd name="T81" fmla="*/ 107 h 445"/>
                <a:gd name="T82" fmla="*/ 948 w 5760"/>
                <a:gd name="T83" fmla="*/ 143 h 445"/>
                <a:gd name="T84" fmla="*/ 708 w 5760"/>
                <a:gd name="T85" fmla="*/ 138 h 445"/>
                <a:gd name="T86" fmla="*/ 534 w 5760"/>
                <a:gd name="T87" fmla="*/ 96 h 445"/>
                <a:gd name="T88" fmla="*/ 444 w 5760"/>
                <a:gd name="T89" fmla="*/ 55 h 445"/>
                <a:gd name="T90" fmla="*/ 396 w 5760"/>
                <a:gd name="T91" fmla="*/ 34 h 445"/>
                <a:gd name="T92" fmla="*/ 378 w 5760"/>
                <a:gd name="T93" fmla="*/ 39 h 445"/>
                <a:gd name="T94" fmla="*/ 342 w 5760"/>
                <a:gd name="T95" fmla="*/ 70 h 445"/>
                <a:gd name="T96" fmla="*/ 288 w 5760"/>
                <a:gd name="T97" fmla="*/ 96 h 445"/>
                <a:gd name="T98" fmla="*/ 192 w 5760"/>
                <a:gd name="T99" fmla="*/ 112 h 445"/>
                <a:gd name="T100" fmla="*/ 90 w 5760"/>
                <a:gd name="T101" fmla="*/ 112 h 445"/>
                <a:gd name="T102" fmla="*/ 0 w 5760"/>
                <a:gd name="T103" fmla="*/ 96 h 445"/>
                <a:gd name="T104" fmla="*/ 5760 w 5760"/>
                <a:gd name="T105" fmla="*/ 445 h 44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11E8C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4839" name="Freeform 23">
              <a:extLst>
                <a:ext uri="{FF2B5EF4-FFF2-40B4-BE49-F238E27FC236}">
                  <a16:creationId xmlns:a16="http://schemas.microsoft.com/office/drawing/2014/main" id="{82F24189-EC26-4102-E8D8-D3507824CE31}"/>
                </a:ext>
              </a:extLst>
            </p:cNvPr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>
                <a:gd name="T0" fmla="*/ 4993 w 5770"/>
                <a:gd name="T1" fmla="*/ 66 h 174"/>
                <a:gd name="T2" fmla="*/ 4771 w 5770"/>
                <a:gd name="T3" fmla="*/ 132 h 174"/>
                <a:gd name="T4" fmla="*/ 4640 w 5770"/>
                <a:gd name="T5" fmla="*/ 96 h 174"/>
                <a:gd name="T6" fmla="*/ 4598 w 5770"/>
                <a:gd name="T7" fmla="*/ 36 h 174"/>
                <a:gd name="T8" fmla="*/ 4478 w 5770"/>
                <a:gd name="T9" fmla="*/ 30 h 174"/>
                <a:gd name="T10" fmla="*/ 4186 w 5770"/>
                <a:gd name="T11" fmla="*/ 108 h 174"/>
                <a:gd name="T12" fmla="*/ 3815 w 5770"/>
                <a:gd name="T13" fmla="*/ 120 h 174"/>
                <a:gd name="T14" fmla="*/ 3617 w 5770"/>
                <a:gd name="T15" fmla="*/ 72 h 174"/>
                <a:gd name="T16" fmla="*/ 3510 w 5770"/>
                <a:gd name="T17" fmla="*/ 60 h 174"/>
                <a:gd name="T18" fmla="*/ 3336 w 5770"/>
                <a:gd name="T19" fmla="*/ 96 h 174"/>
                <a:gd name="T20" fmla="*/ 2846 w 5770"/>
                <a:gd name="T21" fmla="*/ 150 h 174"/>
                <a:gd name="T22" fmla="*/ 2703 w 5770"/>
                <a:gd name="T23" fmla="*/ 96 h 174"/>
                <a:gd name="T24" fmla="*/ 2619 w 5770"/>
                <a:gd name="T25" fmla="*/ 90 h 174"/>
                <a:gd name="T26" fmla="*/ 2416 w 5770"/>
                <a:gd name="T27" fmla="*/ 132 h 174"/>
                <a:gd name="T28" fmla="*/ 2278 w 5770"/>
                <a:gd name="T29" fmla="*/ 84 h 174"/>
                <a:gd name="T30" fmla="*/ 2151 w 5770"/>
                <a:gd name="T31" fmla="*/ 36 h 174"/>
                <a:gd name="T32" fmla="*/ 1947 w 5770"/>
                <a:gd name="T33" fmla="*/ 120 h 174"/>
                <a:gd name="T34" fmla="*/ 1525 w 5770"/>
                <a:gd name="T35" fmla="*/ 102 h 174"/>
                <a:gd name="T36" fmla="*/ 1429 w 5770"/>
                <a:gd name="T37" fmla="*/ 60 h 174"/>
                <a:gd name="T38" fmla="*/ 1333 w 5770"/>
                <a:gd name="T39" fmla="*/ 60 h 174"/>
                <a:gd name="T40" fmla="*/ 1058 w 5770"/>
                <a:gd name="T41" fmla="*/ 150 h 174"/>
                <a:gd name="T42" fmla="*/ 652 w 5770"/>
                <a:gd name="T43" fmla="*/ 150 h 174"/>
                <a:gd name="T44" fmla="*/ 442 w 5770"/>
                <a:gd name="T45" fmla="*/ 66 h 174"/>
                <a:gd name="T46" fmla="*/ 377 w 5770"/>
                <a:gd name="T47" fmla="*/ 48 h 174"/>
                <a:gd name="T48" fmla="*/ 305 w 5770"/>
                <a:gd name="T49" fmla="*/ 108 h 174"/>
                <a:gd name="T50" fmla="*/ 144 w 5770"/>
                <a:gd name="T51" fmla="*/ 138 h 174"/>
                <a:gd name="T52" fmla="*/ 0 w 5770"/>
                <a:gd name="T53" fmla="*/ 96 h 174"/>
                <a:gd name="T54" fmla="*/ 167 w 5770"/>
                <a:gd name="T55" fmla="*/ 120 h 174"/>
                <a:gd name="T56" fmla="*/ 323 w 5770"/>
                <a:gd name="T57" fmla="*/ 84 h 174"/>
                <a:gd name="T58" fmla="*/ 383 w 5770"/>
                <a:gd name="T59" fmla="*/ 24 h 174"/>
                <a:gd name="T60" fmla="*/ 460 w 5770"/>
                <a:gd name="T61" fmla="*/ 60 h 174"/>
                <a:gd name="T62" fmla="*/ 706 w 5770"/>
                <a:gd name="T63" fmla="*/ 144 h 174"/>
                <a:gd name="T64" fmla="*/ 1100 w 5770"/>
                <a:gd name="T65" fmla="*/ 120 h 174"/>
                <a:gd name="T66" fmla="*/ 1345 w 5770"/>
                <a:gd name="T67" fmla="*/ 36 h 174"/>
                <a:gd name="T68" fmla="*/ 1441 w 5770"/>
                <a:gd name="T69" fmla="*/ 48 h 174"/>
                <a:gd name="T70" fmla="*/ 1561 w 5770"/>
                <a:gd name="T71" fmla="*/ 90 h 174"/>
                <a:gd name="T72" fmla="*/ 1971 w 5770"/>
                <a:gd name="T73" fmla="*/ 96 h 174"/>
                <a:gd name="T74" fmla="*/ 2235 w 5770"/>
                <a:gd name="T75" fmla="*/ 3 h 174"/>
                <a:gd name="T76" fmla="*/ 2350 w 5770"/>
                <a:gd name="T77" fmla="*/ 102 h 174"/>
                <a:gd name="T78" fmla="*/ 2559 w 5770"/>
                <a:gd name="T79" fmla="*/ 96 h 174"/>
                <a:gd name="T80" fmla="*/ 2715 w 5770"/>
                <a:gd name="T81" fmla="*/ 24 h 174"/>
                <a:gd name="T82" fmla="*/ 2792 w 5770"/>
                <a:gd name="T83" fmla="*/ 132 h 174"/>
                <a:gd name="T84" fmla="*/ 3127 w 5770"/>
                <a:gd name="T85" fmla="*/ 102 h 174"/>
                <a:gd name="T86" fmla="*/ 3486 w 5770"/>
                <a:gd name="T87" fmla="*/ 48 h 174"/>
                <a:gd name="T88" fmla="*/ 3582 w 5770"/>
                <a:gd name="T89" fmla="*/ 42 h 174"/>
                <a:gd name="T90" fmla="*/ 3731 w 5770"/>
                <a:gd name="T91" fmla="*/ 90 h 174"/>
                <a:gd name="T92" fmla="*/ 4078 w 5770"/>
                <a:gd name="T93" fmla="*/ 102 h 174"/>
                <a:gd name="T94" fmla="*/ 4419 w 5770"/>
                <a:gd name="T95" fmla="*/ 30 h 174"/>
                <a:gd name="T96" fmla="*/ 4574 w 5770"/>
                <a:gd name="T97" fmla="*/ 6 h 174"/>
                <a:gd name="T98" fmla="*/ 4628 w 5770"/>
                <a:gd name="T99" fmla="*/ 60 h 174"/>
                <a:gd name="T100" fmla="*/ 4724 w 5770"/>
                <a:gd name="T101" fmla="*/ 108 h 174"/>
                <a:gd name="T102" fmla="*/ 4927 w 5770"/>
                <a:gd name="T103" fmla="*/ 84 h 174"/>
                <a:gd name="T104" fmla="*/ 5118 w 5770"/>
                <a:gd name="T105" fmla="*/ 14 h 174"/>
                <a:gd name="T106" fmla="*/ 5280 w 5770"/>
                <a:gd name="T107" fmla="*/ 9 h 174"/>
                <a:gd name="T108" fmla="*/ 5453 w 5770"/>
                <a:gd name="T109" fmla="*/ 36 h 174"/>
                <a:gd name="T110" fmla="*/ 5465 w 5770"/>
                <a:gd name="T111" fmla="*/ 72 h 174"/>
                <a:gd name="T112" fmla="*/ 5656 w 5770"/>
                <a:gd name="T113" fmla="*/ 90 h 174"/>
                <a:gd name="T114" fmla="*/ 5710 w 5770"/>
                <a:gd name="T115" fmla="*/ 102 h 174"/>
                <a:gd name="T116" fmla="*/ 5477 w 5770"/>
                <a:gd name="T117" fmla="*/ 90 h 174"/>
                <a:gd name="T118" fmla="*/ 5453 w 5770"/>
                <a:gd name="T119" fmla="*/ 60 h 174"/>
                <a:gd name="T120" fmla="*/ 5393 w 5770"/>
                <a:gd name="T121" fmla="*/ 30 h 174"/>
                <a:gd name="T122" fmla="*/ 5219 w 5770"/>
                <a:gd name="T123" fmla="*/ 2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34840" name="Rectangle 24">
            <a:extLst>
              <a:ext uri="{FF2B5EF4-FFF2-40B4-BE49-F238E27FC236}">
                <a16:creationId xmlns:a16="http://schemas.microsoft.com/office/drawing/2014/main" id="{12A775F4-0BEF-EB67-E5D0-A0976CA30B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4841" name="Rectangle 25">
            <a:extLst>
              <a:ext uri="{FF2B5EF4-FFF2-40B4-BE49-F238E27FC236}">
                <a16:creationId xmlns:a16="http://schemas.microsoft.com/office/drawing/2014/main" id="{67D78B32-47D6-3F88-DF3C-50C9DABD8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42" name="Rectangle 26">
            <a:extLst>
              <a:ext uri="{FF2B5EF4-FFF2-40B4-BE49-F238E27FC236}">
                <a16:creationId xmlns:a16="http://schemas.microsoft.com/office/drawing/2014/main" id="{97FA6BCA-81AF-E3CD-9118-25D91AB5459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43" name="Rectangle 27">
            <a:extLst>
              <a:ext uri="{FF2B5EF4-FFF2-40B4-BE49-F238E27FC236}">
                <a16:creationId xmlns:a16="http://schemas.microsoft.com/office/drawing/2014/main" id="{F58D1FCF-1045-739C-B263-B281DFF2AF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60BFBB38-5BD1-402C-9729-EF2692CAA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4844" name="Rectangle 28">
            <a:extLst>
              <a:ext uri="{FF2B5EF4-FFF2-40B4-BE49-F238E27FC236}">
                <a16:creationId xmlns:a16="http://schemas.microsoft.com/office/drawing/2014/main" id="{10DDFC5C-618D-6F62-1B84-A3A077AB8A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0576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l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E9637-D383-505A-CFBD-D45F6C08D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88408-6E39-54E6-1C56-35119DC78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40" y="1354013"/>
            <a:ext cx="10364451" cy="1756936"/>
          </a:xfrm>
        </p:spPr>
        <p:txBody>
          <a:bodyPr>
            <a:noAutofit/>
          </a:bodyPr>
          <a:lstStyle/>
          <a:p>
            <a:r>
              <a:rPr lang="zh-CN" altLang="en-US" sz="8800" b="1" dirty="0">
                <a:latin typeface="SimHei" panose="02010609060101010101" pitchFamily="49" charset="-122"/>
                <a:ea typeface="SimHei" panose="02010609060101010101" pitchFamily="49" charset="-122"/>
              </a:rPr>
              <a:t>熬过黎明前的黑暗</a:t>
            </a:r>
            <a:endParaRPr lang="en-US" sz="8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3FF4E-E6D4-A570-2881-6AEF261D2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584174"/>
            <a:ext cx="10364452" cy="365530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约伯记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2:1-13</a:t>
            </a:r>
            <a:endParaRPr lang="en-US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334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75F07-ADB1-3A18-9DBD-F163B56E3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B39F9D-5C1B-293D-0AF8-7A62F3E29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5" y="755373"/>
            <a:ext cx="11439939" cy="55261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68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于是这三个人，因约伯自以为义，就不再回答他。</a:t>
            </a:r>
          </a:p>
          <a:p>
            <a:pPr>
              <a:lnSpc>
                <a:spcPct val="100000"/>
              </a:lnSpc>
              <a:buClr>
                <a:srgbClr val="FF0000"/>
              </a:buClr>
              <a:buSzPct val="68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那时有布西人，兰族巴拉迦的儿子，以利户向约伯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发怒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，因约伯自以为义，不以神为义。他又向约伯的三个朋友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发怒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，因为他们想不出回答的话来，仍以约伯为有罪。以利户要与约伯说话，就等候他们，因为他们比自己年老。以利户见这三个人口中无话回答，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就怒气发作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endParaRPr lang="en-US" altLang="zh-CN" sz="3600" b="1" baseline="3000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68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但在人里面有灵，全能者的气使人有聪明。尊贵的不都有智慧。寿高的不都能明白公平。约伯记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32:1-9</a:t>
            </a:r>
          </a:p>
        </p:txBody>
      </p:sp>
    </p:spTree>
    <p:extLst>
      <p:ext uri="{BB962C8B-B14F-4D97-AF65-F5344CB8AC3E}">
        <p14:creationId xmlns:p14="http://schemas.microsoft.com/office/powerpoint/2010/main" val="1278308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94057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约伯经历的黑暗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00200"/>
            <a:ext cx="10364452" cy="496956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阳光灿烂的日子</a:t>
            </a:r>
            <a:endParaRPr lang="en-US" altLang="zh-CN" sz="40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突然家破人亡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身体经历疾病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毫无征兆缘由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妻子灰心离弃</a:t>
            </a:r>
            <a:endParaRPr lang="en-US" altLang="zh-CN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朋友无理指责</a:t>
            </a:r>
            <a:endParaRPr lang="en-US" altLang="zh-CN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上帝保持沉默</a:t>
            </a:r>
            <a:endParaRPr lang="en-US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91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6B012-0B0A-EC07-7C24-BE681AC75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0FE27-5DED-019E-7289-0A518D967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080" y="325120"/>
            <a:ext cx="11470640" cy="627888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那时，耶和华从旋风中回答约伯说：</a:t>
            </a:r>
            <a:r>
              <a:rPr lang="zh-CN" altLang="en-US" sz="39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谁用无知的言语，使我的旨意暗昧不明</a:t>
            </a:r>
            <a:r>
              <a:rPr lang="zh-CN" altLang="en-US" sz="39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r>
              <a:rPr lang="en-US" altLang="zh-CN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我立大地根基的时候，你在哪里呢？</a:t>
            </a:r>
            <a:r>
              <a:rPr lang="en-US" altLang="zh-CN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是谁定地的尺度？是谁把准绳拉在其上？</a:t>
            </a:r>
            <a:r>
              <a:rPr 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地的根基安置在何处？地的角石是谁安放的？</a:t>
            </a:r>
            <a:r>
              <a:rPr lang="en-US" altLang="zh-CN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9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约伯记</a:t>
            </a:r>
            <a:r>
              <a:rPr lang="en-US" altLang="zh-CN" sz="39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38:1-6; 42:1-6</a:t>
            </a:r>
            <a:endParaRPr lang="en-US" altLang="zh-CN" sz="39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约伯回答耶和华说：我知道，你万事都能做。你的旨意不能拦阻。谁用无知的言语，使你的旨意隐藏呢？</a:t>
            </a:r>
            <a:r>
              <a:rPr lang="zh-CN" altLang="en-US" sz="39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我所说的，是我不明白的。这些事太奇妙，是我不知道的。</a:t>
            </a:r>
            <a:r>
              <a:rPr lang="en-US" sz="39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….</a:t>
            </a:r>
            <a:r>
              <a:rPr lang="zh-CN" altLang="en-US" sz="39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我从前风闻有你，现在亲眼看见你。因此我厌恶自己，在尘土和炉灰中懊悔</a:t>
            </a:r>
            <a:r>
              <a:rPr lang="zh-CN" altLang="en-US" sz="39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5078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FE6A0-D5CB-1A1E-F471-3E393A869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BCF4-6E10-CAD5-3FA4-107C14A2A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94057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熬过黎明前的黑暗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D3AF-9BF1-9F3E-BE6E-F05794214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00200"/>
            <a:ext cx="10364452" cy="496956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苦难是个奥秘（属灵的争战）</a:t>
            </a:r>
            <a:endParaRPr lang="en-US" altLang="zh-CN" sz="40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上帝不会犯错</a:t>
            </a:r>
            <a:endParaRPr lang="en-US" altLang="zh-CN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It is from God 				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从神而来</a:t>
            </a:r>
          </a:p>
          <a:p>
            <a:pPr>
              <a:lnSpc>
                <a:spcPct val="10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it could be worse		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可能更坏</a:t>
            </a:r>
            <a:endParaRPr lang="en-US" altLang="zh-CN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I deserve Hell 				</a:t>
            </a:r>
            <a:r>
              <a:rPr lang="zh-CN" altLang="en-US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我是罪人</a:t>
            </a:r>
            <a:endParaRPr lang="en-US" altLang="zh-CN" sz="4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It is for my good			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为了我好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 knows all			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神都知道</a:t>
            </a:r>
          </a:p>
        </p:txBody>
      </p:sp>
    </p:spTree>
    <p:extLst>
      <p:ext uri="{BB962C8B-B14F-4D97-AF65-F5344CB8AC3E}">
        <p14:creationId xmlns:p14="http://schemas.microsoft.com/office/powerpoint/2010/main" val="3926466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7A0A8-EBCC-E1AE-424F-E577B8CE8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2" y="284480"/>
            <a:ext cx="11012557" cy="630936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我曾无数次地以为自己经历了“亲眼见你”，天真地以为与主面对面会是那样的轻而易举。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 </a:t>
            </a:r>
            <a:r>
              <a:rPr lang="en-US" altLang="zh-CN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2020</a:t>
            </a: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年，高不可攀的艰难突然临到，</a:t>
            </a: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我的祈祷从一天变成一个星期，一个星期变成一个月，继而是一年，两年</a:t>
            </a:r>
            <a:r>
              <a:rPr lang="en-US" altLang="zh-CN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……</a:t>
            </a: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当黑夜变得漫长，黎明的光开始变得模糊</a:t>
            </a: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，我对自己是否“亲眼见你”开始变得疑惑，怀疑那也许不过是自己的幻象。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记得一个孤独的夜，窗外孤星冷月，屋中一片昏暗。昏黄的夜灯里，孩子与疾病奋战，瘦弱的身体蜷成了小虾。我们都已多日无眠，频临崩溃。“慈爱的天父，帮帮我们吧！”我一如既往地祈求着。</a:t>
            </a:r>
            <a:endParaRPr lang="en-US" sz="3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468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77F172-2951-6969-EB3D-1839914C9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503F-DCA7-C9A5-7F3F-352594D73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357809"/>
            <a:ext cx="11022495" cy="628153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然而，什么都没有改变，只有不变的痛苦，挣扎，和机器的轰鸣声。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 “</a:t>
            </a: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神哪，你在哪里</a:t>
            </a: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？”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 夜，死一般的沉寂。</a:t>
            </a:r>
            <a:endParaRPr lang="en-US" altLang="zh-CN" sz="3600" b="1" i="0" dirty="0">
              <a:solidFill>
                <a:srgbClr val="333333"/>
              </a:solidFill>
              <a:effectLst/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“难道我的每一个祈祷，都是对着空气说话？”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“难道那一双双高高举起的手，那心里火热的敬拜，都只是一场表演一台戏吗？”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“难道我所信的是个谎言？”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“慈爱的神怎么可能对人的苦难袖手旁观，无动于衷？”</a:t>
            </a:r>
          </a:p>
        </p:txBody>
      </p:sp>
    </p:spTree>
    <p:extLst>
      <p:ext uri="{BB962C8B-B14F-4D97-AF65-F5344CB8AC3E}">
        <p14:creationId xmlns:p14="http://schemas.microsoft.com/office/powerpoint/2010/main" val="200816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43D21-BEA5-148E-87E4-03125C7F26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3044-F0BB-7A0D-1178-7478B505F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91439"/>
            <a:ext cx="11141766" cy="669544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质疑，困惑不断漫延，心碎转成了愤怒：“这样的神我不信也罢！”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第一次，如此深层地质疑自己的信仰，也许并不是第一次，</a:t>
            </a: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也许我从来就不曾与最深处那个疑惑的自己相遇，也许我并不知道所信的是谁。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我发现自己眼里有泪，是背叛的懊悔，还是被抛弃的孤独？之后我分明听到了这样的低语：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“</a:t>
            </a:r>
            <a:r>
              <a:rPr lang="zh-CN" altLang="en-US" sz="3600" b="1" i="0" dirty="0">
                <a:solidFill>
                  <a:srgbClr val="FF0000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你的眼若能看见，一定会看见火车火马</a:t>
            </a: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。”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i="0" dirty="0">
                <a:solidFill>
                  <a:srgbClr val="333333"/>
                </a:solidFill>
                <a:effectLst/>
                <a:latin typeface="SimHei" panose="02010609060101010101" pitchFamily="49" charset="-122"/>
                <a:ea typeface="SimHei" panose="02010609060101010101" pitchFamily="49" charset="-122"/>
              </a:rPr>
              <a:t>这是无声的言语，是耳朵听不见的频段，是“风随着意思吹，却不知道风从哪里来”那种无从表述，却又如此不容置疑的清晰。</a:t>
            </a:r>
            <a:endParaRPr lang="en-US" sz="3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984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781A3-D1D7-4B62-1209-3E9B5398F7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7383" y="288235"/>
            <a:ext cx="11489634" cy="6417365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SzPct val="95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少年人见与不见，都改变不了上帝以火车火马保护以利沙的事实。</a:t>
            </a:r>
            <a:r>
              <a:rPr lang="en-US" altLang="zh-CN" sz="3600" b="1" cap="none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 matter how you feel, God is real</a:t>
            </a:r>
            <a:endParaRPr lang="zh-CN" alt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SzPct val="95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那一刻，这看似浅显的道理发出了别样的亮光，我突然觉得主就在身旁，正以爱的目光看入我的不安，主正以极致的关怀呵护着女儿。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主真在这里，我竟然不知道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！创世记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Genesis 28:16</a:t>
            </a:r>
            <a:endParaRPr lang="zh-CN" alt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95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祷告没有果效，努力都是徒劳，一切都一如既往，不再奢望奇迹，人生就这样了，你我他就这样了。</a:t>
            </a:r>
          </a:p>
          <a:p>
            <a:pPr>
              <a:lnSpc>
                <a:spcPct val="100000"/>
              </a:lnSpc>
              <a:buClr>
                <a:srgbClr val="FF0000"/>
              </a:buClr>
              <a:buSzPct val="95000"/>
              <a:buFont typeface="Wingdings" panose="05000000000000000000" pitchFamily="2" charset="2"/>
              <a:buChar char="ü"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王下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 Kings 6:15-17, </a:t>
            </a:r>
            <a:r>
              <a:rPr lang="zh-CN" altLang="en-US" sz="3600" b="1" i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尘土中的赞美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，风信子，生命季刊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108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3649C-37DE-B98B-ED9A-79191A7F2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6560D-4C49-3865-85B2-F995693B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00953"/>
          </a:xfrm>
        </p:spPr>
        <p:txBody>
          <a:bodyPr>
            <a:normAutofit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熬过黎明前的黑暗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4DB76-0659-8502-77B5-BF7435F24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98983"/>
            <a:ext cx="10364452" cy="477078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苦难是个奥秘</a:t>
            </a: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（属灵的争战）</a:t>
            </a:r>
            <a:endParaRPr lang="en-US" altLang="zh-CN" sz="48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上帝不会犯错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熬到上帝说话（</a:t>
            </a:r>
            <a:r>
              <a:rPr lang="en-US" altLang="zh-CN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38-41</a:t>
            </a: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章，</a:t>
            </a:r>
            <a:r>
              <a:rPr lang="en-US" altLang="zh-CN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77</a:t>
            </a: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个问题）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信到底为什么？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转眼仰望耶稣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60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0417CF6-3287-745E-5F66-F668C971B6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3994" y="944011"/>
            <a:ext cx="8328025" cy="838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十字架：苦难的顶点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27DA4AF-0318-F525-51B1-ACA9CAE544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4096" y="2007704"/>
            <a:ext cx="9879495" cy="3766931"/>
          </a:xfrm>
        </p:spPr>
        <p:txBody>
          <a:bodyPr/>
          <a:lstStyle/>
          <a:p>
            <a:pPr marL="571500" indent="-571500" eaLnBrk="1" hangingPunct="1">
              <a:buSzPct val="100000"/>
              <a:buFont typeface="Wingdings" panose="05000000000000000000" pitchFamily="2" charset="2"/>
              <a:buChar char="v"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在这个世界上有很多苦难，</a:t>
            </a:r>
            <a:r>
              <a:rPr lang="zh-CN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但是苦难的顶点不是瘟疫，不是病毒，不是癌症，不是疾病，不是死亡，不是婚姻的无奈，不是工作的沉重，</a:t>
            </a:r>
            <a:endParaRPr lang="en-US" altLang="zh-CN" sz="4400" b="1" dirty="0">
              <a:solidFill>
                <a:srgbClr val="FFFF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 eaLnBrk="1" hangingPunct="1">
              <a:buSzPct val="100000"/>
              <a:buFont typeface="Wingdings" panose="05000000000000000000" pitchFamily="2" charset="2"/>
              <a:buChar char="v"/>
              <a:defRPr/>
            </a:pPr>
            <a:r>
              <a:rPr lang="zh-CN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而是耶稣基督钉十字架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。王峙军牧师。</a:t>
            </a:r>
            <a:endParaRPr lang="en-US" altLang="en-US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59D55-31BC-7CD7-7DDE-CDCEFDB2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68043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imHei" panose="02010609060101010101" pitchFamily="49" charset="-122"/>
                <a:ea typeface="SimHei" panose="02010609060101010101" pitchFamily="49" charset="-122"/>
              </a:rPr>
              <a:t>人生无常、主恩常在</a:t>
            </a:r>
            <a:endParaRPr lang="en-US" sz="6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E9047-C458-93CF-A8F5-2EEDDD75D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686560"/>
            <a:ext cx="10364452" cy="481584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遇亨通的日子，你当喜乐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遭患难的日子，你当思想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，因为神使这两样并列，为的是叫人查不出身后有什么事。传道书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Eccl. 7:14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凡事都有定期，天下万务都有定时。生有时，死有时。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传道书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Eccl. 3:1-2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不要为明日自夸，因为今日要生何事，你尚且不能知道。箴言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Prov. 27:1</a:t>
            </a:r>
            <a:endParaRPr lang="en-US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98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>
            <a:extLst>
              <a:ext uri="{FF2B5EF4-FFF2-40B4-BE49-F238E27FC236}">
                <a16:creationId xmlns:a16="http://schemas.microsoft.com/office/drawing/2014/main" id="{8C2E5A25-D333-0431-347E-2DACBEA05A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43778" y="1689652"/>
            <a:ext cx="10704443" cy="4641782"/>
          </a:xfrm>
        </p:spPr>
        <p:txBody>
          <a:bodyPr/>
          <a:lstStyle/>
          <a:p>
            <a:pPr marL="571500" indent="-571500" eaLnBrk="1" hangingPunct="1">
              <a:buSzPct val="100000"/>
              <a:buFont typeface="Wingdings" panose="05000000000000000000" pitchFamily="2" charset="2"/>
              <a:buChar char="v"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耶稣基督钉十字架，也就是他在十字架上被父神“离弃”，是耶稣苦难的顶点，耶稣苦难的实质，也是人类苦难的顶点。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571500" indent="-571500" eaLnBrk="1" hangingPunct="1">
              <a:buSzPct val="100000"/>
              <a:buFont typeface="Wingdings" panose="05000000000000000000" pitchFamily="2" charset="2"/>
              <a:buChar char="v"/>
              <a:defRPr/>
            </a:pPr>
            <a:r>
              <a:rPr lang="zh-CN" altLang="en-US" sz="4400" b="1" dirty="0">
                <a:solidFill>
                  <a:srgbClr val="FFFF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没有任何人的痛苦可以超过耶稣基督在十字架上所承担的苦难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。这个苦难是被父神彻底地、完全地离弃。王峙军牧师。</a:t>
            </a:r>
            <a:endParaRPr lang="en-US" altLang="en-US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9DA2BA7-25E5-E748-40CC-70F25ED9E1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871" y="695532"/>
            <a:ext cx="8328025" cy="83820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6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十字架：苦难的顶点</a:t>
            </a:r>
            <a:endParaRPr lang="en-US" altLang="zh-CN" sz="6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4">
            <a:extLst>
              <a:ext uri="{FF2B5EF4-FFF2-40B4-BE49-F238E27FC236}">
                <a16:creationId xmlns:a16="http://schemas.microsoft.com/office/drawing/2014/main" id="{3E665C99-F8DB-036E-8E84-D85A292FE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4374" name="Rectangle 6">
            <a:extLst>
              <a:ext uri="{FF2B5EF4-FFF2-40B4-BE49-F238E27FC236}">
                <a16:creationId xmlns:a16="http://schemas.microsoft.com/office/drawing/2014/main" id="{26C5CD95-6537-A9FA-7663-0E75D01A37F5}"/>
              </a:ext>
            </a:extLst>
          </p:cNvPr>
          <p:cNvSpPr>
            <a:spLocks/>
          </p:cNvSpPr>
          <p:nvPr/>
        </p:nvSpPr>
        <p:spPr bwMode="auto">
          <a:xfrm>
            <a:off x="2363789" y="428626"/>
            <a:ext cx="8021637" cy="741363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>
            <a:lvl1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defRPr/>
            </a:pPr>
            <a:r>
              <a:rPr lang="zh-CN" altLang="en-US" sz="405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我的神，我的神，为什么离弃我？</a:t>
            </a:r>
            <a:endParaRPr lang="en-US" altLang="zh-CN" sz="4050" b="1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F21BA7B-3806-49E1-26E4-6EA5A7BA0F4F}"/>
              </a:ext>
            </a:extLst>
          </p:cNvPr>
          <p:cNvSpPr>
            <a:spLocks/>
          </p:cNvSpPr>
          <p:nvPr/>
        </p:nvSpPr>
        <p:spPr bwMode="auto">
          <a:xfrm>
            <a:off x="2438400" y="1371601"/>
            <a:ext cx="8021638" cy="741363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>
            <a:lvl1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ctr" defTabSz="685800">
              <a:defRPr/>
            </a:pPr>
            <a:r>
              <a:rPr lang="zh-CN" altLang="en-US" sz="405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从前风闻有你，现在亲眼看见你。</a:t>
            </a:r>
            <a:endParaRPr lang="en-US" altLang="zh-CN" sz="405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>
            <a:extLst>
              <a:ext uri="{FF2B5EF4-FFF2-40B4-BE49-F238E27FC236}">
                <a16:creationId xmlns:a16="http://schemas.microsoft.com/office/drawing/2014/main" id="{058B7D50-DB0E-9541-F7B6-0EC0BCFC3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4F35FCE-83AE-AC60-801C-6B3052FB1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pic>
        <p:nvPicPr>
          <p:cNvPr id="32772" name="Picture 4">
            <a:extLst>
              <a:ext uri="{FF2B5EF4-FFF2-40B4-BE49-F238E27FC236}">
                <a16:creationId xmlns:a16="http://schemas.microsoft.com/office/drawing/2014/main" id="{B55B0BFA-B90B-AFF9-E417-869D7EACB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0037" name="Text Box 5">
            <a:extLst>
              <a:ext uri="{FF2B5EF4-FFF2-40B4-BE49-F238E27FC236}">
                <a16:creationId xmlns:a16="http://schemas.microsoft.com/office/drawing/2014/main" id="{3E083A44-C157-59E4-F57B-B82A52BCF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85800"/>
            <a:ext cx="5943600" cy="5794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不认识耶稣的聚会，结局就</a:t>
            </a: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……</a:t>
            </a:r>
            <a:endParaRPr lang="en-US" altLang="zh-CN" sz="32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4DBE23-1DB1-DEBB-7A9F-BFDC499F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165" y="447260"/>
            <a:ext cx="10952921" cy="5893905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1:1 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乌斯地有一个人名叫约伯。那人完全正直，敬畏神，远离恶事。</a:t>
            </a:r>
            <a:r>
              <a:rPr lang="en-US" altLang="zh-CN" sz="38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他生了</a:t>
            </a:r>
            <a:r>
              <a:rPr lang="zh-CN" altLang="en-US" sz="38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七个儿子，三个女儿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38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他的家产有</a:t>
            </a:r>
            <a:r>
              <a:rPr lang="zh-CN" altLang="en-US" sz="38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七千羊，三千骆驼，五百对牛，五百母驴，并有许多仆婢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。这人在东方人中就为</a:t>
            </a:r>
            <a:r>
              <a:rPr lang="zh-CN" altLang="en-US" sz="38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至大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8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他的儿子，按着日子，各在自己家里设摆筵宴，就打发人去，请了他们的三个姐妹来，与他们一同吃喝，</a:t>
            </a:r>
            <a:r>
              <a:rPr lang="en-US" altLang="zh-CN" sz="38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筵宴的日子过了，约伯打发人去叫他们自洁。</a:t>
            </a:r>
            <a:r>
              <a:rPr lang="zh-CN" altLang="en-US" sz="3800" b="1" i="0" u="none" strike="noStrike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他清早起来，按着他们众人的数目献燔祭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。因为他说</a:t>
            </a:r>
            <a:r>
              <a:rPr lang="zh-CN" altLang="en-US" sz="3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恐怕我儿子犯了罪，心中弃掉神。约伯常常这样行。约伯记 </a:t>
            </a:r>
            <a:r>
              <a:rPr lang="en-US" altLang="zh-CN" sz="3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1:1-5</a:t>
            </a:r>
            <a:endParaRPr lang="en-US" sz="3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5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C817C-F69E-5067-DDD0-2CAE79832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9A0BFEE-FBDF-2B42-E016-6FCD1C11C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397565"/>
            <a:ext cx="11708295" cy="6251713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SzPct val="74000"/>
              <a:buFont typeface="Wingdings" panose="05000000000000000000" pitchFamily="2" charset="2"/>
              <a:buChar char="q"/>
            </a:pP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有报信的来见约伯，说，牛正耕地，驴在旁边吃草。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示巴人忽然闯来，把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牲畜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掳去，并用刀杀了仆人。惟有我一人逃脱，来报信给你。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他还说话的时候，又有人来说，神从天上降下火来，将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群羊和仆人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都烧灭了。惟有我一人逃脱，来报信给你。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他还说话的时候，又有人来说，迦勒底人分作三队忽然闯来，把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骆驼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掳去，并用刀杀了仆人。惟有我一人逃脱，来报信给你。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SzPct val="74000"/>
              <a:buFont typeface="Wingdings" panose="05000000000000000000" pitchFamily="2" charset="2"/>
              <a:buChar char="q"/>
            </a:pP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他还说话的时候，又有人来说，你的儿女正在他们长兄的家里吃饭喝酒。不料，有狂风从旷野刮来，击打房屋的四角，房屋倒塌在少年人身上，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他们就都死了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。惟有我一人逃脱，来报信给你。 约伯记</a:t>
            </a:r>
            <a:r>
              <a:rPr lang="en-US" altLang="zh-CN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1:14-19</a:t>
            </a:r>
            <a:endParaRPr 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32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6E456-7705-8493-6785-FACB982CB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4A1D91-8494-D8FB-C4D0-E6B9A8827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636104"/>
            <a:ext cx="11638721" cy="5983357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FF0000"/>
              </a:buClr>
              <a:buSzPct val="74000"/>
              <a:buFont typeface="Wingdings" panose="05000000000000000000" pitchFamily="2" charset="2"/>
              <a:buChar char="q"/>
            </a:pPr>
            <a:r>
              <a:rPr lang="en-US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于是撒但从耶和华面前退去，击打约伯，使他从脚掌到头顶长毒疮。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约伯就坐在炉灰中，拿瓦片刮身体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SzPct val="74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他的妻子对他说：你仍然持守你的纯正吗？你弃掉神，死了吧！</a:t>
            </a:r>
          </a:p>
          <a:p>
            <a:pPr algn="l" rtl="0">
              <a:lnSpc>
                <a:spcPct val="100000"/>
              </a:lnSpc>
              <a:buClr>
                <a:srgbClr val="FF0000"/>
              </a:buClr>
              <a:buSzPct val="74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约伯却对她说：你说话像愚顽的妇人一样。嗳，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难道我们从神手里得福，不也受祸吗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？在这一切的事上约伯并不以口犯罪。约伯记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ob 2:7-10</a:t>
            </a:r>
            <a:endParaRPr lang="en-US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90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8C2B2-4DBF-A532-AA5C-39D113F11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B5E9-8DD8-CBE2-2365-0B054EC8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72961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约伯经历的黑暗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181CA-C620-B312-A448-29145DCD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39348"/>
            <a:ext cx="10364452" cy="467139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54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阳光灿烂的日子</a:t>
            </a:r>
            <a:endParaRPr lang="en-US" altLang="zh-CN" sz="54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突然家破人亡</a:t>
            </a:r>
            <a:endParaRPr lang="en-US" altLang="zh-CN" sz="5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身体经历疾病</a:t>
            </a:r>
            <a:endParaRPr lang="en-US" altLang="zh-CN" sz="5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毫无征兆缘由</a:t>
            </a:r>
            <a:endParaRPr lang="en-US" altLang="zh-CN" sz="5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5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妻子灰心离弃</a:t>
            </a:r>
            <a:endParaRPr lang="en-US" sz="5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3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55E6E-AA81-41EB-AA8F-926D862FA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E24F26D-2B96-0166-5E31-3FF9CC443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7" y="755373"/>
            <a:ext cx="11589026" cy="5526157"/>
          </a:xfrm>
        </p:spPr>
        <p:txBody>
          <a:bodyPr>
            <a:noAutofit/>
          </a:bodyPr>
          <a:lstStyle/>
          <a:p>
            <a:pPr algn="l" rtl="0">
              <a:lnSpc>
                <a:spcPct val="10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约伯的三个朋友提幔人以利法、书亚人比勒达、拿玛人琐法，听说有这一切的灾祸临到他身上，各人就从本处约会同来，为他悲伤，安慰他。</a:t>
            </a:r>
          </a:p>
          <a:p>
            <a:pPr algn="l" rtl="0">
              <a:lnSpc>
                <a:spcPct val="10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他们远远地举目观看，认不出他来，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就放声大哭。各人撕裂外袍，把尘土向天扬起来，落在自己的头上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lnSpc>
                <a:spcPct val="10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他们就同他七天七夜坐在地上，一个人也不向他说句话，因为他极其痛苦。约伯记</a:t>
            </a:r>
            <a:r>
              <a:rPr lang="en-US" sz="40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Job 2:11-13</a:t>
            </a:r>
            <a:endParaRPr lang="en-US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109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EC410-5CB7-3222-2593-88F86FAFE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EF8EA88-B59D-4DDB-2E56-E5EAF7065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7" y="755373"/>
            <a:ext cx="11917016" cy="55261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Char char="ü"/>
            </a:pP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提幔人以利法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4:6-7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你的倚靠不是在你敬畏神吗？你的盼望不是在你行事纯正吗？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请你追想，无辜的人有谁灭亡。正直的人在何处剪除？</a:t>
            </a:r>
            <a:endParaRPr lang="en-US" altLang="zh-CN" sz="3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Char char="ü"/>
            </a:pP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8:1-4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书亚人比勒达回答说：</a:t>
            </a:r>
            <a:r>
              <a:rPr lang="en-US" altLang="zh-CN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hr" altLang="zh-CN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这些话你要说到几时？口中的言语如狂风要到几时呢？</a:t>
            </a:r>
            <a:r>
              <a:rPr lang="en-US" altLang="zh-CN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hr" altLang="zh-CN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神岂能偏离公平？全能者岂能偏离公义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？</a:t>
            </a:r>
            <a:r>
              <a:rPr lang="en-US" altLang="zh-CN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hr" altLang="zh-CN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或者你的儿女得罪了他，他使他们受报应。</a:t>
            </a:r>
            <a:endParaRPr lang="en-US" altLang="zh-CN" sz="3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85000"/>
              <a:buFont typeface="Wingdings" panose="05000000000000000000" pitchFamily="2" charset="2"/>
              <a:buChar char="ü"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11:4-6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你说：我的道理纯全，我在你眼前洁净。惟愿神说话，愿他开口攻击你，并将智慧的奥秘指示你，他有诸般的智识。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所以当知道神追讨你，比你罪孽该得的还少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7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>
            <a:extLst>
              <a:ext uri="{FF2B5EF4-FFF2-40B4-BE49-F238E27FC236}">
                <a16:creationId xmlns:a16="http://schemas.microsoft.com/office/drawing/2014/main" id="{24B74740-39FB-D35A-73FC-D8EDB04C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156254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约伯为何受苦？</a:t>
            </a:r>
            <a:endParaRPr lang="zh-CN" altLang="en-US" sz="6600" dirty="0">
              <a:ea typeface="SimSun" panose="02010600030101010101" pitchFamily="2" charset="-122"/>
            </a:endParaRP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D52EC217-28B5-1BEA-EC80-E6E5501DD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0626" y="2206487"/>
            <a:ext cx="9303026" cy="3975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三个朋友的论证是</a:t>
            </a: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	所有受苦是罪恶的结果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	约伯受苦</a:t>
            </a:r>
          </a:p>
          <a:p>
            <a:pPr>
              <a:buFont typeface="Wingdings 2" panose="05020102010507070707" pitchFamily="18" charset="2"/>
              <a:buNone/>
            </a:pPr>
            <a:r>
              <a:rPr lang="zh-CN" altLang="en-US" sz="4800" dirty="0">
                <a:latin typeface="SimHei" panose="02010609060101010101" pitchFamily="49" charset="-122"/>
                <a:ea typeface="SimHei" panose="02010609060101010101" pitchFamily="49" charset="-122"/>
              </a:rPr>
              <a:t>	所以约伯是犯了罪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373</TotalTime>
  <Words>2762</Words>
  <Application>Microsoft Office PowerPoint</Application>
  <PresentationFormat>Widescreen</PresentationFormat>
  <Paragraphs>85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黑体</vt:lpstr>
      <vt:lpstr>黑体</vt:lpstr>
      <vt:lpstr>SimSun</vt:lpstr>
      <vt:lpstr>Arial</vt:lpstr>
      <vt:lpstr>Tahoma</vt:lpstr>
      <vt:lpstr>Times New Roman</vt:lpstr>
      <vt:lpstr>Tw Cen MT</vt:lpstr>
      <vt:lpstr>Wingdings</vt:lpstr>
      <vt:lpstr>Wingdings 2</vt:lpstr>
      <vt:lpstr>Droplet</vt:lpstr>
      <vt:lpstr>Curtain Call</vt:lpstr>
      <vt:lpstr>熬过黎明前的黑暗</vt:lpstr>
      <vt:lpstr>人生无常、主恩常在</vt:lpstr>
      <vt:lpstr>PowerPoint Presentation</vt:lpstr>
      <vt:lpstr>PowerPoint Presentation</vt:lpstr>
      <vt:lpstr>PowerPoint Presentation</vt:lpstr>
      <vt:lpstr>约伯经历的黑暗</vt:lpstr>
      <vt:lpstr>PowerPoint Presentation</vt:lpstr>
      <vt:lpstr>PowerPoint Presentation</vt:lpstr>
      <vt:lpstr>约伯为何受苦？</vt:lpstr>
      <vt:lpstr>PowerPoint Presentation</vt:lpstr>
      <vt:lpstr>约伯经历的黑暗</vt:lpstr>
      <vt:lpstr>PowerPoint Presentation</vt:lpstr>
      <vt:lpstr>熬过黎明前的黑暗</vt:lpstr>
      <vt:lpstr>PowerPoint Presentation</vt:lpstr>
      <vt:lpstr>PowerPoint Presentation</vt:lpstr>
      <vt:lpstr>PowerPoint Presentation</vt:lpstr>
      <vt:lpstr>PowerPoint Presentation</vt:lpstr>
      <vt:lpstr>熬过黎明前的黑暗</vt:lpstr>
      <vt:lpstr>十字架：苦难的顶点</vt:lpstr>
      <vt:lpstr>十字架：苦难的顶点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 Mu</dc:creator>
  <cp:lastModifiedBy>Vine Mu</cp:lastModifiedBy>
  <cp:revision>53</cp:revision>
  <cp:lastPrinted>2024-03-02T22:14:09Z</cp:lastPrinted>
  <dcterms:created xsi:type="dcterms:W3CDTF">2024-03-02T16:21:16Z</dcterms:created>
  <dcterms:modified xsi:type="dcterms:W3CDTF">2024-03-02T22:34:31Z</dcterms:modified>
</cp:coreProperties>
</file>