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96" r:id="rId1"/>
  </p:sldMasterIdLst>
  <p:notesMasterIdLst>
    <p:notesMasterId r:id="rId21"/>
  </p:notesMasterIdLst>
  <p:sldIdLst>
    <p:sldId id="256" r:id="rId2"/>
    <p:sldId id="1403" r:id="rId3"/>
    <p:sldId id="318" r:id="rId4"/>
    <p:sldId id="1397" r:id="rId5"/>
    <p:sldId id="1200" r:id="rId6"/>
    <p:sldId id="1184" r:id="rId7"/>
    <p:sldId id="1399" r:id="rId8"/>
    <p:sldId id="1393" r:id="rId9"/>
    <p:sldId id="1387" r:id="rId10"/>
    <p:sldId id="1218" r:id="rId11"/>
    <p:sldId id="1404" r:id="rId12"/>
    <p:sldId id="1389" r:id="rId13"/>
    <p:sldId id="1400" r:id="rId14"/>
    <p:sldId id="1390" r:id="rId15"/>
    <p:sldId id="1402" r:id="rId16"/>
    <p:sldId id="1319" r:id="rId17"/>
    <p:sldId id="271" r:id="rId18"/>
    <p:sldId id="1405" r:id="rId19"/>
    <p:sldId id="856" r:id="rId20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5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83C7F7-62FB-4245-BBD1-F376DBDC0553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6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6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F2626-4019-4A19-A0D9-505799B9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51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02493378-AADD-5D12-3855-7717BD4449A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81" tIns="46840" rIns="93681" bIns="46840" anchor="b"/>
          <a:lstStyle>
            <a:lvl1pPr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2000" indent="-293688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71575" indent="-23495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9888" indent="-23495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06613" indent="-233363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3813" indent="-233363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1013" indent="-233363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78213" indent="-233363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35413" indent="-233363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FE2821C-57D1-485E-86A7-1B104347C8EF}" type="slidenum">
              <a:rPr lang="en-US" altLang="en-US" sz="1300">
                <a:solidFill>
                  <a:srgbClr val="000000"/>
                </a:solidFill>
                <a:ea typeface="MS PGothic" panose="020B0600070205080204" pitchFamily="34" charset="-128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en-US" sz="1300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E0D1EFDB-35D9-E2AC-BAE0-D0C464D169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7025" y="698500"/>
            <a:ext cx="6207125" cy="3492500"/>
          </a:xfrm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4BEAE1C4-5BEB-0123-1ED9-1F26E75AF1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424363"/>
            <a:ext cx="5032375" cy="419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81" tIns="46840" rIns="93681" bIns="46840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7F102FF1-92FA-E1D4-C6F6-DB4A2DA3D06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81" tIns="46840" rIns="93681" bIns="46840" anchor="b"/>
          <a:lstStyle>
            <a:lvl1pPr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62000" indent="-293688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71575" indent="-23495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9888" indent="-234950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06613" indent="-233363" defTabSz="9366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3813" indent="-233363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1013" indent="-233363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78213" indent="-233363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35413" indent="-233363" defTabSz="9366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A9E5584-F4C2-4C68-AF7E-C12EE01A2913}" type="slidenum">
              <a:rPr lang="en-US" altLang="en-US" sz="1300">
                <a:ea typeface="MS PGothic" panose="020B0600070205080204" pitchFamily="34" charset="-128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en-US" sz="1300">
              <a:ea typeface="MS PGothic" panose="020B0600070205080204" pitchFamily="34" charset="-128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D4CD15FE-568F-A089-8A8B-F70ECCFE7A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7025" y="698500"/>
            <a:ext cx="6207125" cy="3492500"/>
          </a:xfrm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70A7E379-39AB-C361-7BA0-AA03250452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2813" y="4424363"/>
            <a:ext cx="5032375" cy="4191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81" tIns="46840" rIns="93681" bIns="46840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778FD854-1AE3-F30D-F2A5-9855F8AA1F4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BE3658-6BCA-4BA7-BDCB-72EBFE5FD8D5}" type="slidenum">
              <a:rPr lang="en-US" altLang="en-US" sz="1300">
                <a:solidFill>
                  <a:srgbClr val="000000"/>
                </a:solidFill>
                <a:ea typeface="MS PGothic" panose="020B0600070205080204" pitchFamily="34" charset="-128"/>
              </a:rPr>
              <a:pPr algn="r" eaLnBrk="1" hangingPunct="1">
                <a:spcBef>
                  <a:spcPct val="0"/>
                </a:spcBef>
              </a:pPr>
              <a:t>15</a:t>
            </a:fld>
            <a:endParaRPr lang="en-US" altLang="en-US" sz="1300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B6E0F84F-7CE1-D993-6B8A-FA002B2A73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BF12EDCB-0C3C-8DF7-1915-7C8985880B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810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778FD854-1AE3-F30D-F2A5-9855F8AA1F4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BE3658-6BCA-4BA7-BDCB-72EBFE5FD8D5}" type="slidenum">
              <a:rPr lang="en-US" altLang="en-US" sz="1300">
                <a:solidFill>
                  <a:srgbClr val="000000"/>
                </a:solidFill>
                <a:ea typeface="MS PGothic" panose="020B0600070205080204" pitchFamily="34" charset="-128"/>
              </a:rPr>
              <a:pPr algn="r" eaLnBrk="1" hangingPunct="1">
                <a:spcBef>
                  <a:spcPct val="0"/>
                </a:spcBef>
              </a:pPr>
              <a:t>16</a:t>
            </a:fld>
            <a:endParaRPr lang="en-US" altLang="en-US" sz="1300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B6E0F84F-7CE1-D993-6B8A-FA002B2A73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BF12EDCB-0C3C-8DF7-1915-7C8985880B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F2626-4019-4A19-A0D9-505799B9E4D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1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F2626-4019-4A19-A0D9-505799B9E4D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27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53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3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6048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11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9632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55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130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4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8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08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8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1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2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48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9C21C-81F9-4422-A954-F436CA3EE44A}" type="datetimeFigureOut">
              <a:rPr lang="en-US" smtClean="0"/>
              <a:t>7/17/2024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B4F29C-1469-450B-8AFE-3EFC2505F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62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7" r:id="rId1"/>
    <p:sldLayoutId id="2147484498" r:id="rId2"/>
    <p:sldLayoutId id="2147484499" r:id="rId3"/>
    <p:sldLayoutId id="2147484500" r:id="rId4"/>
    <p:sldLayoutId id="2147484501" r:id="rId5"/>
    <p:sldLayoutId id="2147484502" r:id="rId6"/>
    <p:sldLayoutId id="2147484503" r:id="rId7"/>
    <p:sldLayoutId id="2147484504" r:id="rId8"/>
    <p:sldLayoutId id="2147484505" r:id="rId9"/>
    <p:sldLayoutId id="2147484506" r:id="rId10"/>
    <p:sldLayoutId id="2147484507" r:id="rId11"/>
    <p:sldLayoutId id="2147484508" r:id="rId12"/>
    <p:sldLayoutId id="2147484509" r:id="rId13"/>
    <p:sldLayoutId id="2147484510" r:id="rId14"/>
    <p:sldLayoutId id="2147484511" r:id="rId15"/>
    <p:sldLayoutId id="21474845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A2442E-68E5-7534-616C-634915303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012" y="1701208"/>
            <a:ext cx="8911687" cy="1382233"/>
          </a:xfrm>
        </p:spPr>
        <p:txBody>
          <a:bodyPr>
            <a:normAutofit/>
          </a:bodyPr>
          <a:lstStyle/>
          <a:p>
            <a:pPr algn="ctr"/>
            <a:r>
              <a:rPr lang="zh-CN" altLang="en-US" sz="80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走好第一步</a:t>
            </a:r>
            <a:endParaRPr lang="en-US" sz="8000" b="1" dirty="0">
              <a:solidFill>
                <a:srgbClr val="00206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079EA4-A9D3-F645-0261-C8877B84F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1" y="4029740"/>
            <a:ext cx="9048309" cy="112705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54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使徒行传</a:t>
            </a:r>
            <a:r>
              <a:rPr lang="en-US" altLang="zh-CN" sz="54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Acts 4:33-5:14</a:t>
            </a:r>
            <a:endParaRPr lang="en-US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818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>
            <a:extLst>
              <a:ext uri="{FF2B5EF4-FFF2-40B4-BE49-F238E27FC236}">
                <a16:creationId xmlns:a16="http://schemas.microsoft.com/office/drawing/2014/main" id="{7625A6F5-C801-D48C-269C-498DE754E6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8921" y="988827"/>
            <a:ext cx="8498072" cy="1041991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zh-CN" altLang="en-US" sz="6600" b="1" dirty="0">
                <a:ea typeface="黑体" panose="02010609060101010101" pitchFamily="49" charset="-122"/>
              </a:rPr>
              <a:t>走好信仰第一步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4337A8D-4A8C-68D6-94B3-2C9251C5CF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46028" y="2286000"/>
            <a:ext cx="9856381" cy="41148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rgbClr val="FF0000"/>
              </a:buClr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不要自欺，上帝是轻慢不得的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，因为人种的是什么，收的也是什么。</a:t>
            </a:r>
          </a:p>
          <a:p>
            <a:pPr>
              <a:lnSpc>
                <a:spcPct val="110000"/>
              </a:lnSpc>
              <a:buClr>
                <a:srgbClr val="FF0000"/>
              </a:buClr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顺着肉体撒种的，必从肉体收败坏；顺着圣灵撒种的，必从圣灵收永生。</a:t>
            </a:r>
          </a:p>
          <a:p>
            <a:pPr marL="0" indent="0">
              <a:lnSpc>
                <a:spcPct val="110000"/>
              </a:lnSpc>
              <a:buClr>
                <a:srgbClr val="FF0000"/>
              </a:buClr>
              <a:buNone/>
            </a:pP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加拉太书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Galatians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6:7-8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，三一本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>
            <a:extLst>
              <a:ext uri="{FF2B5EF4-FFF2-40B4-BE49-F238E27FC236}">
                <a16:creationId xmlns:a16="http://schemas.microsoft.com/office/drawing/2014/main" id="{7625A6F5-C801-D48C-269C-498DE754E6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03918" y="244549"/>
            <a:ext cx="8498072" cy="1010093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zh-CN" altLang="en-US" sz="6000" b="1" dirty="0">
                <a:ea typeface="黑体" panose="02010609060101010101" pitchFamily="49" charset="-122"/>
              </a:rPr>
              <a:t>走好信仰第一步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4337A8D-4A8C-68D6-94B3-2C9251C5CF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8195" y="1254642"/>
            <a:ext cx="10664456" cy="5497032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使徒大有能力，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见证主耶稣复活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。众人也都蒙大恩，内中也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没有一个缺乏的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，因为人人将田产房屋都卖了，把所卖的价银拿来，放在使徒脚前，照各人所需用的，分给各人。有一个利未人，生在居比路，名叫约瑟，使徒称他为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巴拿巴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。他有田地，也卖了，把价银拿来，放在使徒脚前。 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徒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4:33-37</a:t>
            </a:r>
          </a:p>
          <a:p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描写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Describe/Prescribe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规定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完全自愿，圣灵感动，不是强迫，不是鼓励</a:t>
            </a:r>
            <a:endParaRPr lang="en-US" altLang="zh-CN" sz="36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我的是你的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共产主义：你的是我的</a:t>
            </a:r>
          </a:p>
        </p:txBody>
      </p:sp>
    </p:spTree>
    <p:extLst>
      <p:ext uri="{BB962C8B-B14F-4D97-AF65-F5344CB8AC3E}">
        <p14:creationId xmlns:p14="http://schemas.microsoft.com/office/powerpoint/2010/main" val="10784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079EA4-A9D3-F645-0261-C8877B84F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405" y="244549"/>
            <a:ext cx="11568223" cy="6613451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徒</a:t>
            </a:r>
            <a:r>
              <a:rPr lang="en-US" altLang="zh-CN" sz="4000" b="1" i="0" u="none" strike="noStrike" baseline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Acts </a:t>
            </a:r>
            <a:r>
              <a:rPr lang="en-US" altLang="zh-CN" sz="4000" b="1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altLang="zh-CN" sz="4000" b="1" i="0" u="none" strike="noStrike" baseline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:1-6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有一个人，名叫亚拿尼亚，同他的妻子撒非喇，卖了田产。把价银私自留下几分，他的妻子也知道，其余的几分，拿来放在使徒脚前。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algn="l" rtl="0"/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彼得说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亚拿尼亚！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为什么撒但充满了你的心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，叫你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欺哄圣灵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，把田地的价银私自留下几分呢？田地还没有卖，不是你自己的吗？既卖了，价银不是你作主吗？你怎么心里起这意念呢？你不是欺哄人，是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欺哄神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了。</a:t>
            </a:r>
          </a:p>
          <a:p>
            <a:pPr algn="l" rtl="0"/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亚拿尼亚听见这话，就仆倒断了气。听见的人都甚惧怕。有些少年人起来把他包裹抬出去埋葬了。</a:t>
            </a:r>
          </a:p>
        </p:txBody>
      </p:sp>
    </p:spTree>
    <p:extLst>
      <p:ext uri="{BB962C8B-B14F-4D97-AF65-F5344CB8AC3E}">
        <p14:creationId xmlns:p14="http://schemas.microsoft.com/office/powerpoint/2010/main" val="518859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079EA4-A9D3-F645-0261-C8877B84F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870" y="170121"/>
            <a:ext cx="10855842" cy="6687879"/>
          </a:xfrm>
        </p:spPr>
        <p:txBody>
          <a:bodyPr>
            <a:noAutofit/>
          </a:bodyPr>
          <a:lstStyle/>
          <a:p>
            <a:pPr algn="l" rtl="0">
              <a:buClr>
                <a:srgbClr val="FF0000"/>
              </a:buClr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约过了三小时，他的妻子进来，还不知道这事。彼得对她说：你告诉我，你们卖田地的价银，就是这些吗？她说：就是这些。彼得说，你们为什么同心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试探主的灵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呢？埋葬你丈夫之人的脚，已到门口，他们也要把你抬出去。</a:t>
            </a:r>
          </a:p>
          <a:p>
            <a:pPr algn="l" rtl="0">
              <a:buClr>
                <a:srgbClr val="FF0000"/>
              </a:buClr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妇人立刻仆倒在彼得脚前，断了气。那些少年人进来，见她已经死了，就抬出去，埋在她丈夫旁边。全教会和听见这事的人，都甚惧怕。</a:t>
            </a:r>
          </a:p>
          <a:p>
            <a:pPr algn="l" rtl="0">
              <a:buClr>
                <a:srgbClr val="FF0000"/>
              </a:buClr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信而归主的人越发增添，连男带女很多。 徒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Acts 1:7-14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039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A2442E-68E5-7534-616C-634915303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174" y="478465"/>
            <a:ext cx="8911687" cy="988829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神的圣洁</a:t>
            </a:r>
            <a:endParaRPr lang="en-US" sz="6600" b="1" dirty="0">
              <a:solidFill>
                <a:srgbClr val="00206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079EA4-A9D3-F645-0261-C8877B84F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08" y="1754372"/>
            <a:ext cx="10919636" cy="4880344"/>
          </a:xfrm>
        </p:spPr>
        <p:txBody>
          <a:bodyPr>
            <a:noAutofit/>
          </a:bodyPr>
          <a:lstStyle/>
          <a:p>
            <a:pPr algn="l" rtl="0"/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神比我们想象的要圣洁</a:t>
            </a:r>
            <a:endParaRPr lang="en-US" altLang="zh-CN" sz="40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algn="l" rtl="0"/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罪比我们想象的要严重</a:t>
            </a:r>
            <a:endParaRPr lang="en-US" altLang="zh-CN" sz="40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正如那呼召你们的是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圣洁</a:t>
            </a:r>
            <a:r>
              <a:rPr lang="zh-CN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的，你们在一切的行事为人上也要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圣洁</a:t>
            </a:r>
            <a:r>
              <a:rPr lang="zh-CN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，因为经上记着：你们要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圣洁</a:t>
            </a:r>
            <a:r>
              <a:rPr lang="zh-CN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，因为我是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圣洁</a:t>
            </a:r>
            <a:r>
              <a:rPr lang="zh-CN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的。你们既然称呼那不偏待人、按照每个人的行为审判人的为父，就当以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敬畏</a:t>
            </a:r>
            <a:r>
              <a:rPr lang="zh-CN" altLang="en-US" sz="40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的心，度过你们在世作客旅的时光。彼得前书 </a:t>
            </a:r>
            <a:r>
              <a:rPr lang="en-US" altLang="zh-CN" sz="40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1:15-17</a:t>
            </a:r>
            <a:endParaRPr lang="en-US" sz="4000" b="1" dirty="0">
              <a:solidFill>
                <a:srgbClr val="00206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68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698" name="Rectangle 2">
            <a:extLst>
              <a:ext uri="{FF2B5EF4-FFF2-40B4-BE49-F238E27FC236}">
                <a16:creationId xmlns:a16="http://schemas.microsoft.com/office/drawing/2014/main" id="{37E0C552-5C0F-1565-20EA-F5204982370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606056"/>
            <a:ext cx="7772400" cy="85060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 eaLnBrk="1" hangingPunct="1">
              <a:defRPr/>
            </a:pPr>
            <a:r>
              <a:rPr lang="zh-CN" altLang="en-US" sz="60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神的圣洁与神的爱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1565699" name="Rectangle 3">
            <a:extLst>
              <a:ext uri="{FF2B5EF4-FFF2-40B4-BE49-F238E27FC236}">
                <a16:creationId xmlns:a16="http://schemas.microsoft.com/office/drawing/2014/main" id="{30130E95-FCC5-DAAC-DD53-2BAED4BE1A8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839973" y="1775638"/>
            <a:ext cx="10685720" cy="4720856"/>
          </a:xfrm>
        </p:spPr>
        <p:txBody>
          <a:bodyPr>
            <a:normAutofit/>
          </a:bodyPr>
          <a:lstStyle/>
          <a:p>
            <a:pPr marL="469900" indent="-469900">
              <a:buClr>
                <a:srgbClr val="FF0000"/>
              </a:buClr>
              <a:buSzPct val="125000"/>
              <a:buFont typeface="Wingdings" panose="05000000000000000000" pitchFamily="2" charset="2"/>
              <a:buChar char="§"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当律法</a:t>
            </a:r>
            <a:r>
              <a:rPr lang="en-US" altLang="zh-CN" sz="4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圣洁没有以其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完全的严格性</a:t>
            </a:r>
            <a:r>
              <a:rPr lang="zh-CN" altLang="en-US" sz="4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被宣讲，福音</a:t>
            </a:r>
            <a:r>
              <a:rPr lang="en-US" altLang="zh-CN" sz="4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慈爱没有以其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完全的甜美性</a:t>
            </a:r>
            <a:r>
              <a:rPr lang="zh-CN" altLang="en-US" sz="4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被宣讲，神的话就没有正确被分解。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The word of God is NOT rightly divided when the Law is not preached in its </a:t>
            </a:r>
            <a:r>
              <a:rPr lang="en-US" alt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full sternness 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and when the Gospel is not preached in its </a:t>
            </a:r>
            <a:r>
              <a:rPr lang="en-US" alt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full sweetness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. C. F. W. Walther, </a:t>
            </a:r>
            <a:r>
              <a:rPr lang="en-US" altLang="zh-CN" sz="4000" i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Law and Gospel </a:t>
            </a:r>
            <a:endParaRPr lang="en-US" altLang="zh-CN" sz="4000" dirty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984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698" name="Rectangle 2">
            <a:extLst>
              <a:ext uri="{FF2B5EF4-FFF2-40B4-BE49-F238E27FC236}">
                <a16:creationId xmlns:a16="http://schemas.microsoft.com/office/drawing/2014/main" id="{37E0C552-5C0F-1565-20EA-F5204982370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329609"/>
            <a:ext cx="7772400" cy="87187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 eaLnBrk="1" hangingPunct="1">
              <a:defRPr/>
            </a:pPr>
            <a:r>
              <a:rPr lang="zh-CN" altLang="en-US" sz="60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神的圣洁与神的爱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1565699" name="Rectangle 3">
            <a:extLst>
              <a:ext uri="{FF2B5EF4-FFF2-40B4-BE49-F238E27FC236}">
                <a16:creationId xmlns:a16="http://schemas.microsoft.com/office/drawing/2014/main" id="{30130E95-FCC5-DAAC-DD53-2BAED4BE1A8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744280" y="1329070"/>
            <a:ext cx="10685720" cy="5454502"/>
          </a:xfrm>
        </p:spPr>
        <p:txBody>
          <a:bodyPr>
            <a:noAutofit/>
          </a:bodyPr>
          <a:lstStyle/>
          <a:p>
            <a:pPr marL="469900" indent="-469900">
              <a:buClr>
                <a:srgbClr val="FF0000"/>
              </a:buClr>
              <a:buSzPct val="125000"/>
              <a:buFont typeface="Wingdings" panose="05000000000000000000" pitchFamily="2" charset="2"/>
              <a:buChar char="§"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当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先讲福音</a:t>
            </a: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爱，后讲律法</a:t>
            </a:r>
            <a:r>
              <a:rPr lang="en-US" altLang="zh-CN" sz="44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圣洁，先讲信心，后讲悔改</a:t>
            </a:r>
            <a:r>
              <a:rPr lang="zh-CN" altLang="en-US" sz="4400" b="1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4400" b="1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神的话就没有正确被分解。</a:t>
            </a:r>
            <a:r>
              <a:rPr lang="zh-CN" altLang="en-US" sz="4400" dirty="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The word of God is NOT rightly divided when the Gospel is preached first and then the Law, faith preached first and then repentance. </a:t>
            </a:r>
          </a:p>
          <a:p>
            <a:pPr marL="469900" indent="-469900">
              <a:buClr>
                <a:srgbClr val="FF0000"/>
              </a:buClr>
              <a:buSzPct val="125000"/>
              <a:buFont typeface="Wingdings" panose="05000000000000000000" pitchFamily="2" charset="2"/>
              <a:buChar char="§"/>
              <a:defRPr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物有本末，事有终始，知所先后，则近道矣（大学）。 </a:t>
            </a:r>
            <a:r>
              <a:rPr lang="zh-HK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法立然后知恩，威立然后知感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（曾胡治兵语录）。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65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63C792-C39B-03A6-A321-4CE7246F5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749" y="297714"/>
            <a:ext cx="10026502" cy="882502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/>
              <a:t>走好第一步：根基</a:t>
            </a:r>
            <a:endParaRPr lang="en-US" sz="60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4E3FC5-D9F3-69DA-CB39-B30E19E9F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950" y="1275907"/>
            <a:ext cx="10526232" cy="53588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公义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和公平是你宝座的根基，</a:t>
            </a:r>
            <a:r>
              <a:rPr lang="zh-CN" altLang="en-US" sz="4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慈爱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信</a:t>
            </a: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实行在你前面。 诗篇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Ps. 89:14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1. 	Prayer				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同心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祷告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2. 	Presence			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圣灵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降临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3-4 	Persecution	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外在迫害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5. 	Purity				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内部圣洁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6. 	Polity				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内部治理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48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63C792-C39B-03A6-A321-4CE7246F5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749" y="95693"/>
            <a:ext cx="10026502" cy="733647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/>
              <a:t>走好第一步：根基</a:t>
            </a:r>
            <a:endParaRPr lang="en-US" sz="54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4E3FC5-D9F3-69DA-CB39-B30E19E9F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950" y="988828"/>
            <a:ext cx="10526232" cy="5773479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圣洁比事奉更根本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谎言是很严重的事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带领的分辨很重要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第一要务是神喜悦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不要片面追求人数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关键是跟随主，不是跟随鱼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不要怕人离开，有主自然来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走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对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关键的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第一步</a:t>
            </a:r>
            <a:endParaRPr lang="en-US" altLang="zh-CN" sz="4000" b="1" i="0" u="none" strike="noStrike" baseline="0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936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3FE29A64-24CF-2B5F-3DD3-E80BD3DB7DB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031358" y="372140"/>
            <a:ext cx="10175358" cy="6485860"/>
          </a:xfrm>
        </p:spPr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SzPct val="115000"/>
              <a:buFont typeface="Wingdings" panose="05000000000000000000" pitchFamily="2" charset="2"/>
              <a:buChar char="q"/>
              <a:defRPr/>
            </a:pP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魔鬼最大的工作不是迫害，而是以假乱真。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谎言比暴力更加可怕</a:t>
            </a:r>
            <a:r>
              <a:rPr lang="zh-CN" altLang="en-US" sz="40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。不被识别、不加辨别的假信心、假信徒、假敬虔、假奉献、不圣洁对教会的破坏远远大于迫害对教会的破坏。</a:t>
            </a:r>
            <a:endParaRPr lang="en-US" altLang="zh-CN" sz="40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Clr>
                <a:srgbClr val="FF0000"/>
              </a:buClr>
              <a:buSzPct val="115000"/>
              <a:buFont typeface="Wingdings" panose="05000000000000000000" pitchFamily="2" charset="2"/>
              <a:buChar char="q"/>
              <a:defRPr/>
            </a:pPr>
            <a:r>
              <a:rPr lang="en-US" altLang="zh-CN" sz="35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It is by the </a:t>
            </a:r>
            <a:r>
              <a:rPr lang="en-US" altLang="zh-CN" sz="35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mixture of counterfeit religion</a:t>
            </a:r>
            <a:r>
              <a:rPr lang="en-US" altLang="zh-CN" sz="35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with true, not discerned and distinguished, that the devil has had his greatest advantage against the cause and kingdom of Christ.  </a:t>
            </a:r>
            <a:r>
              <a:rPr lang="en-US" altLang="zh-CN" sz="35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By this, the devil hurt the cause of Christianity</a:t>
            </a:r>
            <a:r>
              <a:rPr lang="en-US" altLang="zh-CN" sz="35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in and after the apostolic age, </a:t>
            </a:r>
            <a:r>
              <a:rPr lang="en-US" altLang="zh-CN" sz="35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much more than by all the persecutions</a:t>
            </a:r>
            <a:r>
              <a:rPr lang="en-US" altLang="zh-CN" sz="35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of both Jews and heathens. Jonathan Edwards</a:t>
            </a:r>
            <a:endParaRPr lang="en-US" altLang="en-US" sz="35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845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35356DA7-DFF2-B34A-5761-EAD39133F5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84790"/>
            <a:ext cx="8229600" cy="974650"/>
          </a:xfrm>
        </p:spPr>
        <p:txBody>
          <a:bodyPr/>
          <a:lstStyle/>
          <a:p>
            <a:pPr algn="ctr" eaLnBrk="1" hangingPunct="1"/>
            <a:r>
              <a:rPr lang="zh-CN" alt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第一步</a:t>
            </a:r>
            <a:r>
              <a:rPr lang="en-US" altLang="zh-CN" sz="54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1st Step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C18DF65A-66D0-1060-6E5C-2CF03A675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711842"/>
            <a:ext cx="9296400" cy="4869711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耶利米说：耶和华的话临到我说：</a:t>
            </a:r>
          </a:p>
          <a:p>
            <a:pPr>
              <a:lnSpc>
                <a:spcPct val="120000"/>
              </a:lnSpc>
            </a:pP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未将你造在腹中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，我已晓得你。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你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未出母胎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，我已分别你为圣，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我已派你作列国的先知。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耶利米书</a:t>
            </a:r>
            <a:r>
              <a:rPr 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Jeremiah 1:4-5</a:t>
            </a:r>
            <a:endParaRPr lang="zh-CN" altLang="en-US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764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35356DA7-DFF2-B34A-5761-EAD39133F5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84790"/>
            <a:ext cx="8229600" cy="974650"/>
          </a:xfrm>
        </p:spPr>
        <p:txBody>
          <a:bodyPr/>
          <a:lstStyle/>
          <a:p>
            <a:pPr algn="ctr" eaLnBrk="1" hangingPunct="1"/>
            <a:r>
              <a:rPr lang="zh-CN" alt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第一步</a:t>
            </a:r>
            <a:r>
              <a:rPr lang="en-US" altLang="zh-CN" sz="54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1st Step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C18DF65A-66D0-1060-6E5C-2CF03A675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711842"/>
            <a:ext cx="9296400" cy="486971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他在主面前将要为大，淡酒浓酒都不喝，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从母腹里就被完全充满了圣灵</a:t>
            </a: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。他要使许多以色列人回转，归于主他们的神。路</a:t>
            </a:r>
            <a:r>
              <a:rPr lang="en-US" altLang="zh-CN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Luke</a:t>
            </a: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1:15-16 </a:t>
            </a:r>
          </a:p>
          <a:p>
            <a:pPr>
              <a:lnSpc>
                <a:spcPct val="110000"/>
              </a:lnSpc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古者圣王有胎教之法：怀子三月，出居别宫，目不邪视，耳不妄听，音声滋味，以礼节之。颜氏家训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35356DA7-DFF2-B34A-5761-EAD39133F5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861236"/>
            <a:ext cx="8229600" cy="1017181"/>
          </a:xfrm>
        </p:spPr>
        <p:txBody>
          <a:bodyPr/>
          <a:lstStyle/>
          <a:p>
            <a:pPr algn="ctr" eaLnBrk="1" hangingPunct="1"/>
            <a:r>
              <a:rPr lang="zh-CN" alt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第一步</a:t>
            </a:r>
            <a:r>
              <a:rPr lang="en-US" altLang="zh-CN" sz="5400" b="1" dirty="0">
                <a:effectLst>
                  <a:outerShdw blurRad="38100" dist="38100" dir="2700000" algn="tl">
                    <a:srgbClr val="C0C0C0"/>
                  </a:outerShdw>
                </a:effectLst>
                <a:ea typeface="黑体" panose="02010609060101010101" pitchFamily="49" charset="-122"/>
              </a:rPr>
              <a:t>1st Step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C18DF65A-66D0-1060-6E5C-2CF03A675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977656"/>
            <a:ext cx="9144000" cy="455073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我未成形的体质，你的眼早已看见了。你所定的日子，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我尚未度一日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，你都写在你的册上了。诗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 139:16</a:t>
            </a:r>
          </a:p>
          <a:p>
            <a:pPr>
              <a:lnSpc>
                <a:spcPct val="110000"/>
              </a:lnSpc>
            </a:pPr>
            <a:r>
              <a:rPr lang="zh-CN" altLang="en-US" sz="40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上帝</a:t>
            </a:r>
            <a:r>
              <a:rPr lang="zh-CN" altLang="en-US" sz="4000" b="1" kern="10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在创立世界以前</a:t>
            </a:r>
            <a:r>
              <a:rPr lang="zh-CN" altLang="en-US" sz="40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，在基督里拣选了我们，使我们在他面前成为圣洁，毫无瑕疵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。以弗所书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Ephesians 1:4</a:t>
            </a:r>
            <a:endParaRPr lang="zh-CN" alt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290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>
            <a:extLst>
              <a:ext uri="{FF2B5EF4-FFF2-40B4-BE49-F238E27FC236}">
                <a16:creationId xmlns:a16="http://schemas.microsoft.com/office/drawing/2014/main" id="{526B1B6C-C41B-1DA6-356D-C3B54BDB9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5E2E32-86FF-4476-A245-416483D0281F}" type="slidenum">
              <a:rPr lang="en-US" altLang="en-US" sz="140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>
              <a:solidFill>
                <a:srgbClr val="000000"/>
              </a:solidFill>
            </a:endParaRPr>
          </a:p>
        </p:txBody>
      </p:sp>
      <p:sp>
        <p:nvSpPr>
          <p:cNvPr id="1509378" name="Rectangle 2">
            <a:extLst>
              <a:ext uri="{FF2B5EF4-FFF2-40B4-BE49-F238E27FC236}">
                <a16:creationId xmlns:a16="http://schemas.microsoft.com/office/drawing/2014/main" id="{36FA1056-7516-C115-540E-F2A1738AED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09800" y="695707"/>
            <a:ext cx="7772400" cy="914400"/>
          </a:xfrm>
        </p:spPr>
        <p:txBody>
          <a:bodyPr anchor="b"/>
          <a:lstStyle/>
          <a:p>
            <a:pPr algn="ctr" eaLnBrk="1" hangingPunct="1">
              <a:defRPr/>
            </a:pPr>
            <a:r>
              <a:rPr lang="zh-CN" altLang="en-US" sz="5400" b="1" dirty="0">
                <a:ea typeface="黑体" panose="02010609060101010101" pitchFamily="49" charset="-122"/>
              </a:rPr>
              <a:t>走好每一步</a:t>
            </a:r>
            <a:r>
              <a:rPr lang="en-US" altLang="zh-CN" sz="5400" b="1" dirty="0">
                <a:ea typeface="黑体" panose="02010609060101010101" pitchFamily="49" charset="-122"/>
              </a:rPr>
              <a:t>Every Step</a:t>
            </a:r>
          </a:p>
        </p:txBody>
      </p:sp>
      <p:sp>
        <p:nvSpPr>
          <p:cNvPr id="1509379" name="Rectangle 3">
            <a:extLst>
              <a:ext uri="{FF2B5EF4-FFF2-40B4-BE49-F238E27FC236}">
                <a16:creationId xmlns:a16="http://schemas.microsoft.com/office/drawing/2014/main" id="{10963AA0-2F36-6B53-2377-9B3E0EDDE52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11579" y="1807535"/>
            <a:ext cx="10065258" cy="4913941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Char char="q"/>
              <a:defRPr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每一步都是第一步</a:t>
            </a:r>
            <a:endParaRPr lang="en-US" altLang="zh-CN" sz="4400" b="1" dirty="0">
              <a:ea typeface="黑体" panose="02010609060101010101" pitchFamily="49" charset="-122"/>
            </a:endParaRPr>
          </a:p>
          <a:p>
            <a:pPr>
              <a:lnSpc>
                <a:spcPct val="95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Char char="q"/>
              <a:defRPr/>
            </a:pPr>
            <a:r>
              <a:rPr lang="zh-CN" altLang="en-US" sz="4400" b="1" dirty="0"/>
              <a:t>悟已往之不谏，知来者之可追。</a:t>
            </a:r>
          </a:p>
          <a:p>
            <a:pPr eaLnBrk="1" hangingPunct="1">
              <a:lnSpc>
                <a:spcPct val="95000"/>
              </a:lnSpc>
              <a:buClr>
                <a:srgbClr val="0000FF"/>
              </a:buClr>
              <a:buSzPct val="90000"/>
              <a:buFont typeface="Wingdings" panose="05000000000000000000" pitchFamily="2" charset="2"/>
              <a:buChar char="q"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真正的高贵不在于过去和现状，而在于不断地</a:t>
            </a:r>
            <a:r>
              <a:rPr lang="zh-CN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进步</a:t>
            </a:r>
            <a:r>
              <a:rPr lang="zh-CN" altLang="en-US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。真正的伟大不在于第一步，起跑线，而在于每一步，终点站。</a:t>
            </a:r>
            <a:r>
              <a:rPr lang="en-US" altLang="zh-CN" sz="4400" b="1" dirty="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True nobility is being superior to your former self.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09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2">
            <a:extLst>
              <a:ext uri="{FF2B5EF4-FFF2-40B4-BE49-F238E27FC236}">
                <a16:creationId xmlns:a16="http://schemas.microsoft.com/office/drawing/2014/main" id="{B721A177-2955-0050-7D61-35B4C825D3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C7244EC-7696-4DEF-9F5F-01F0274876C5}" type="slidenum">
              <a:rPr lang="en-US" altLang="en-US" sz="1200"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74562" name="Rectangle 2">
            <a:extLst>
              <a:ext uri="{FF2B5EF4-FFF2-40B4-BE49-F238E27FC236}">
                <a16:creationId xmlns:a16="http://schemas.microsoft.com/office/drawing/2014/main" id="{0B8FF987-B9B9-30E3-EB89-3E7758AF48A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436811" y="669852"/>
            <a:ext cx="7772400" cy="855043"/>
          </a:xfrm>
        </p:spPr>
        <p:txBody>
          <a:bodyPr anchor="b">
            <a:noAutofit/>
          </a:bodyPr>
          <a:lstStyle/>
          <a:p>
            <a:pPr algn="ctr" eaLnBrk="1" hangingPunct="1">
              <a:defRPr/>
            </a:pPr>
            <a:r>
              <a:rPr lang="zh-CN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从过去走出来</a:t>
            </a:r>
          </a:p>
        </p:txBody>
      </p:sp>
      <p:sp>
        <p:nvSpPr>
          <p:cNvPr id="1474563" name="Rectangle 3">
            <a:extLst>
              <a:ext uri="{FF2B5EF4-FFF2-40B4-BE49-F238E27FC236}">
                <a16:creationId xmlns:a16="http://schemas.microsoft.com/office/drawing/2014/main" id="{7CB73ADD-E278-416E-0946-FC747412B21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67563" y="1648047"/>
            <a:ext cx="10728251" cy="4976038"/>
          </a:xfrm>
        </p:spPr>
        <p:txBody>
          <a:bodyPr>
            <a:noAutofit/>
          </a:bodyPr>
          <a:lstStyle/>
          <a:p>
            <a:pPr eaLnBrk="1" hangingPunct="1">
              <a:buSzPct val="125000"/>
              <a:buFont typeface="Wingdings" panose="05000000000000000000" pitchFamily="2" charset="2"/>
              <a:buChar char="ü"/>
              <a:defRPr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我们需要反省过去该做什么，更需要清楚现在该做什么。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buSzPct val="125000"/>
              <a:buFont typeface="Wingdings" panose="05000000000000000000" pitchFamily="2" charset="2"/>
              <a:buChar char="ü"/>
              <a:defRPr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神不喜悦我们犯罪，但喜悦我们犯罪之后来到神的面前，靠神重新开始。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SzPct val="125000"/>
              <a:buFont typeface="Wingdings" panose="05000000000000000000" pitchFamily="2" charset="2"/>
              <a:buChar char="ü"/>
              <a:defRPr/>
            </a:pPr>
            <a:r>
              <a:rPr lang="en-US" altLang="zh-CN" sz="4400" b="1" dirty="0">
                <a:solidFill>
                  <a:srgbClr val="0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Our greatest glory is not in never falling, but in rising every time we fall. Confucius </a:t>
            </a:r>
            <a:r>
              <a:rPr lang="zh-CN" altLang="en-US" sz="4400" b="1" dirty="0">
                <a:solidFill>
                  <a:srgbClr val="00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孔子 </a:t>
            </a:r>
            <a:endParaRPr lang="en-US" altLang="zh-CN" sz="4400" b="1" dirty="0"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7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7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96B37BDE-681A-027A-88C7-6379F7A01B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7777" y="609602"/>
            <a:ext cx="8516679" cy="974650"/>
          </a:xfrm>
        </p:spPr>
        <p:txBody>
          <a:bodyPr>
            <a:noAutofit/>
          </a:bodyPr>
          <a:lstStyle/>
          <a:p>
            <a:pPr algn="ctr" eaLnBrk="1" hangingPunct="1"/>
            <a:r>
              <a:rPr lang="zh-CN" altLang="en-US" sz="72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从过去走出来</a:t>
            </a:r>
            <a:endParaRPr lang="en-US" altLang="en-US" sz="72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FB9D3-9B91-088E-AAF0-B4AA57C1C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236" y="1924492"/>
            <a:ext cx="10940904" cy="447630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en-US" sz="4400" b="1" kern="100" dirty="0">
                <a:solidFill>
                  <a:srgbClr val="7030A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放下过去，放过自己</a:t>
            </a:r>
            <a:endParaRPr lang="en-US" altLang="zh-CN" sz="4400" b="1" kern="100" dirty="0">
              <a:solidFill>
                <a:srgbClr val="7030A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zh-CN" altLang="en-US" sz="4400" b="1" kern="1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放下别人，放过别人</a:t>
            </a:r>
            <a:endParaRPr lang="en-US" altLang="zh-CN" sz="4400" b="1" kern="10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4400" b="1" kern="1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求神带领，告别过去</a:t>
            </a:r>
            <a:endParaRPr lang="en-US" altLang="zh-CN" sz="4400" b="1" kern="10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zh-CN" altLang="en-US" sz="44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我们不至消灭，是出于耶和华诸般的慈爱，是因他的怜悯不至断绝。每早晨这都是新的，你的信实极其广大。耶利米哀歌</a:t>
            </a:r>
            <a:r>
              <a:rPr lang="en-US" altLang="zh-CN" sz="44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3:22-23</a:t>
            </a:r>
            <a:endParaRPr lang="en-US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21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96B37BDE-681A-027A-88C7-6379F7A01B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7777" y="609601"/>
            <a:ext cx="8516679" cy="1089025"/>
          </a:xfrm>
        </p:spPr>
        <p:txBody>
          <a:bodyPr>
            <a:noAutofit/>
          </a:bodyPr>
          <a:lstStyle/>
          <a:p>
            <a:pPr algn="ctr" eaLnBrk="1" hangingPunct="1"/>
            <a:r>
              <a:rPr lang="zh-CN" altLang="en-US" sz="72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从过去走出来</a:t>
            </a:r>
            <a:endParaRPr lang="en-US" altLang="en-US" sz="72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FB9D3-9B91-088E-AAF0-B4AA57C1C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35126"/>
            <a:ext cx="10302948" cy="4465674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zh-CN" altLang="en-US" sz="4400" b="1" kern="1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如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果有人在基督里，他就是新造的人，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旧事已过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，看哪！一切都已经成为新的了。林后</a:t>
            </a: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 Cor. 5:17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，三一本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我只有一件事，</a:t>
            </a: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就是忘记背后，努力面前的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，向着标竿直跑，要得神在基督耶稣里从上面召我来得的奖赏。腓 </a:t>
            </a: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3:13-14</a:t>
            </a:r>
          </a:p>
          <a:p>
            <a:pPr eaLnBrk="1" hangingPunct="1">
              <a:defRPr/>
            </a:pPr>
            <a:endParaRPr lang="en-US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A2442E-68E5-7534-616C-634915303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946297"/>
            <a:ext cx="8911687" cy="1180214"/>
          </a:xfrm>
        </p:spPr>
        <p:txBody>
          <a:bodyPr>
            <a:noAutofit/>
          </a:bodyPr>
          <a:lstStyle/>
          <a:p>
            <a:pPr algn="ctr"/>
            <a:r>
              <a:rPr lang="zh-CN" altLang="en-US" sz="80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走好第一步</a:t>
            </a:r>
            <a:endParaRPr lang="en-US" sz="8000" b="1" dirty="0">
              <a:solidFill>
                <a:srgbClr val="00206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B079EA4-A9D3-F645-0261-C8877B84F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107" y="2530549"/>
            <a:ext cx="9324755" cy="373202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Clr>
                <a:srgbClr val="FF0000"/>
              </a:buClr>
            </a:pPr>
            <a:r>
              <a:rPr lang="zh-CN" altLang="en-US" sz="66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走好第一步</a:t>
            </a:r>
            <a:r>
              <a:rPr lang="en-US" altLang="zh-CN" sz="6600" b="1" i="0" u="none" strike="noStrike" baseline="0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1st Step</a:t>
            </a:r>
          </a:p>
          <a:p>
            <a:pPr>
              <a:lnSpc>
                <a:spcPct val="110000"/>
              </a:lnSpc>
              <a:buClr>
                <a:srgbClr val="FF0000"/>
              </a:buClr>
            </a:pPr>
            <a:r>
              <a:rPr lang="zh-CN" altLang="en-US" sz="66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走好每一步</a:t>
            </a:r>
            <a:r>
              <a:rPr lang="en-US" altLang="zh-CN" sz="66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Every Step</a:t>
            </a:r>
          </a:p>
          <a:p>
            <a:pPr>
              <a:lnSpc>
                <a:spcPct val="110000"/>
              </a:lnSpc>
              <a:buClr>
                <a:srgbClr val="FF0000"/>
              </a:buClr>
            </a:pPr>
            <a:r>
              <a:rPr lang="zh-CN" altLang="en-US" sz="66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走好信仰第一步</a:t>
            </a:r>
            <a:r>
              <a:rPr lang="en-US" altLang="zh-CN" sz="6600" b="1" dirty="0">
                <a:solidFill>
                  <a:srgbClr val="00206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Faith</a:t>
            </a:r>
            <a:endParaRPr lang="en-US" sz="6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9942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722</TotalTime>
  <Words>1967</Words>
  <Application>Microsoft Office PowerPoint</Application>
  <PresentationFormat>Widescreen</PresentationFormat>
  <Paragraphs>84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MS PGothic</vt:lpstr>
      <vt:lpstr>黑体</vt:lpstr>
      <vt:lpstr>Arial</vt:lpstr>
      <vt:lpstr>Calibri</vt:lpstr>
      <vt:lpstr>Century Gothic</vt:lpstr>
      <vt:lpstr>Times New Roman</vt:lpstr>
      <vt:lpstr>Wingdings</vt:lpstr>
      <vt:lpstr>Wingdings 3</vt:lpstr>
      <vt:lpstr>Wisp</vt:lpstr>
      <vt:lpstr>走好第一步</vt:lpstr>
      <vt:lpstr>第一步1st Step</vt:lpstr>
      <vt:lpstr>第一步1st Step</vt:lpstr>
      <vt:lpstr>第一步1st Step</vt:lpstr>
      <vt:lpstr>走好每一步Every Step</vt:lpstr>
      <vt:lpstr>从过去走出来</vt:lpstr>
      <vt:lpstr>从过去走出来</vt:lpstr>
      <vt:lpstr>从过去走出来</vt:lpstr>
      <vt:lpstr>走好第一步</vt:lpstr>
      <vt:lpstr>走好信仰第一步</vt:lpstr>
      <vt:lpstr>走好信仰第一步</vt:lpstr>
      <vt:lpstr>PowerPoint Presentation</vt:lpstr>
      <vt:lpstr>PowerPoint Presentation</vt:lpstr>
      <vt:lpstr>神的圣洁</vt:lpstr>
      <vt:lpstr>神的圣洁与神的爱</vt:lpstr>
      <vt:lpstr>神的圣洁与神的爱</vt:lpstr>
      <vt:lpstr>走好第一步：根基</vt:lpstr>
      <vt:lpstr>走好第一步：根基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Vine Mu</dc:creator>
  <cp:lastModifiedBy>Vine Mu</cp:lastModifiedBy>
  <cp:revision>83</cp:revision>
  <cp:lastPrinted>2024-06-09T02:33:08Z</cp:lastPrinted>
  <dcterms:created xsi:type="dcterms:W3CDTF">2024-06-01T19:57:10Z</dcterms:created>
  <dcterms:modified xsi:type="dcterms:W3CDTF">2024-07-17T17:38:29Z</dcterms:modified>
</cp:coreProperties>
</file>