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2"/>
    <p:sldId id="1375" r:id="rId3"/>
    <p:sldId id="1376" r:id="rId4"/>
    <p:sldId id="1362" r:id="rId5"/>
    <p:sldId id="1195" r:id="rId6"/>
    <p:sldId id="1368" r:id="rId7"/>
    <p:sldId id="1365" r:id="rId8"/>
    <p:sldId id="1367" r:id="rId9"/>
    <p:sldId id="1372" r:id="rId10"/>
    <p:sldId id="1369" r:id="rId11"/>
    <p:sldId id="1364" r:id="rId12"/>
    <p:sldId id="1366" r:id="rId13"/>
    <p:sldId id="1374" r:id="rId14"/>
    <p:sldId id="1370" r:id="rId15"/>
    <p:sldId id="1371" r:id="rId16"/>
    <p:sldId id="1373" r:id="rId17"/>
    <p:sldId id="1333" r:id="rId18"/>
    <p:sldId id="1363" r:id="rId19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8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4E18C-B2B1-40B3-9317-8E9B8F1B14C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5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5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8E80F-F80E-421F-AD49-D6F6E1A9C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41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E8E80F-F80E-421F-AD49-D6F6E1A9C9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6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53782-B7BF-6FA8-2893-FFC8B88CE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AC63FB-0DDA-15E5-51F8-70A9667C0F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3382EB-7F24-BF26-5287-70DCF0B34B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42E447-9D54-8A61-34FD-FE65E20477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E8E80F-F80E-421F-AD49-D6F6E1A9C9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23A3C-740F-08AE-0D3F-9B23E4C02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63E6AD-60D1-A525-C95D-C3FCFF887A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3CCB57-83ED-88C4-2AB6-7BD59C3F1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2255D9-3651-B9EE-AC42-2AFD860640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E8E80F-F80E-421F-AD49-D6F6E1A9C9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37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DE741-42DC-FE26-DD1B-13EB08C68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9335B4-FE5A-9DCF-47A9-C3F1EAC057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AC330B-C0E0-5F2A-ADED-F8390C33FD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CAFBE4-32E5-9D95-1A32-50AE083959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E8E80F-F80E-421F-AD49-D6F6E1A9C9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73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CB569-476B-8EFC-A943-2B95ACC02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43AF1F-3CFA-B4E0-321D-39B20176EE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64FCB5-A242-983D-18C5-55752D3392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6D743-521F-88BD-203E-B5D3062810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E8E80F-F80E-421F-AD49-D6F6E1A9C9B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86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607DD-473D-946C-9633-8A1F3671D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39E516-096D-9EBB-67A1-9FB758773B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E679B7-3001-1B00-58C2-B14232FCD4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AA3431-A332-2CE6-068F-11F7CDC20C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E8E80F-F80E-421F-AD49-D6F6E1A9C9B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40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B2C5-247E-48D8-9FE7-7854E2E0D0FD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40AD-17B9-4200-9815-E8F346AE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6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DA5E8D-300E-FE49-4EBB-DC7CAE819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1" y="1508051"/>
            <a:ext cx="10239154" cy="1288312"/>
          </a:xfrm>
        </p:spPr>
        <p:txBody>
          <a:bodyPr>
            <a:noAutofit/>
          </a:bodyPr>
          <a:lstStyle/>
          <a:p>
            <a:pPr algn="ctr"/>
            <a:r>
              <a:rPr lang="zh-CN" altLang="en-US" sz="72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信心是怎样炼成的？</a:t>
            </a:r>
            <a:endParaRPr lang="en-US" sz="72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3C33103-69F6-810A-8DA4-0B0ED8958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1060" y="3429000"/>
            <a:ext cx="7889359" cy="186069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历代志下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Chronicles </a:t>
            </a:r>
          </a:p>
          <a:p>
            <a:pPr marL="0" indent="0" algn="ctr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20:12-22</a:t>
            </a:r>
            <a:endParaRPr lang="en-US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865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2AEE8-3EE3-73A4-D1C5-A003118A5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78EF4384-2166-4A40-F769-CCE074E1A7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E7D391-4706-4773-AC02-39AB29824AE6}" type="slidenum">
              <a:rPr lang="en-US" altLang="en-US" b="1" smtClean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10</a:t>
            </a:fld>
            <a:endParaRPr lang="en-US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69065C74-FD7E-1120-1FAB-16E8E08BFBF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373A5DA-781C-4290-8C77-5329692D5DBF}" type="slidenum">
              <a:rPr lang="en-US" altLang="en-US" sz="12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10</a:t>
            </a:fld>
            <a:endParaRPr lang="en-US" altLang="en-US" sz="12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3527D4F0-C53E-2579-7146-9EE66957A7F4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27321" y="554593"/>
            <a:ext cx="11111023" cy="6166883"/>
          </a:xfrm>
        </p:spPr>
        <p:txBody>
          <a:bodyPr>
            <a:noAutofit/>
          </a:bodyPr>
          <a:lstStyle/>
          <a:p>
            <a:r>
              <a:rPr lang="zh-CN" altLang="en-US" sz="3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代下</a:t>
            </a:r>
            <a:r>
              <a:rPr lang="en-US" altLang="zh-CN" sz="3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Chr. </a:t>
            </a:r>
            <a:r>
              <a:rPr lang="en-US" altLang="zh-CN" sz="3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8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约沙法就面伏于地，犹大众人和耶路撒冷的居民也俯伏在耶和华面前，</a:t>
            </a:r>
            <a:r>
              <a:rPr lang="zh-CN" altLang="en-US" sz="3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敬拜</a:t>
            </a:r>
            <a:r>
              <a:rPr lang="zh-CN" alt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耶和华。</a:t>
            </a:r>
            <a:r>
              <a:rPr lang="en-US" sz="38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哥辖族和可拉族的利未人都起来，用极大的声音</a:t>
            </a:r>
            <a:r>
              <a:rPr lang="zh-CN" altLang="en-US" sz="3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赞美</a:t>
            </a:r>
            <a:r>
              <a:rPr lang="zh-CN" alt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耶和华以色列的神。</a:t>
            </a:r>
            <a:r>
              <a:rPr lang="en-US" sz="38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次日清早，众人起来往提哥亚的旷野去。出去的时候，约沙法站着说：犹大人和耶路撒冷的居民哪，要听我说，</a:t>
            </a:r>
            <a:r>
              <a:rPr lang="zh-CN" altLang="en-US" sz="3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</a:t>
            </a:r>
            <a:r>
              <a:rPr lang="zh-CN" alt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耶和华你们的神就必立稳。</a:t>
            </a:r>
            <a:r>
              <a:rPr lang="zh-CN" altLang="en-US" sz="3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</a:t>
            </a:r>
            <a:r>
              <a:rPr lang="zh-CN" alt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他的先知就必亨通。</a:t>
            </a:r>
          </a:p>
          <a:p>
            <a:pPr algn="l" rtl="0"/>
            <a:r>
              <a:rPr 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8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约沙法既与民商议了，就设立歌唱的人，</a:t>
            </a:r>
            <a:r>
              <a:rPr lang="zh-CN" altLang="en-US" sz="3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颂赞耶和华，使他们穿上圣洁的礼服，走在军前赞美耶和华</a:t>
            </a:r>
            <a:r>
              <a:rPr lang="zh-CN" altLang="en-US" sz="3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说：当称谢耶和华，因他的慈爱永远长存。</a:t>
            </a:r>
            <a:endParaRPr lang="en-US" altLang="zh-CN" sz="3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317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3F28D-C98A-1672-CFD6-296841994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B58A5935-30A8-0DEF-4DDE-C683679D30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E7D391-4706-4773-AC02-39AB29824AE6}" type="slidenum">
              <a:rPr lang="en-US" altLang="en-US" b="1" smtClean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11</a:t>
            </a:fld>
            <a:endParaRPr lang="en-US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71A531BC-F947-C255-618B-1309E9C9E59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373A5DA-781C-4290-8C77-5329692D5DBF}" type="slidenum">
              <a:rPr lang="en-US" altLang="en-US" sz="12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11</a:t>
            </a:fld>
            <a:endParaRPr lang="en-US" altLang="en-US" sz="12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DA01C7D7-0AC2-5F59-C78F-AA43FBD29BA5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073888" y="1660908"/>
            <a:ext cx="10494335" cy="5060568"/>
          </a:xfrm>
        </p:spPr>
        <p:txBody>
          <a:bodyPr>
            <a:noAutofit/>
          </a:bodyPr>
          <a:lstStyle/>
          <a:p>
            <a:pPr algn="l" rtl="0"/>
            <a:r>
              <a:rPr lang="en-US" altLang="zh-CN" sz="44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altLang="zh-CN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哥辖族和可拉族的利未人都起来，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用极大的声音赞美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耶和华以色列的神。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endParaRPr lang="zh-CN" altLang="en-US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/>
            <a:r>
              <a:rPr lang="en-US" altLang="zh-CN" sz="44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en-US" altLang="zh-CN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约沙法既与民商议了，就设立歌唱的人，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颂赞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耶和华，使他们穿上圣洁的礼服，走在军前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赞美耶和华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说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当称谢耶和华，因他的慈爱永远长存。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代下</a:t>
            </a:r>
            <a:r>
              <a:rPr 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Chr. 20:19, 21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CD7DDD1E-D917-2109-37DF-15C77515F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578" y="644907"/>
            <a:ext cx="1016095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信心是怎样炼成的？：赞美神</a:t>
            </a:r>
            <a:endParaRPr lang="en-US" altLang="zh-CN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669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BEEC2-1147-1C85-C6C9-180C4A91C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94F43577-3D36-8CA1-D316-8809C2971C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E7D391-4706-4773-AC02-39AB29824AE6}" type="slidenum">
              <a:rPr lang="en-US" altLang="en-US" b="1" smtClean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12</a:t>
            </a:fld>
            <a:endParaRPr lang="en-US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952F66B5-343D-ED5B-0D1C-E69059EC2C4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373A5DA-781C-4290-8C77-5329692D5DBF}" type="slidenum">
              <a:rPr lang="en-US" altLang="en-US" sz="12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12</a:t>
            </a:fld>
            <a:endParaRPr lang="en-US" altLang="en-US" sz="12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05D2865A-87E8-4732-EA65-EF07D1D15B3D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073888" y="1803444"/>
            <a:ext cx="10494335" cy="4918031"/>
          </a:xfrm>
        </p:spPr>
        <p:txBody>
          <a:bodyPr>
            <a:noAutofit/>
          </a:bodyPr>
          <a:lstStyle/>
          <a:p>
            <a:pPr algn="l" rtl="0"/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焦点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Focus Transfer</a:t>
            </a:r>
          </a:p>
          <a:p>
            <a:pPr algn="l" rtl="0"/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放下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Self-Denial</a:t>
            </a:r>
          </a:p>
          <a:p>
            <a:pPr algn="l" rtl="0"/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安息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Rest in the Lord</a:t>
            </a:r>
          </a:p>
          <a:p>
            <a:pPr algn="l" rtl="0"/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神旨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Will of God</a:t>
            </a:r>
          </a:p>
          <a:p>
            <a:pPr algn="l" rtl="0"/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信靠顺服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Trust and Obey</a:t>
            </a:r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A2CF031A-F828-C0EB-8D49-04F78CB5F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777" y="644907"/>
            <a:ext cx="1175252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信心是怎样炼成的？：赞美神</a:t>
            </a:r>
            <a:endParaRPr lang="en-US" altLang="zh-CN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178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8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2159B-2AB7-F19D-2A75-EFC44FB4D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8FD57A8B-1835-06C7-5FBE-DC424EC67B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E7D391-4706-4773-AC02-39AB29824AE6}" type="slidenum">
              <a:rPr lang="en-US" altLang="en-US" b="1" smtClean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13</a:t>
            </a:fld>
            <a:endParaRPr lang="en-US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89EB8990-47A8-3008-FDB7-65688BE26A4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373A5DA-781C-4290-8C77-5329692D5DBF}" type="slidenum">
              <a:rPr lang="en-US" altLang="en-US" sz="12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13</a:t>
            </a:fld>
            <a:endParaRPr lang="en-US" altLang="en-US" sz="12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CD990109-0DFA-9859-79F5-23DC537FB352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71870" y="1223208"/>
            <a:ext cx="10770781" cy="5498268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主耶和华以色列的圣者曾如此说：</a:t>
            </a:r>
            <a:r>
              <a:rPr lang="zh-CN" altLang="en-US" sz="4000" b="1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你们得救在乎归回安息。你们得力在乎平静安稳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你们竟自不肯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。以赛亚书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Isa. 30:15</a:t>
            </a:r>
          </a:p>
          <a:p>
            <a:pPr algn="l" rtl="0">
              <a:buClr>
                <a:srgbClr val="FF0000"/>
              </a:buClr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诗篇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Psalm 131:1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（大卫上行之诗。）耶和华啊！</a:t>
            </a:r>
            <a:r>
              <a:rPr lang="zh-CN" altLang="en-US" sz="4000" b="1" i="0" u="none" strike="noStrike" baseline="0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我的心不狂傲，我的眼不高大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。重大和测不透的事，我也不敢行。</a:t>
            </a:r>
            <a:r>
              <a:rPr lang="en-US" altLang="zh-CN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我的心平稳安静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，好像断过奶的孩子在他母亲的怀中。我的心在我里面真像断过奶的孩子。</a:t>
            </a:r>
            <a:r>
              <a:rPr lang="en-US" altLang="zh-CN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以色列啊！你当仰望耶和华，从今时直到永远。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128E568C-4E4E-D84A-2835-CCEDFB2F5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888" y="299878"/>
            <a:ext cx="1004422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赞美的功效：安息</a:t>
            </a:r>
            <a:r>
              <a:rPr lang="en-US" altLang="zh-CN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Rest</a:t>
            </a:r>
          </a:p>
        </p:txBody>
      </p:sp>
    </p:spTree>
    <p:extLst>
      <p:ext uri="{BB962C8B-B14F-4D97-AF65-F5344CB8AC3E}">
        <p14:creationId xmlns:p14="http://schemas.microsoft.com/office/powerpoint/2010/main" val="3716189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64727-6857-AB8B-298B-BEBCDB83B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8877A0-A04E-5DC7-7FE2-E7A6CB329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001" y="978194"/>
            <a:ext cx="8465998" cy="1084520"/>
          </a:xfrm>
        </p:spPr>
        <p:txBody>
          <a:bodyPr>
            <a:noAutofit/>
          </a:bodyPr>
          <a:lstStyle/>
          <a:p>
            <a:pPr algn="ctr"/>
            <a:r>
              <a:rPr lang="zh-CN" altLang="en-US" sz="72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赞美的大能：得胜</a:t>
            </a:r>
            <a:endParaRPr lang="en-US" sz="72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67D14A-B6FD-7E35-C944-D2C98183C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196" y="2488019"/>
            <a:ext cx="10239154" cy="38064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众人方</a:t>
            </a:r>
            <a:r>
              <a:rPr lang="zh-CN" altLang="en-US" sz="5400" b="1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唱歌赞美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的时候，耶和华就派</a:t>
            </a:r>
            <a:r>
              <a:rPr lang="zh-CN" altLang="en-US" sz="5400" b="1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伏兵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击杀那来攻击犹大人的亚扪人、摩押人和西珥山人，他们就被打败了。代下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Chr. 20:22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767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FB229-D4DD-7663-B673-CC1988156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05623F20-A843-676A-349E-4B068666D9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E7D391-4706-4773-AC02-39AB29824AE6}" type="slidenum">
              <a:rPr lang="en-US" altLang="en-US" b="1" smtClean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15</a:t>
            </a:fld>
            <a:endParaRPr lang="en-US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79C817A3-BD42-F76C-3711-C7D8126BD34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373A5DA-781C-4290-8C77-5329692D5DBF}" type="slidenum">
              <a:rPr lang="en-US" altLang="en-US" sz="12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15</a:t>
            </a:fld>
            <a:endParaRPr lang="en-US" altLang="en-US" sz="12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D620F8E3-AE43-C3FA-91A1-662BCF35FA8D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073888" y="2328530"/>
            <a:ext cx="10494335" cy="4118479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犹大和耶路撒冷人哪！这次</a:t>
            </a:r>
            <a:r>
              <a:rPr lang="zh-CN" altLang="en-US" sz="4800" b="1" i="0" u="none" strike="noStrike" baseline="0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不要争战</a:t>
            </a:r>
            <a:r>
              <a:rPr lang="zh-CN" altLang="en-US" sz="4800" b="1" i="0" u="none" strike="noStrike" baseline="0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，要摆阵站着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看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耶和华为你们施行拯救。不要恐惧，也不要惊惶。明日当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出去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迎敌，因为耶和华与你们同在。代下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Chr. 20:17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918F6148-0CE9-9188-C558-4509206EE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949" y="1152907"/>
            <a:ext cx="100442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信靠顺服、小事忠心</a:t>
            </a:r>
            <a:endParaRPr lang="en-US" altLang="zh-CN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521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E3DF7-519C-E136-7DF2-6B7442169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5BD2880B-0D5B-9B22-718D-3696715177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E7D391-4706-4773-AC02-39AB29824AE6}" type="slidenum">
              <a:rPr lang="en-US" altLang="en-US" b="1" smtClean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16</a:t>
            </a:fld>
            <a:endParaRPr lang="en-US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55D96CDD-021C-1FA4-AD77-5D636E8DBD1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373A5DA-781C-4290-8C77-5329692D5DBF}" type="slidenum">
              <a:rPr lang="en-US" altLang="en-US" sz="12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16</a:t>
            </a:fld>
            <a:endParaRPr lang="en-US" altLang="en-US" sz="12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ACF4F442-4A57-3178-C1C3-C860F67EEACA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073888" y="2328530"/>
            <a:ext cx="10494335" cy="4118479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zh-CN" altLang="en-US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人在最小的事上忠心，</a:t>
            </a:r>
            <a:endParaRPr lang="en-US" altLang="zh-CN" sz="5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zh-CN" altLang="en-US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在大事上也忠心。</a:t>
            </a:r>
            <a:endParaRPr lang="en-US" altLang="zh-CN" sz="5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zh-CN" altLang="en-US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在最小的事上不义，</a:t>
            </a:r>
            <a:endParaRPr lang="en-US" altLang="zh-CN" sz="5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zh-CN" altLang="en-US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在大事上也不义。 路加福音</a:t>
            </a:r>
            <a:r>
              <a:rPr lang="en-US" altLang="zh-CN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16:10</a:t>
            </a:r>
            <a:endParaRPr lang="en-US" altLang="zh-CN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AD512D82-EC96-4281-993C-2C77C3706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949" y="970344"/>
            <a:ext cx="1004422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6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信靠顺服、小事忠心</a:t>
            </a:r>
            <a:endParaRPr lang="en-US" altLang="zh-CN" sz="66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471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31418-8B37-EA2E-B5FD-26A993570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64778-C825-CD38-7933-2BCB61E4B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776" y="496958"/>
            <a:ext cx="10396330" cy="1182756"/>
          </a:xfrm>
        </p:spPr>
        <p:txBody>
          <a:bodyPr>
            <a:noAutofit/>
          </a:bodyPr>
          <a:lstStyle/>
          <a:p>
            <a:pPr algn="ctr">
              <a:buClr>
                <a:srgbClr val="FF0000"/>
              </a:buClr>
            </a:pPr>
            <a:r>
              <a:rPr lang="zh-CN" altLang="en-US" sz="8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小事忠心</a:t>
            </a:r>
            <a:endParaRPr lang="en-US" altLang="zh-CN" sz="8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7F956-5211-02DE-A7FD-F2AC05664BC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00200" y="1868557"/>
            <a:ext cx="9332844" cy="4810540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5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祷告读经</a:t>
            </a:r>
            <a:endParaRPr lang="en-US" altLang="zh-CN" sz="5400" b="1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5400" b="1" i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属灵书籍</a:t>
            </a:r>
            <a:endParaRPr lang="en-US" altLang="zh-CN" sz="5400" b="1" i="0" dirty="0">
              <a:solidFill>
                <a:schemeClr val="accent4"/>
              </a:solidFill>
              <a:effectLst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5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敬拜诗歌</a:t>
            </a:r>
            <a:endParaRPr lang="en-US" altLang="zh-CN" sz="5400" b="1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5400" b="1" i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属灵伙伴</a:t>
            </a:r>
            <a:endParaRPr lang="en-US" altLang="zh-CN" sz="5400" b="1" i="0" dirty="0">
              <a:solidFill>
                <a:schemeClr val="accent4"/>
              </a:solidFill>
              <a:effectLst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5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慕道朋友</a:t>
            </a:r>
            <a:endParaRPr lang="en-US" sz="5400" b="1" baseline="3000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358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8CF99-AD7C-B10B-BB90-99B3976E5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89C0DDA-4966-B4EB-EC3E-45CC4EBAB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470" y="572387"/>
            <a:ext cx="8633637" cy="1022498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信心是怎样炼成的？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203A4E-3C12-C3DE-4ED9-9E13080CA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809" y="1594886"/>
            <a:ext cx="10653824" cy="4997300"/>
          </a:xfrm>
        </p:spPr>
        <p:txBody>
          <a:bodyPr>
            <a:noAutofit/>
          </a:bodyPr>
          <a:lstStyle/>
          <a:p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错误、难处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Mistakes, Difficulties</a:t>
            </a:r>
          </a:p>
          <a:p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寻求上帝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Seek God</a:t>
            </a:r>
          </a:p>
          <a:p>
            <a:r>
              <a:rPr lang="zh-CN" altLang="en-US" sz="4800" b="1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随从圣灵</a:t>
            </a:r>
            <a:r>
              <a:rPr lang="en-US" altLang="zh-CN" sz="4800" b="1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Follow the Holy Spirit</a:t>
            </a:r>
          </a:p>
          <a:p>
            <a:r>
              <a:rPr lang="zh-CN" altLang="en-US" sz="4800" b="1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赞美感谢</a:t>
            </a:r>
            <a:r>
              <a:rPr lang="en-US" altLang="zh-CN" sz="4800" b="1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Praise and Give Thanks</a:t>
            </a:r>
          </a:p>
          <a:p>
            <a:r>
              <a:rPr lang="zh-CN" altLang="en-US" sz="4800" b="1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信靠顺服</a:t>
            </a:r>
            <a:r>
              <a:rPr lang="en-US" altLang="zh-CN" sz="4800" b="1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Trust and Obey</a:t>
            </a:r>
          </a:p>
          <a:p>
            <a:r>
              <a:rPr lang="zh-CN" altLang="en-US" sz="4800" b="1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小事忠心</a:t>
            </a:r>
            <a:r>
              <a:rPr lang="en-US" altLang="zh-CN" sz="4800" b="1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Faithful in little things</a:t>
            </a:r>
            <a:endParaRPr lang="en-US" sz="4800" b="1" dirty="0">
              <a:solidFill>
                <a:schemeClr val="accent4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947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3E41A-38DA-8CF0-E65A-53FBDC483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DC168C-EB76-4390-BA97-4743BB736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809" y="1807535"/>
            <a:ext cx="10653824" cy="4742120"/>
          </a:xfrm>
        </p:spPr>
        <p:txBody>
          <a:bodyPr>
            <a:noAutofit/>
          </a:bodyPr>
          <a:lstStyle/>
          <a:p>
            <a:pPr algn="l" rtl="0"/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犹大王约沙法平平安安地回耶路撒冷，到宫里去了。</a:t>
            </a:r>
          </a:p>
          <a:p>
            <a:pPr algn="l" rtl="0"/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先见哈拿尼的儿子耶户出来迎接约沙法王，对他说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你岂当帮助恶人，爱那恨恶耶和华的人呢？因此耶和华的忿怒临到你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algn="l" rtl="0"/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然而你还有善行，因你从国中除掉木偶，立定心意寻求神。历代志下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Chr. 19:1-3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02D1BEE1-ADE8-D1A8-A73D-74DD91F28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34" y="583019"/>
            <a:ext cx="10239154" cy="1022498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信心是怎样炼成的？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027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00C40-0D9E-4837-FBF9-A1663393B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15530AC-8C61-8BE4-F894-517892EDD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809" y="1807535"/>
            <a:ext cx="10653824" cy="4742120"/>
          </a:xfrm>
        </p:spPr>
        <p:txBody>
          <a:bodyPr>
            <a:noAutofit/>
          </a:bodyPr>
          <a:lstStyle/>
          <a:p>
            <a:pPr algn="l" rtl="0"/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这不是说：我已经得着了，已经完全了。我乃是竭力追求，或者可以得着基督耶稣所以得着我的。</a:t>
            </a:r>
          </a:p>
          <a:p>
            <a:pPr algn="l" rtl="0"/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弟兄们，我不是以为自己已经得着了。我只有一件事，就是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忘记背后，努力面前的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</a:t>
            </a:r>
          </a:p>
          <a:p>
            <a:pPr algn="l" rtl="0"/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向着标竿直跑，要得神在基督耶稣里从上面召我来得的奖赏。腓利比书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Phil. 3:12-14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BD571371-62E4-1855-7FB9-72530117C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909" y="646814"/>
            <a:ext cx="10239154" cy="1022498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信心是怎样炼成的？错误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07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56A68-F7B0-41C7-7E4D-A996F9516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02387DC-1A9B-9735-486D-CB2F51409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809" y="1807535"/>
            <a:ext cx="10653824" cy="4742120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历代志下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Chr. 20:1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此后，摩押人和亚扪人，又有米乌尼人，一同来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攻击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约沙法。</a:t>
            </a:r>
            <a:r>
              <a:rPr lang="en-US" sz="40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有人来报告约沙法说：从海外亚兰那边有大军来攻击你，如今他们在哈洗逊他玛，就是隐基底。</a:t>
            </a:r>
          </a:p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约沙法便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惧怕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，定意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寻求耶和华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，在犹大全地宣告禁食。</a:t>
            </a:r>
            <a:r>
              <a:rPr lang="en-US" sz="40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于是犹大人聚会，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求耶和华帮助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。犹大各城都有人出来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寻求耶和华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AD7B7B1D-23B8-A260-7D7C-56C32BC5B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2866" y="606056"/>
            <a:ext cx="10239154" cy="1084522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信心是怎样炼成的？</a:t>
            </a:r>
            <a:endParaRPr lang="en-US" sz="6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05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593FD072-540C-BA90-BBEB-FC6F1923DC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E7D391-4706-4773-AC02-39AB29824AE6}" type="slidenum">
              <a:rPr lang="en-US" altLang="en-US" b="1" smtClean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5</a:t>
            </a:fld>
            <a:endParaRPr lang="en-US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0CC27146-2FCF-E36A-40D0-D85C50A2F57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373A5DA-781C-4290-8C77-5329692D5DBF}" type="slidenum">
              <a:rPr lang="en-US" altLang="en-US" sz="12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5</a:t>
            </a:fld>
            <a:endParaRPr lang="en-US" altLang="en-US" sz="12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3C5C79EB-8604-6234-7486-911ECF9D45E4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073889" y="1839433"/>
            <a:ext cx="10228520" cy="4657060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如果没有难处，我们就很难自动寻求神。难处越大，寻求的动力、定意、迫切就越大。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神有时把我们放在某种处境中，让我们有难处，有实际的需要，让我们带着需要和渴望来读经祷告聚会寻求神，从而经历神。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神常常借着我们生活的难处和需要让我们认识到属灵的需要，对神的需要。</a:t>
            </a: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Austin-Sparks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ADB6E4A7-7C08-BC0C-8A72-EA77F335D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579" y="644907"/>
            <a:ext cx="952299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信心是怎样炼成的？：难处</a:t>
            </a:r>
            <a:endParaRPr lang="en-US" altLang="zh-CN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E7093-AE4A-0C39-1FEB-0F20C68A6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0B10E9A2-5ECD-E9F3-14D8-2FD62F8323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E7D391-4706-4773-AC02-39AB29824AE6}" type="slidenum">
              <a:rPr lang="en-US" altLang="en-US" b="1" smtClean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6</a:t>
            </a:fld>
            <a:endParaRPr lang="en-US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1F15BA6A-2509-950C-2B74-53E1E88B80B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373A5DA-781C-4290-8C77-5329692D5DBF}" type="slidenum">
              <a:rPr lang="en-US" altLang="en-US" sz="12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6</a:t>
            </a:fld>
            <a:endParaRPr lang="en-US" altLang="en-US" sz="12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1D19D02A-82BA-E53E-85CD-4840F0DEC755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073889" y="2211572"/>
            <a:ext cx="10228520" cy="4144780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认识到、承认、接受自己不行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我们的神啊！你不惩罚他们吗？因为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我们无力抵挡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这来攻击我们的大军，</a:t>
            </a:r>
            <a:r>
              <a:rPr lang="zh-CN" altLang="en-US" sz="4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我们也不知道怎样行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4800" b="1" i="0" u="none" strike="noStrike" baseline="0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我们的眼目单仰望你</a:t>
            </a:r>
            <a:r>
              <a:rPr lang="zh-CN" altLang="en-US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。代下</a:t>
            </a:r>
            <a:r>
              <a:rPr lang="en-US" altLang="zh-CN" sz="48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Chr. 20:12</a:t>
            </a:r>
            <a:endParaRPr lang="zh-CN" altLang="en-US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04423A62-3330-D19E-DB13-8E3609CD7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889" y="970344"/>
            <a:ext cx="1091254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信心是怎样炼成的？：自己不行</a:t>
            </a:r>
            <a:endParaRPr lang="en-US" altLang="zh-CN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404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43907-F2C9-4EAC-8A08-387F8194B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52053403-210E-975E-8096-A5281416C9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E7D391-4706-4773-AC02-39AB29824AE6}" type="slidenum">
              <a:rPr lang="en-US" altLang="en-US" b="1" smtClean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7</a:t>
            </a:fld>
            <a:endParaRPr lang="en-US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F7DEDDDF-D2A3-472F-25D5-D244BC7AC7E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373A5DA-781C-4290-8C77-5329692D5DBF}" type="slidenum">
              <a:rPr lang="en-US" altLang="en-US" sz="12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7</a:t>
            </a:fld>
            <a:endParaRPr lang="en-US" altLang="en-US" sz="12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B9C3BFB7-A93D-4334-5991-2CCDD745563D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073889" y="1660908"/>
            <a:ext cx="10228520" cy="5060568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惧怕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定意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禁食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一直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一起：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犹大众人和他们的婴孩、妻子、儿女都站在耶和华面前。代下 </a:t>
            </a:r>
            <a:r>
              <a:rPr lang="en-US" altLang="zh-CN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20:13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9F26A2BC-11E3-C79E-4858-5DFB965B0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579" y="644907"/>
            <a:ext cx="1022852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信心是怎样炼成的？：寻求神</a:t>
            </a:r>
            <a:endParaRPr lang="en-US" altLang="zh-CN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14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6CF5C-5AE2-FFE8-41FE-70ADF8A30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DC70617A-E5E5-075A-CD87-CA0967335F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E7D391-4706-4773-AC02-39AB29824AE6}" type="slidenum">
              <a:rPr lang="en-US" altLang="en-US" b="1" smtClean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8</a:t>
            </a:fld>
            <a:endParaRPr lang="en-US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EDC12531-2A54-3100-2943-1724CD216FE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373A5DA-781C-4290-8C77-5329692D5DBF}" type="slidenum">
              <a:rPr lang="en-US" altLang="en-US" sz="12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8</a:t>
            </a:fld>
            <a:endParaRPr lang="en-US" altLang="en-US" sz="12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FB5F8169-D248-C69B-99BD-01C5D741A1A8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29340" y="457200"/>
            <a:ext cx="10738883" cy="6264275"/>
          </a:xfrm>
        </p:spPr>
        <p:txBody>
          <a:bodyPr>
            <a:noAutofit/>
          </a:bodyPr>
          <a:lstStyle/>
          <a:p>
            <a:pPr algn="l" rtl="0"/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那时，</a:t>
            </a:r>
            <a:r>
              <a:rPr lang="zh-CN" altLang="en-US" sz="3600" b="1" i="0" u="none" strike="noStrike" baseline="0" dirty="0">
                <a:solidFill>
                  <a:schemeClr val="accent4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耶和华的灵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在会中临到利未人亚萨的后裔玛探雅的玄孙耶利的曾孙，比拿雅的孙子，撒迦利雅的儿子雅哈悉。</a:t>
            </a: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他说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犹大众人、耶路撒冷的居民和约沙法王，你们请听。耶和华对你们如此说，不要因这大军恐惧惊惶，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因为胜败不在乎你们，乃在乎神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明日你们要下去迎敌，他们是从洗斯坡上来，你们必在耶鲁伊勒旷野前的谷口遇见他们。</a:t>
            </a:r>
          </a:p>
          <a:p>
            <a:pPr algn="l" rtl="0"/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17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犹大和耶路撒冷人哪！这次你们不要争战，要摆阵站着，看耶和华为你们施行拯救。不要恐惧，也不要惊惶。明日当出去迎敌，因为耶和华与你们同在。代下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Chr. 20:14-17</a:t>
            </a:r>
            <a:endParaRPr lang="en-US" altLang="zh-CN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780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FF11A-2B43-970C-16D1-32098D52E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6685D17B-49BD-5216-9DDA-0E7EB00FA6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E7D391-4706-4773-AC02-39AB29824AE6}" type="slidenum">
              <a:rPr lang="en-US" altLang="en-US" b="1" smtClean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9</a:t>
            </a:fld>
            <a:endParaRPr lang="en-US" altLang="en-US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4549DC82-D250-022B-69EB-9E3239DF5CA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356351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373A5DA-781C-4290-8C77-5329692D5DBF}" type="slidenum">
              <a:rPr lang="en-US" altLang="en-US" sz="12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9</a:t>
            </a:fld>
            <a:endParaRPr lang="en-US" altLang="en-US" sz="12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74B337A4-A2A4-3B80-4E1E-52647D458A3D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073889" y="1254642"/>
            <a:ext cx="10228520" cy="5603358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神的话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Word of God</a:t>
            </a:r>
          </a:p>
          <a:p>
            <a:pPr lvl="1">
              <a:lnSpc>
                <a:spcPct val="95000"/>
              </a:lnSpc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先知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Prophets</a:t>
            </a:r>
          </a:p>
          <a:p>
            <a:pPr lvl="1">
              <a:lnSpc>
                <a:spcPct val="95000"/>
              </a:lnSpc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圣经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Bible</a:t>
            </a:r>
          </a:p>
          <a:p>
            <a:pPr lvl="1">
              <a:lnSpc>
                <a:spcPct val="95000"/>
              </a:lnSpc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圣灵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Spirit</a:t>
            </a:r>
          </a:p>
          <a:p>
            <a:pPr lvl="2">
              <a:lnSpc>
                <a:spcPct val="95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阅读圣经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Read</a:t>
            </a:r>
          </a:p>
          <a:p>
            <a:pPr lvl="2">
              <a:lnSpc>
                <a:spcPct val="95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理解圣经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Understand</a:t>
            </a:r>
          </a:p>
          <a:p>
            <a:pPr lvl="2">
              <a:lnSpc>
                <a:spcPct val="95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应用圣经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Apply </a:t>
            </a:r>
          </a:p>
          <a:p>
            <a:pPr lvl="2">
              <a:lnSpc>
                <a:spcPct val="95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遵行圣经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Obey</a:t>
            </a:r>
            <a:endParaRPr lang="zh-CN" alt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0DAAB793-51D3-E66F-8274-5D1456358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028" y="355938"/>
            <a:ext cx="998397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信心是怎样炼成的？：随从圣灵</a:t>
            </a:r>
            <a:endParaRPr lang="en-US" altLang="zh-CN" sz="5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3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89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8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8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171</TotalTime>
  <Words>1810</Words>
  <Application>Microsoft Office PowerPoint</Application>
  <PresentationFormat>Widescreen</PresentationFormat>
  <Paragraphs>103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信心是怎样炼成的？</vt:lpstr>
      <vt:lpstr>信心是怎样炼成的？</vt:lpstr>
      <vt:lpstr>信心是怎样炼成的？错误</vt:lpstr>
      <vt:lpstr>信心是怎样炼成的？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赞美的大能：得胜</vt:lpstr>
      <vt:lpstr>PowerPoint Presentation</vt:lpstr>
      <vt:lpstr>PowerPoint Presentation</vt:lpstr>
      <vt:lpstr>小事忠心</vt:lpstr>
      <vt:lpstr>信心是怎样炼成的？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Vine Mu</dc:creator>
  <cp:lastModifiedBy>Vine Mu</cp:lastModifiedBy>
  <cp:revision>43</cp:revision>
  <cp:lastPrinted>2025-02-09T03:05:31Z</cp:lastPrinted>
  <dcterms:created xsi:type="dcterms:W3CDTF">2025-02-09T00:40:38Z</dcterms:created>
  <dcterms:modified xsi:type="dcterms:W3CDTF">2025-02-18T22:16:34Z</dcterms:modified>
</cp:coreProperties>
</file>