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56" r:id="rId2"/>
    <p:sldId id="272" r:id="rId3"/>
    <p:sldId id="257" r:id="rId4"/>
    <p:sldId id="1405" r:id="rId5"/>
    <p:sldId id="1403" r:id="rId6"/>
    <p:sldId id="1404" r:id="rId7"/>
    <p:sldId id="1394" r:id="rId8"/>
    <p:sldId id="475" r:id="rId9"/>
    <p:sldId id="258" r:id="rId10"/>
    <p:sldId id="259" r:id="rId11"/>
    <p:sldId id="260" r:id="rId12"/>
    <p:sldId id="273" r:id="rId13"/>
    <p:sldId id="983" r:id="rId14"/>
    <p:sldId id="998" r:id="rId15"/>
    <p:sldId id="274" r:id="rId16"/>
    <p:sldId id="261" r:id="rId17"/>
    <p:sldId id="1406" r:id="rId18"/>
    <p:sldId id="262" r:id="rId19"/>
    <p:sldId id="1407" r:id="rId20"/>
    <p:sldId id="2272" r:id="rId21"/>
    <p:sldId id="275" r:id="rId22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0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9FD5A-49FD-4C32-8FF5-5C39F3C7F909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A248C-0B6A-4EA6-8398-D34A2F43A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4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2A248C-0B6A-4EA6-8398-D34A2F43ACC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34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2A248C-0B6A-4EA6-8398-D34A2F43ACC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54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">
              <a:schemeClr val="bg2">
                <a:tint val="97000"/>
                <a:hueMod val="92000"/>
                <a:satMod val="169000"/>
                <a:lumMod val="164000"/>
              </a:schemeClr>
            </a:gs>
            <a:gs pos="11000">
              <a:srgbClr val="46ACD0"/>
            </a:gs>
            <a:gs pos="18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B40031-E482-274C-CB13-07573D0E5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456" y="1690576"/>
            <a:ext cx="9622465" cy="1294219"/>
          </a:xfrm>
        </p:spPr>
        <p:txBody>
          <a:bodyPr>
            <a:noAutofit/>
          </a:bodyPr>
          <a:lstStyle/>
          <a:p>
            <a:r>
              <a:rPr lang="zh-CN" altLang="en-US" sz="8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靠主战胜内心的争竞</a:t>
            </a:r>
            <a:endParaRPr lang="en-US" sz="8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C3148-FE12-90DD-768D-885CED314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0120" y="3873206"/>
            <a:ext cx="8534400" cy="926805"/>
          </a:xfrm>
        </p:spPr>
        <p:txBody>
          <a:bodyPr>
            <a:norm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路加福音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Luke 22:24-34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692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C4CB0-6320-1B34-17E6-E37053B30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DFCCC8-4597-2004-1E71-7F7AD8929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8973" y="1254643"/>
            <a:ext cx="8204608" cy="961657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主的同在</a:t>
            </a:r>
            <a:r>
              <a:rPr lang="en-US" altLang="zh-CN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presence</a:t>
            </a:r>
            <a:endParaRPr lang="en-US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37DB33-A490-053E-CA81-364C475AD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0064" y="2562447"/>
            <a:ext cx="9399181" cy="3391786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</a:pPr>
            <a:r>
              <a:rPr lang="zh-CN" altLang="en-US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我在磨炼之中，常</a:t>
            </a:r>
            <a:r>
              <a:rPr lang="zh-CN" altLang="en-US" sz="66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和我同在</a:t>
            </a:r>
            <a:r>
              <a:rPr lang="zh-CN" altLang="en-US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的就是你们。 </a:t>
            </a:r>
            <a:endParaRPr lang="en-US" altLang="zh-CN" sz="6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</a:pPr>
            <a:r>
              <a:rPr lang="zh-CN" altLang="en-US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路加福音</a:t>
            </a:r>
            <a:r>
              <a:rPr lang="en-US" altLang="zh-CN" sz="6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Luke 22:28</a:t>
            </a:r>
            <a:endParaRPr lang="en-US" sz="6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552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1FF40-5113-058B-13AF-C738827B6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ABB8A3-E66A-C70C-918B-006C4A9EB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280" y="633227"/>
            <a:ext cx="8534401" cy="1121145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将来的荣耀</a:t>
            </a:r>
            <a:r>
              <a:rPr lang="en-US" altLang="zh-CN" sz="6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Glory</a:t>
            </a:r>
            <a:endParaRPr lang="en-US" sz="66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DCA225-FE6F-6E0A-7938-3BD751FB4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0847" y="1903228"/>
            <a:ext cx="9952074" cy="4321545"/>
          </a:xfrm>
        </p:spPr>
        <p:txBody>
          <a:bodyPr>
            <a:noAutofit/>
          </a:bodyPr>
          <a:lstStyle/>
          <a:p>
            <a:r>
              <a:rPr lang="zh-CN" altLang="en-US" sz="54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我将国赐给你们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，正如我父赐给我一样，叫你们在我国里，</a:t>
            </a:r>
            <a:r>
              <a:rPr lang="zh-CN" altLang="en-US" sz="54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坐在我的席上吃喝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，并且</a:t>
            </a:r>
            <a:r>
              <a:rPr lang="zh-CN" altLang="en-US" sz="54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坐在宝座上，审判以色列十二个支派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 路加福音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22:29-30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866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FA88D-0B9D-6BF4-27E4-C46DB77D8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525E9A-A014-C3AE-3590-7FB80A046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4666" y="867144"/>
            <a:ext cx="8534401" cy="1121145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将来的荣耀</a:t>
            </a:r>
            <a:r>
              <a:rPr lang="en-US" altLang="zh-CN" sz="6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Glory</a:t>
            </a:r>
            <a:endParaRPr lang="en-US" sz="66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70FC45-9BBA-3AAC-CD33-3CD945B14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8194" y="2254103"/>
            <a:ext cx="9973339" cy="4051005"/>
          </a:xfrm>
        </p:spPr>
        <p:txBody>
          <a:bodyPr>
            <a:noAutofit/>
          </a:bodyPr>
          <a:lstStyle/>
          <a:p>
            <a:pPr marL="742950" indent="-74295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岂不知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圣徒要审判世界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吗？若世界为你们所审，难道你们不配审判这最小的事吗？</a:t>
            </a:r>
          </a:p>
          <a:p>
            <a:pPr marL="742950" indent="-74295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岂不知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我们要审判天使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吗？何况今生的事呢？哥林多前书</a:t>
            </a:r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6:2-3</a:t>
            </a:r>
          </a:p>
        </p:txBody>
      </p:sp>
    </p:spTree>
    <p:extLst>
      <p:ext uri="{BB962C8B-B14F-4D97-AF65-F5344CB8AC3E}">
        <p14:creationId xmlns:p14="http://schemas.microsoft.com/office/powerpoint/2010/main" val="1315151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1394613-7566-0390-07D4-F89AE4900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7272-D922-4E3D-A9BD-FCAF74E4EC28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010690" name="Rectangle 2">
            <a:extLst>
              <a:ext uri="{FF2B5EF4-FFF2-40B4-BE49-F238E27FC236}">
                <a16:creationId xmlns:a16="http://schemas.microsoft.com/office/drawing/2014/main" id="{53B467E9-9618-4845-A0EF-8AB9C4AB2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1010691" name="Rectangle 3">
            <a:extLst>
              <a:ext uri="{FF2B5EF4-FFF2-40B4-BE49-F238E27FC236}">
                <a16:creationId xmlns:a16="http://schemas.microsoft.com/office/drawing/2014/main" id="{AB0910C5-1B65-2C6D-FA0B-DC09D6841D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010693" name="Picture 5">
            <a:extLst>
              <a:ext uri="{FF2B5EF4-FFF2-40B4-BE49-F238E27FC236}">
                <a16:creationId xmlns:a16="http://schemas.microsoft.com/office/drawing/2014/main" id="{240D6215-988B-5977-F6D3-0E9BCEA11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4" y="-1"/>
            <a:ext cx="12192000" cy="454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0694" name="Text Box 6">
            <a:extLst>
              <a:ext uri="{FF2B5EF4-FFF2-40B4-BE49-F238E27FC236}">
                <a16:creationId xmlns:a16="http://schemas.microsoft.com/office/drawing/2014/main" id="{EE86F7A2-43BF-6B54-070A-B8B317C73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74" y="4549676"/>
            <a:ext cx="12190825" cy="230832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心里不要忧愁；你们信神，也当信我。在我父的家里有许多住处；若是没有，我就早已告诉你们了。我去原是为你们预备地方去。我若去为你们预备了地方，就必再来接你们到我那里去；我在哪里，叫你们也在哪里。约 </a:t>
            </a:r>
            <a:r>
              <a:rPr lang="en-US" altLang="zh-CN" sz="3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14:1-3</a:t>
            </a:r>
            <a:endParaRPr lang="en-US" altLang="en-US" sz="36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088443F-303A-BB1B-495F-DA075E83B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78F8-FF07-46F7-94F3-8E53F16C245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028098" name="Rectangle 2">
            <a:extLst>
              <a:ext uri="{FF2B5EF4-FFF2-40B4-BE49-F238E27FC236}">
                <a16:creationId xmlns:a16="http://schemas.microsoft.com/office/drawing/2014/main" id="{BD826E66-FCFD-E4D3-42BE-E88A0B573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"/>
            <a:ext cx="12192000" cy="1499190"/>
          </a:xfrm>
        </p:spPr>
        <p:txBody>
          <a:bodyPr>
            <a:normAutofit/>
          </a:bodyPr>
          <a:lstStyle/>
          <a:p>
            <a:pPr marL="0" indent="0">
              <a:lnSpc>
                <a:spcPct val="105000"/>
              </a:lnSpc>
              <a:buClr>
                <a:srgbClr val="0000FF"/>
              </a:buClr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十二个门是十二颗珍珠；每门是一颗珍珠。城内的街道是精金，好象明透的玻璃。启示录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Revelation 21:21</a:t>
            </a:r>
            <a:endParaRPr lang="zh-CN" alt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28100" name="Picture 4">
            <a:extLst>
              <a:ext uri="{FF2B5EF4-FFF2-40B4-BE49-F238E27FC236}">
                <a16:creationId xmlns:a16="http://schemas.microsoft.com/office/drawing/2014/main" id="{0382BD3B-08D3-0FF5-0E2D-7E559961E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8437"/>
            <a:ext cx="12192000" cy="553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AE1E1-A1C9-808D-A8F4-9020ECC57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0311CD-6454-6F4D-A813-C78442716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3" y="771451"/>
            <a:ext cx="8534401" cy="1121145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靠主战胜内心的争竞</a:t>
            </a:r>
            <a:endParaRPr lang="en-US" sz="66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11E23E-6647-37E2-8DDD-3CB55D117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0092" y="2052085"/>
            <a:ext cx="9973339" cy="4136066"/>
          </a:xfrm>
        </p:spPr>
        <p:txBody>
          <a:bodyPr>
            <a:noAutofit/>
          </a:bodyPr>
          <a:lstStyle/>
          <a:p>
            <a:pPr marL="742950" indent="-742950">
              <a:buClr>
                <a:srgbClr val="C00000"/>
              </a:buClr>
              <a:buSzPct val="95000"/>
              <a:buFont typeface="+mj-lt"/>
              <a:buAutoNum type="arabicParenR"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主的标准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Lord’s Standard</a:t>
            </a:r>
          </a:p>
          <a:p>
            <a:pPr marL="742950" indent="-742950">
              <a:buClr>
                <a:srgbClr val="C00000"/>
              </a:buClr>
              <a:buSzPct val="95000"/>
              <a:buFont typeface="+mj-lt"/>
              <a:buAutoNum type="arabicParenR"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主的榜样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Lord’s Example</a:t>
            </a:r>
          </a:p>
          <a:p>
            <a:pPr marL="742950" indent="-742950">
              <a:buClr>
                <a:srgbClr val="C00000"/>
              </a:buClr>
              <a:buSzPct val="95000"/>
              <a:buFont typeface="+mj-lt"/>
              <a:buAutoNum type="arabicParenR"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主的同在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Lord’s Presence </a:t>
            </a:r>
          </a:p>
          <a:p>
            <a:pPr marL="742950" indent="-742950">
              <a:buClr>
                <a:srgbClr val="C00000"/>
              </a:buClr>
              <a:buSzPct val="95000"/>
              <a:buFont typeface="+mj-lt"/>
              <a:buAutoNum type="arabicParenR"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将来的荣耀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Future Glory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834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6BC43-1388-3470-6EDE-767221BC9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E34458-4D82-22E7-E546-8D555B031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195" y="733646"/>
            <a:ext cx="10526233" cy="956930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属灵的争战</a:t>
            </a:r>
            <a:r>
              <a:rPr lang="en-US" altLang="zh-CN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Spiritual War</a:t>
            </a:r>
            <a:endParaRPr lang="en-US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B8B681-3D9A-3A7B-8656-0BC94D664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6809" y="1839434"/>
            <a:ext cx="10356112" cy="4699590"/>
          </a:xfrm>
        </p:spPr>
        <p:txBody>
          <a:bodyPr>
            <a:noAutofit/>
          </a:bodyPr>
          <a:lstStyle/>
          <a:p>
            <a:pPr marL="742950" indent="-742950">
              <a:buClr>
                <a:srgbClr val="C00000"/>
              </a:buClr>
              <a:buFont typeface="+mj-lt"/>
              <a:buAutoNum type="arabicParenR"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主又说：西门，西门，撒但想要得着</a:t>
            </a:r>
            <a:r>
              <a:rPr lang="zh-CN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，好筛</a:t>
            </a:r>
            <a:r>
              <a:rPr lang="zh-CN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，像筛麦子一样。</a:t>
            </a:r>
          </a:p>
          <a:p>
            <a:pPr marL="742950" indent="-742950">
              <a:buClr>
                <a:srgbClr val="C00000"/>
              </a:buClr>
              <a:buFont typeface="+mj-lt"/>
              <a:buAutoNum type="arabicParenR"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但我已经为</a:t>
            </a:r>
            <a:r>
              <a:rPr lang="zh-CN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祈求，叫</a:t>
            </a:r>
            <a:r>
              <a:rPr lang="zh-CN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不至于失了信心。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>
              <a:buClr>
                <a:srgbClr val="C00000"/>
              </a:buClr>
              <a:buFont typeface="+mj-lt"/>
              <a:buAutoNum type="arabicParenR"/>
            </a:pPr>
            <a:r>
              <a:rPr lang="zh-CN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回头以后，要坚固</a:t>
            </a:r>
            <a:r>
              <a:rPr lang="zh-CN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你的弟兄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 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路加福音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22:31-32</a:t>
            </a:r>
            <a:endParaRPr lang="en-US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012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E1DA0-63A2-2516-BFD8-A4E45180E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AC021F-EDAB-CC87-EC39-3E66832F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868" y="744278"/>
            <a:ext cx="10526233" cy="956930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属灵的争战</a:t>
            </a:r>
            <a:r>
              <a:rPr lang="en-US" altLang="zh-CN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Spiritual War</a:t>
            </a:r>
            <a:endParaRPr lang="en-US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2FF37B-C085-DD01-E420-C3BFBD557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520" y="1839434"/>
            <a:ext cx="10313581" cy="4699590"/>
          </a:xfrm>
        </p:spPr>
        <p:txBody>
          <a:bodyPr>
            <a:noAutofit/>
          </a:bodyPr>
          <a:lstStyle/>
          <a:p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耶和华如此说：我所建立的，我必拆毁。我所栽植的，我必拔出。在全地我都如此行。</a:t>
            </a:r>
          </a:p>
          <a:p>
            <a:r>
              <a:rPr lang="zh-CN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你为自己图谋大事吗？不要图谋</a:t>
            </a: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。我必使灾祸临到凡有血气的。耶利米书 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Jer. 45:4-5</a:t>
            </a:r>
            <a:endParaRPr lang="en-US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244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A973A-2B8D-9F92-985E-C0A8C3914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BC5267-5E97-9A34-50F2-F28E749F9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195" y="733646"/>
            <a:ext cx="10526233" cy="956930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自己的软弱</a:t>
            </a:r>
            <a:r>
              <a:rPr lang="en-US" altLang="zh-CN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My weakness</a:t>
            </a:r>
            <a:endParaRPr lang="en-US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0FB192-FB87-0209-EB45-66942E988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8195" y="1828802"/>
            <a:ext cx="10356112" cy="4699590"/>
          </a:xfrm>
        </p:spPr>
        <p:txBody>
          <a:bodyPr>
            <a:noAutofit/>
          </a:bodyPr>
          <a:lstStyle/>
          <a:p>
            <a:r>
              <a:rPr lang="en-US" sz="54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33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彼得说：主啊！我就是同你下监，同你受死，也是甘心。</a:t>
            </a:r>
          </a:p>
          <a:p>
            <a:r>
              <a:rPr lang="en-US" sz="54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34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耶稣说：彼得，我告诉你，今日鸡还没有叫，你要三次说不认得我。路加福音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Luke 22:33-34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000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>
            <a:extLst>
              <a:ext uri="{FF2B5EF4-FFF2-40B4-BE49-F238E27FC236}">
                <a16:creationId xmlns:a16="http://schemas.microsoft.com/office/drawing/2014/main" id="{42CB9036-8C15-4F3E-0EC8-940EBCDCFB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05517" y="1658679"/>
            <a:ext cx="9728790" cy="4880344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有西门彼得和称为低土马的多马，并加利利的迦拿人拿但业，还有西庇太的两个儿子，又有两个门徒，都在一处。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西门彼得对他们说：我打鱼去。他们说：我们也和你同去。他们就出去，上了船，那一夜并没有打着什么。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None/>
              <a:defRPr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John 21:2-3</a:t>
            </a:r>
            <a:endParaRPr lang="en-US" alt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00EDA6B-AC1E-E9C9-FD4B-0C1231816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539" y="552892"/>
            <a:ext cx="10526233" cy="956930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自己的软弱</a:t>
            </a:r>
            <a:r>
              <a:rPr lang="en-US" altLang="zh-CN" sz="54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My weakness</a:t>
            </a:r>
            <a:endParaRPr lang="en-US" sz="54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F710A-3FA1-58C2-F0E3-B9E2B734B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A14F6-6B4C-4384-4BED-8365D8CF4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0819" y="850605"/>
            <a:ext cx="7591645" cy="1392866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三种活法</a:t>
            </a:r>
            <a:endParaRPr lang="en-US" sz="66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63DA2-A0EF-192E-A833-32E64DB91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388" y="2243471"/>
            <a:ext cx="9955224" cy="3912780"/>
          </a:xfrm>
        </p:spPr>
        <p:txBody>
          <a:bodyPr>
            <a:noAutofit/>
          </a:bodyPr>
          <a:lstStyle/>
          <a:p>
            <a:pPr marL="914400" indent="-914400" eaLnBrk="1" hangingPunct="1">
              <a:lnSpc>
                <a:spcPct val="120000"/>
              </a:lnSpc>
              <a:buClr>
                <a:srgbClr val="FF3300"/>
              </a:buClr>
              <a:buSzPct val="90000"/>
              <a:buFont typeface="Tahoma" panose="020B0604030504040204" pitchFamily="34" charset="0"/>
              <a:buAutoNum type="arabicParenR"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人比人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活在人眼里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Others</a:t>
            </a:r>
            <a:endParaRPr lang="zh-CN" alt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914400" indent="-914400" eaLnBrk="1" hangingPunct="1">
              <a:lnSpc>
                <a:spcPct val="120000"/>
              </a:lnSpc>
              <a:buClr>
                <a:srgbClr val="FF3300"/>
              </a:buClr>
              <a:buSzPct val="90000"/>
              <a:buFont typeface="Tahoma" panose="020B0604030504040204" pitchFamily="34" charset="0"/>
              <a:buAutoNum type="arabicParenR"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自己活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活在己面前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Self</a:t>
            </a:r>
            <a:endParaRPr lang="zh-CN" alt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914400" indent="-914400" eaLnBrk="1" hangingPunct="1">
              <a:lnSpc>
                <a:spcPct val="120000"/>
              </a:lnSpc>
              <a:buClr>
                <a:srgbClr val="FF3300"/>
              </a:buClr>
              <a:buSzPct val="90000"/>
              <a:buFont typeface="Tahoma" panose="020B0604030504040204" pitchFamily="34" charset="0"/>
              <a:buAutoNum type="arabicParenR"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为神活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: 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活在神面前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God</a:t>
            </a:r>
            <a:endParaRPr lang="zh-CN" alt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461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D0282-CAFC-4D48-0D0B-ACE8CECFD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ACC50-EFD6-D1E2-5C17-15176069E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3619" y="701749"/>
            <a:ext cx="10037133" cy="1435395"/>
          </a:xfrm>
        </p:spPr>
        <p:txBody>
          <a:bodyPr>
            <a:noAutofit/>
          </a:bodyPr>
          <a:lstStyle/>
          <a:p>
            <a:pPr algn="ctr"/>
            <a:r>
              <a:rPr lang="zh-CN" altLang="en-US" sz="48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不是你们拣选了我，是我拣选了你们</a:t>
            </a:r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br>
              <a:rPr lang="en-US" altLang="zh-CN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</a:br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约翰福音</a:t>
            </a:r>
            <a:r>
              <a:rPr lang="en-US" altLang="zh-CN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John 15:16</a:t>
            </a:r>
            <a:endParaRPr lang="en-US" sz="48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BC6DDB95-4B38-0C34-A715-D3031AB39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235" y="2371061"/>
            <a:ext cx="9098912" cy="3859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8819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32C39-C97F-20A1-D25D-01ECDEB88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0A0FE6E-8303-4E2C-CA19-B79DBF4DD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708" y="74428"/>
            <a:ext cx="8449157" cy="808075"/>
          </a:xfrm>
        </p:spPr>
        <p:txBody>
          <a:bodyPr>
            <a:noAutofit/>
          </a:bodyPr>
          <a:lstStyle/>
          <a:p>
            <a:pPr algn="ctr"/>
            <a:r>
              <a:rPr lang="zh-CN" altLang="en-US" sz="48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靠主战胜内心的争竞</a:t>
            </a:r>
            <a:endParaRPr lang="en-US" sz="48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FF9103-8025-687E-F99F-0BD363CF6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0092" y="786809"/>
            <a:ext cx="10292317" cy="607119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Clr>
                <a:srgbClr val="C00000"/>
              </a:buClr>
              <a:buSzPct val="95000"/>
            </a:pPr>
            <a:r>
              <a:rPr lang="zh-CN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正面</a:t>
            </a:r>
            <a:r>
              <a:rPr lang="en-US" altLang="zh-CN" sz="3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Positively Speaking</a:t>
            </a:r>
          </a:p>
          <a:p>
            <a:pPr marL="742950" indent="-742950">
              <a:lnSpc>
                <a:spcPct val="90000"/>
              </a:lnSpc>
              <a:buClr>
                <a:srgbClr val="C00000"/>
              </a:buClr>
              <a:buSzPct val="95000"/>
              <a:buFont typeface="+mj-lt"/>
              <a:buAutoNum type="arabicParenR"/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主的标准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Lord’s Standard</a:t>
            </a:r>
          </a:p>
          <a:p>
            <a:pPr marL="742950" indent="-742950">
              <a:lnSpc>
                <a:spcPct val="90000"/>
              </a:lnSpc>
              <a:buClr>
                <a:srgbClr val="C00000"/>
              </a:buClr>
              <a:buSzPct val="95000"/>
              <a:buFont typeface="+mj-lt"/>
              <a:buAutoNum type="arabicParenR"/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主的榜样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Lord’s Example</a:t>
            </a:r>
          </a:p>
          <a:p>
            <a:pPr marL="742950" indent="-742950">
              <a:lnSpc>
                <a:spcPct val="90000"/>
              </a:lnSpc>
              <a:buClr>
                <a:srgbClr val="C00000"/>
              </a:buClr>
              <a:buSzPct val="95000"/>
              <a:buFont typeface="+mj-lt"/>
              <a:buAutoNum type="arabicParenR"/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主的同在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Lord’s Presence </a:t>
            </a:r>
          </a:p>
          <a:p>
            <a:pPr marL="742950" indent="-742950">
              <a:lnSpc>
                <a:spcPct val="90000"/>
              </a:lnSpc>
              <a:buClr>
                <a:srgbClr val="C00000"/>
              </a:buClr>
              <a:buSzPct val="95000"/>
              <a:buFont typeface="+mj-lt"/>
              <a:buAutoNum type="arabicParenR"/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将来的荣耀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Future Glory</a:t>
            </a:r>
          </a:p>
          <a:p>
            <a:pPr>
              <a:lnSpc>
                <a:spcPct val="90000"/>
              </a:lnSpc>
              <a:buClr>
                <a:srgbClr val="C00000"/>
              </a:buClr>
              <a:buSzPct val="95000"/>
            </a:pPr>
            <a:r>
              <a:rPr lang="zh-CN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负面</a:t>
            </a:r>
            <a:r>
              <a:rPr lang="en-US" altLang="zh-CN" sz="3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Negatively Speaking</a:t>
            </a:r>
          </a:p>
          <a:p>
            <a:pPr marL="742950" indent="-742950">
              <a:lnSpc>
                <a:spcPct val="90000"/>
              </a:lnSpc>
              <a:buClr>
                <a:srgbClr val="C00000"/>
              </a:buClr>
              <a:buSzPct val="95000"/>
              <a:buFont typeface="+mj-lt"/>
              <a:buAutoNum type="arabicParenR"/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属灵的争战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Spiritual War</a:t>
            </a:r>
          </a:p>
          <a:p>
            <a:pPr marL="742950" indent="-742950">
              <a:lnSpc>
                <a:spcPct val="90000"/>
              </a:lnSpc>
              <a:buClr>
                <a:srgbClr val="C00000"/>
              </a:buClr>
              <a:buSzPct val="95000"/>
              <a:buFont typeface="+mj-lt"/>
              <a:buAutoNum type="arabicParenR"/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自己的软弱 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My Weakness</a:t>
            </a:r>
          </a:p>
          <a:p>
            <a:pPr>
              <a:lnSpc>
                <a:spcPct val="90000"/>
              </a:lnSpc>
              <a:buClr>
                <a:srgbClr val="C00000"/>
              </a:buClr>
              <a:buSzPct val="95000"/>
            </a:pPr>
            <a:r>
              <a:rPr lang="zh-CN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祷告</a:t>
            </a:r>
            <a:r>
              <a:rPr lang="en-US" altLang="zh-CN" sz="3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Pray Continually 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11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2502B-9CAC-941F-E7B6-F04CAAC24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B9D042-E9E1-7443-D30D-81B06D793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280" y="633227"/>
            <a:ext cx="8534401" cy="961657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主的标准</a:t>
            </a:r>
            <a:r>
              <a:rPr lang="en-US" altLang="zh-CN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Standard</a:t>
            </a:r>
            <a:endParaRPr lang="en-US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F70487-5E1C-E979-2BA1-B3A89A145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6957" y="1775637"/>
            <a:ext cx="9278494" cy="4848447"/>
          </a:xfrm>
        </p:spPr>
        <p:txBody>
          <a:bodyPr>
            <a:noAutofit/>
          </a:bodyPr>
          <a:lstStyle/>
          <a:p>
            <a:r>
              <a:rPr lang="en-US" sz="40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门徒起了争论，他们中间哪一个可算为大。</a:t>
            </a:r>
          </a:p>
          <a:p>
            <a:r>
              <a:rPr lang="en-US" sz="40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耶稣说：外邦人有君王为主治理他们。那掌权管他们的称为恩主。</a:t>
            </a:r>
          </a:p>
          <a:p>
            <a:r>
              <a:rPr lang="en-US" sz="40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26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但你们不可这样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。你们里头为大的，倒要像年幼的。为首领的，倒要像服事人的。路加福音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Luke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22:24-26</a:t>
            </a:r>
          </a:p>
        </p:txBody>
      </p:sp>
    </p:spTree>
    <p:extLst>
      <p:ext uri="{BB962C8B-B14F-4D97-AF65-F5344CB8AC3E}">
        <p14:creationId xmlns:p14="http://schemas.microsoft.com/office/powerpoint/2010/main" val="306805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129C7-6856-4BC2-DCF4-60314ABF6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0A80BAEA-D35B-1C6B-66E8-9DB12C52F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113879-3320-4667-AFA4-DA46A084D94C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C96DD98A-EA67-2DFF-255C-FC2F096AE3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6555" y="2021165"/>
            <a:ext cx="10732811" cy="4227235"/>
          </a:xfrm>
        </p:spPr>
        <p:txBody>
          <a:bodyPr>
            <a:noAutofit/>
          </a:bodyPr>
          <a:lstStyle/>
          <a:p>
            <a:pPr marL="914400" indent="-914400">
              <a:lnSpc>
                <a:spcPct val="110000"/>
              </a:lnSpc>
              <a:buClr>
                <a:srgbClr val="C00000"/>
              </a:buClr>
              <a:buFont typeface="+mj-lt"/>
              <a:buAutoNum type="arabicParenR"/>
              <a:defRPr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人的价值不在于别人怎么看我，而在于神怎么看我。</a:t>
            </a:r>
            <a:endParaRPr lang="en-US" altLang="zh-CN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914400" indent="-914400">
              <a:lnSpc>
                <a:spcPct val="110000"/>
              </a:lnSpc>
              <a:buClr>
                <a:srgbClr val="C00000"/>
              </a:buClr>
              <a:buFont typeface="+mj-lt"/>
              <a:buAutoNum type="arabicParenR"/>
              <a:defRPr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人的价值不在于别人怎么对待我，而在于我怎么对待别人。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8E9777C-471C-0C84-4C47-0727970591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7" y="785191"/>
            <a:ext cx="10277061" cy="997890"/>
          </a:xfrm>
        </p:spPr>
        <p:txBody>
          <a:bodyPr>
            <a:noAutofit/>
          </a:bodyPr>
          <a:lstStyle/>
          <a:p>
            <a:pPr algn="ctr" eaLnBrk="1" hangingPunct="1"/>
            <a:r>
              <a:rPr lang="zh-CN" altLang="en-US" sz="6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在神面前摆正自己的位置</a:t>
            </a:r>
            <a:endParaRPr lang="en-US" altLang="en-US" sz="66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97365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65309290-1E08-81BF-E8CD-D6C993FB1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113879-3320-4667-AFA4-DA46A084D94C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2C39B3F3-14D2-2523-80D4-0F438743DE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7" y="785191"/>
            <a:ext cx="10277061" cy="997890"/>
          </a:xfrm>
        </p:spPr>
        <p:txBody>
          <a:bodyPr>
            <a:noAutofit/>
          </a:bodyPr>
          <a:lstStyle/>
          <a:p>
            <a:pPr algn="ctr" eaLnBrk="1" hangingPunct="1"/>
            <a:r>
              <a:rPr lang="zh-CN" altLang="en-US" sz="6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在神面前摆正自己的位置</a:t>
            </a:r>
            <a:endParaRPr lang="en-US" altLang="en-US" sz="66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05B30C77-82C1-FD71-0C67-244E7B5E91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3607" y="2037522"/>
            <a:ext cx="10396332" cy="427015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None/>
              <a:defRPr/>
            </a:pPr>
            <a:r>
              <a:rPr lang="en-US" altLang="zh-CN" sz="54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使你与人不同的是谁呢？</a:t>
            </a:r>
            <a:endParaRPr lang="en-US" altLang="zh-CN" sz="5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None/>
              <a:defRPr/>
            </a:pP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你有什么不是领受的呢？</a:t>
            </a:r>
            <a:endParaRPr lang="en-US" altLang="zh-CN" sz="5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None/>
              <a:defRPr/>
            </a:pP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若是领受的，为何自夸，仿佛不是领受的呢？ 林前</a:t>
            </a:r>
            <a:r>
              <a:rPr lang="en-US" altLang="zh-CN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Cor. 4:7</a:t>
            </a:r>
            <a:endParaRPr lang="zh-CN" altLang="en-US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83372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65309290-1E08-81BF-E8CD-D6C993FB1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113879-3320-4667-AFA4-DA46A084D94C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05B30C77-82C1-FD71-0C67-244E7B5E91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3607" y="2037522"/>
            <a:ext cx="10396332" cy="4270150"/>
          </a:xfrm>
        </p:spPr>
        <p:txBody>
          <a:bodyPr>
            <a:noAutofit/>
          </a:bodyPr>
          <a:lstStyle/>
          <a:p>
            <a:pPr marL="914400" indent="-914400">
              <a:lnSpc>
                <a:spcPct val="110000"/>
              </a:lnSpc>
              <a:buClr>
                <a:srgbClr val="C00000"/>
              </a:buClr>
              <a:buFont typeface="+mj-lt"/>
              <a:buAutoNum type="arabicParenR"/>
              <a:defRPr/>
            </a:pPr>
            <a:r>
              <a:rPr lang="zh-CN" altLang="en-US" sz="72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我是个</a:t>
            </a:r>
            <a:r>
              <a:rPr lang="zh-CN" altLang="en-US" sz="72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</a:t>
            </a:r>
            <a:r>
              <a:rPr lang="en-US" altLang="zh-CN" sz="72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72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man</a:t>
            </a:r>
            <a:endParaRPr lang="en-US" altLang="zh-CN" sz="72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914400" indent="-914400">
              <a:lnSpc>
                <a:spcPct val="110000"/>
              </a:lnSpc>
              <a:buClr>
                <a:srgbClr val="C00000"/>
              </a:buClr>
              <a:buFont typeface="+mj-lt"/>
              <a:buAutoNum type="arabicParenR"/>
              <a:defRPr/>
            </a:pPr>
            <a:r>
              <a:rPr lang="zh-CN" altLang="en-US" sz="72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我是</a:t>
            </a:r>
            <a:r>
              <a:rPr lang="zh-CN" altLang="en-US" sz="72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罪人</a:t>
            </a:r>
            <a:r>
              <a:rPr lang="en-US" altLang="zh-CN" sz="72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 sinner </a:t>
            </a:r>
          </a:p>
          <a:p>
            <a:pPr marL="914400" indent="-914400">
              <a:lnSpc>
                <a:spcPct val="110000"/>
              </a:lnSpc>
              <a:buClr>
                <a:srgbClr val="C00000"/>
              </a:buClr>
              <a:buFont typeface="+mj-lt"/>
              <a:buAutoNum type="arabicParenR"/>
              <a:defRPr/>
            </a:pPr>
            <a:r>
              <a:rPr lang="zh-CN" altLang="en-US" sz="72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我是信徒</a:t>
            </a:r>
            <a:r>
              <a:rPr lang="en-US" altLang="zh-CN" sz="72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 believer</a:t>
            </a:r>
            <a:endParaRPr lang="zh-CN" altLang="en-US" sz="72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3B9610E-4691-118F-CCCE-3C45598E59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7" y="785191"/>
            <a:ext cx="10277061" cy="997890"/>
          </a:xfrm>
        </p:spPr>
        <p:txBody>
          <a:bodyPr>
            <a:noAutofit/>
          </a:bodyPr>
          <a:lstStyle/>
          <a:p>
            <a:pPr algn="ctr" eaLnBrk="1" hangingPunct="1"/>
            <a:r>
              <a:rPr lang="zh-CN" altLang="en-US" sz="6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在神面前摆正自己的位置</a:t>
            </a:r>
            <a:endParaRPr lang="en-US" altLang="en-US" sz="66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73685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F7D7B38A-2113-DE32-7EFA-6C159E0AA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161261"/>
            <a:ext cx="8328837" cy="838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zh-CN" altLang="en-US" sz="48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经文的整合和应用</a:t>
            </a:r>
            <a:endParaRPr lang="en-US" altLang="en-US" sz="48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5D4CE-4DCB-BD93-A771-CF34F3ED3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149" y="999461"/>
            <a:ext cx="9136911" cy="5629940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你们听见有话说：以眼还眼，以牙还牙。只是我告诉你们，不要与恶人作对。</a:t>
            </a:r>
            <a:r>
              <a:rPr lang="zh-CN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有人打你的右脸，连左脸也转过来由他打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。太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Matt. 5:38-39</a:t>
            </a:r>
          </a:p>
          <a:p>
            <a:pPr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你眼不可顾惜，要以命偿命，以眼还眼，以牙还牙，以手还手，以脚还脚。 出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21:24; 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未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24:20;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申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19:21</a:t>
            </a:r>
            <a:endParaRPr lang="en-US" altLang="en-US" sz="36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智者不与命斗，不与法斗，不与理斗，不与势斗。小窗幽记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1:50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E9D2225E-739E-6EE7-7FA2-1DE075E8D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1679575"/>
            <a:ext cx="9005888" cy="5030788"/>
          </a:xfrm>
        </p:spPr>
        <p:txBody>
          <a:bodyPr/>
          <a:lstStyle/>
          <a:p>
            <a:pPr>
              <a:buClr>
                <a:srgbClr val="FF3300"/>
              </a:buClr>
              <a:buSzPct val="88000"/>
              <a:buFont typeface="Wingdings" panose="05000000000000000000" pitchFamily="2" charset="2"/>
              <a:buChar char="Ø"/>
            </a:pPr>
            <a:r>
              <a:rPr lang="zh-CN" altLang="en-US" sz="6600" b="1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这事出于神</a:t>
            </a:r>
            <a:endParaRPr lang="en-US" altLang="zh-CN" sz="6600" b="1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3300"/>
              </a:buClr>
              <a:buSzPct val="88000"/>
              <a:buFont typeface="Wingdings" panose="05000000000000000000" pitchFamily="2" charset="2"/>
              <a:buChar char="Ø"/>
            </a:pPr>
            <a:r>
              <a:rPr lang="zh-CN" altLang="en-US" sz="6600" b="1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这是神的工</a:t>
            </a:r>
            <a:endParaRPr lang="en-US" altLang="zh-CN" sz="6600" b="1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3300"/>
              </a:buClr>
              <a:buSzPct val="88000"/>
              <a:buFont typeface="Wingdings" panose="05000000000000000000" pitchFamily="2" charset="2"/>
              <a:buChar char="Ø"/>
            </a:pPr>
            <a:r>
              <a:rPr lang="zh-CN" altLang="en-US" sz="6600" b="1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一切都是神给的</a:t>
            </a:r>
            <a:endParaRPr lang="en-US" altLang="zh-CN" sz="6600" b="1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3300"/>
              </a:buClr>
              <a:buSzPct val="88000"/>
              <a:buFont typeface="Wingdings" panose="05000000000000000000" pitchFamily="2" charset="2"/>
              <a:buChar char="Ø"/>
            </a:pPr>
            <a:r>
              <a:rPr lang="zh-CN" altLang="en-US" sz="6600" b="1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神的意思是好的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9B1207B-A388-F349-1F02-469B4F7B95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8667" y="455581"/>
            <a:ext cx="10277061" cy="997890"/>
          </a:xfrm>
        </p:spPr>
        <p:txBody>
          <a:bodyPr>
            <a:noAutofit/>
          </a:bodyPr>
          <a:lstStyle/>
          <a:p>
            <a:pPr algn="ctr" eaLnBrk="1" hangingPunct="1"/>
            <a:r>
              <a:rPr lang="zh-CN" altLang="en-US" sz="66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在神面前摆正自己的位置</a:t>
            </a:r>
            <a:endParaRPr lang="en-US" altLang="en-US" sz="66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18ADB-1F39-F36C-CDC7-F5E84AE86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A7DD8E1-1ADA-D63E-E732-80FC0F800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8462" y="1026632"/>
            <a:ext cx="8502320" cy="961657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主的榜样</a:t>
            </a:r>
            <a:r>
              <a:rPr lang="en-US" altLang="zh-CN" sz="60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Example</a:t>
            </a:r>
            <a:endParaRPr lang="en-US" sz="60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77277-E58C-596D-9966-30877181B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54373" y="2402958"/>
            <a:ext cx="9303488" cy="3561907"/>
          </a:xfrm>
        </p:spPr>
        <p:txBody>
          <a:bodyPr>
            <a:noAutofit/>
          </a:bodyPr>
          <a:lstStyle/>
          <a:p>
            <a:pPr marL="685800" indent="-6858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是谁为大？是坐席的呢？是服事人的呢？不是坐席的大吗？</a:t>
            </a:r>
            <a:endParaRPr lang="en-US" altLang="zh-CN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685800" indent="-6858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zh-CN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然而我在你们中间，如同服事人的。 路加福音</a:t>
            </a:r>
            <a:r>
              <a:rPr lang="en-US" altLang="zh-CN" sz="48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Luke 22:27</a:t>
            </a:r>
            <a:endParaRPr lang="en-US" sz="48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93239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179</TotalTime>
  <Words>1313</Words>
  <Application>Microsoft Office PowerPoint</Application>
  <PresentationFormat>Widescreen</PresentationFormat>
  <Paragraphs>81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Calibri</vt:lpstr>
      <vt:lpstr>Century Gothic</vt:lpstr>
      <vt:lpstr>Tahoma</vt:lpstr>
      <vt:lpstr>Times New Roman</vt:lpstr>
      <vt:lpstr>Verdana</vt:lpstr>
      <vt:lpstr>Wingdings</vt:lpstr>
      <vt:lpstr>Wingdings 3</vt:lpstr>
      <vt:lpstr>Slice</vt:lpstr>
      <vt:lpstr>靠主战胜内心的争竞</vt:lpstr>
      <vt:lpstr>三种活法</vt:lpstr>
      <vt:lpstr>主的标准Standard</vt:lpstr>
      <vt:lpstr>在神面前摆正自己的位置</vt:lpstr>
      <vt:lpstr>在神面前摆正自己的位置</vt:lpstr>
      <vt:lpstr>在神面前摆正自己的位置</vt:lpstr>
      <vt:lpstr>经文的整合和应用</vt:lpstr>
      <vt:lpstr>在神面前摆正自己的位置</vt:lpstr>
      <vt:lpstr>主的榜样Example</vt:lpstr>
      <vt:lpstr>主的同在presence</vt:lpstr>
      <vt:lpstr>将来的荣耀Glory</vt:lpstr>
      <vt:lpstr>将来的荣耀Glory</vt:lpstr>
      <vt:lpstr>PowerPoint Presentation</vt:lpstr>
      <vt:lpstr>PowerPoint Presentation</vt:lpstr>
      <vt:lpstr>靠主战胜内心的争竞</vt:lpstr>
      <vt:lpstr>属灵的争战Spiritual War</vt:lpstr>
      <vt:lpstr>属灵的争战Spiritual War</vt:lpstr>
      <vt:lpstr>自己的软弱My weakness</vt:lpstr>
      <vt:lpstr>自己的软弱My weakness</vt:lpstr>
      <vt:lpstr>不是你们拣选了我，是我拣选了你们。 约翰福音John 15:16</vt:lpstr>
      <vt:lpstr>靠主战胜内心的争竞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Vine Mu</dc:creator>
  <cp:lastModifiedBy>Vine Mu</cp:lastModifiedBy>
  <cp:revision>23</cp:revision>
  <cp:lastPrinted>2026-02-22T02:35:26Z</cp:lastPrinted>
  <dcterms:created xsi:type="dcterms:W3CDTF">2026-02-22T00:12:04Z</dcterms:created>
  <dcterms:modified xsi:type="dcterms:W3CDTF">2026-02-22T03:11:28Z</dcterms:modified>
</cp:coreProperties>
</file>