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77" r:id="rId5"/>
    <p:sldId id="259" r:id="rId6"/>
    <p:sldId id="274" r:id="rId7"/>
    <p:sldId id="272" r:id="rId8"/>
    <p:sldId id="276" r:id="rId9"/>
    <p:sldId id="260" r:id="rId10"/>
    <p:sldId id="275" r:id="rId11"/>
    <p:sldId id="261" r:id="rId12"/>
    <p:sldId id="262" r:id="rId13"/>
    <p:sldId id="263" r:id="rId14"/>
    <p:sldId id="264" r:id="rId15"/>
    <p:sldId id="269" r:id="rId16"/>
    <p:sldId id="270" r:id="rId17"/>
    <p:sldId id="265" r:id="rId18"/>
    <p:sldId id="268" r:id="rId19"/>
    <p:sldId id="271" r:id="rId20"/>
    <p:sldId id="267" r:id="rId21"/>
    <p:sldId id="266" r:id="rId22"/>
  </p:sldIdLst>
  <p:sldSz cx="12192000" cy="6858000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2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30CAD7-133E-42C2-82A0-69A30F9FD2AE}" type="datetimeFigureOut">
              <a:rPr lang="en-US" smtClean="0"/>
              <a:t>9/14/2024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F34160-7C48-4B14-AB37-65A36DD7F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00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F34160-7C48-4B14-AB37-65A36DD7F57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589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D06E9ED-55BA-A8DF-0269-EDB1549CC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1258" y="1485347"/>
            <a:ext cx="8911687" cy="1280890"/>
          </a:xfrm>
        </p:spPr>
        <p:txBody>
          <a:bodyPr>
            <a:noAutofit/>
          </a:bodyPr>
          <a:lstStyle/>
          <a:p>
            <a:pPr algn="ctr"/>
            <a:r>
              <a:rPr lang="zh-CN" altLang="en-US" sz="8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作好人生的定位</a:t>
            </a:r>
            <a:endParaRPr lang="en-US" sz="8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5A54FF8-835D-7A0D-0836-C86BD2DC1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0505" y="3721394"/>
            <a:ext cx="8915400" cy="18394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哥林多前书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altLang="zh-CN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Corinthians 3:1-13</a:t>
            </a:r>
            <a:endParaRPr lang="en-US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4466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BB5E-9430-FA69-69C2-C5A6A8515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762" y="453989"/>
            <a:ext cx="8911687" cy="992039"/>
          </a:xfrm>
        </p:spPr>
        <p:txBody>
          <a:bodyPr>
            <a:noAutofit/>
          </a:bodyPr>
          <a:lstStyle/>
          <a:p>
            <a:r>
              <a:rPr lang="zh-CN" altLang="en-US" sz="6000" b="1" dirty="0">
                <a:solidFill>
                  <a:schemeClr val="tx1"/>
                </a:solidFill>
              </a:rPr>
              <a:t>身份的定位</a:t>
            </a:r>
            <a:r>
              <a:rPr lang="en-US" altLang="zh-CN" sz="6000" b="1" dirty="0">
                <a:solidFill>
                  <a:schemeClr val="tx1"/>
                </a:solidFill>
              </a:rPr>
              <a:t>Identity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871" y="1605516"/>
            <a:ext cx="10855842" cy="5029199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我们却是</a:t>
            </a:r>
            <a:r>
              <a:rPr lang="zh-CN" altLang="en-US" sz="4800" b="1" i="0" u="none" strike="noStrike" baseline="0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天上的公民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，并且热切等候救主，就是主耶稣基督，从天上降临。</a:t>
            </a:r>
          </a:p>
          <a:p>
            <a:pPr marL="0" indent="0" algn="l" rtl="0">
              <a:buNone/>
            </a:pP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他要按照那能使万有归服自己的大能的运行，将我们这卑微的身体改变形状，和他自己荣耀的身体相似。</a:t>
            </a: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三一本</a:t>
            </a:r>
            <a:endParaRPr lang="zh-CN" altLang="en-US" sz="48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腓立比书</a:t>
            </a:r>
            <a:r>
              <a:rPr lang="en-US" altLang="zh-CN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Philippians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3:20-21</a:t>
            </a:r>
            <a:endParaRPr lang="zh-CN" altLang="en-US" sz="48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924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BB5E-9430-FA69-69C2-C5A6A8515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6116" y="560314"/>
            <a:ext cx="8911687" cy="992039"/>
          </a:xfrm>
        </p:spPr>
        <p:txBody>
          <a:bodyPr>
            <a:noAutofit/>
          </a:bodyPr>
          <a:lstStyle/>
          <a:p>
            <a:pPr algn="ctr"/>
            <a:r>
              <a:rPr lang="zh-CN" altLang="en-US" sz="6000" b="1" dirty="0">
                <a:solidFill>
                  <a:schemeClr val="tx1"/>
                </a:solidFill>
              </a:rPr>
              <a:t>角色的定位</a:t>
            </a:r>
            <a:r>
              <a:rPr lang="en-US" altLang="zh-CN" sz="6000" b="1" dirty="0">
                <a:solidFill>
                  <a:schemeClr val="tx1"/>
                </a:solidFill>
              </a:rPr>
              <a:t>Role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219" y="1679944"/>
            <a:ext cx="11004697" cy="4954771"/>
          </a:xfrm>
        </p:spPr>
        <p:txBody>
          <a:bodyPr>
            <a:noAutofit/>
          </a:bodyPr>
          <a:lstStyle/>
          <a:p>
            <a:pPr algn="l" rtl="0"/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有说：我是属保罗的。有说：我是属亚波罗的。这岂不是你们和世人一样吗？</a:t>
            </a:r>
          </a:p>
          <a:p>
            <a:pPr algn="l" rtl="0"/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亚波罗算什么？保罗算什么？无非是执事，照主所赐给他们各人的，引导你们相信。</a:t>
            </a:r>
          </a:p>
          <a:p>
            <a:pPr algn="l" rtl="0"/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我栽种了，亚波罗浇灌了。惟有神叫他生长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7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可见栽种的算不得什么，浇灌的也算不得什么。只在那叫他生长的神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林前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Cor. 3:4-7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550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BB5E-9430-FA69-69C2-C5A6A8515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6116" y="478466"/>
            <a:ext cx="8911687" cy="914400"/>
          </a:xfrm>
        </p:spPr>
        <p:txBody>
          <a:bodyPr>
            <a:noAutofit/>
          </a:bodyPr>
          <a:lstStyle/>
          <a:p>
            <a:pPr algn="ctr"/>
            <a:r>
              <a:rPr lang="zh-CN" altLang="en-US" sz="6600" b="1" dirty="0">
                <a:solidFill>
                  <a:schemeClr val="tx1"/>
                </a:solidFill>
              </a:rPr>
              <a:t>角色的定位</a:t>
            </a:r>
            <a:r>
              <a:rPr lang="en-US" altLang="zh-CN" sz="6600" b="1" dirty="0">
                <a:solidFill>
                  <a:schemeClr val="tx1"/>
                </a:solidFill>
              </a:rPr>
              <a:t>Role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219" y="1552354"/>
            <a:ext cx="11004697" cy="5082362"/>
          </a:xfrm>
        </p:spPr>
        <p:txBody>
          <a:bodyPr>
            <a:noAutofit/>
          </a:bodyPr>
          <a:lstStyle/>
          <a:p>
            <a:pPr algn="l" rtl="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神的工</a:t>
            </a: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God’s Work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人的工</a:t>
            </a: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Man’s Work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神决定</a:t>
            </a: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Sovereignty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人忠心</a:t>
            </a: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Faithfulness</a:t>
            </a:r>
            <a:endParaRPr lang="en-US" sz="4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神的功</a:t>
            </a: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God‘s Glory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人谦卑</a:t>
            </a: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Man’s Humility</a:t>
            </a:r>
          </a:p>
        </p:txBody>
      </p:sp>
    </p:spTree>
    <p:extLst>
      <p:ext uri="{BB962C8B-B14F-4D97-AF65-F5344CB8AC3E}">
        <p14:creationId xmlns:p14="http://schemas.microsoft.com/office/powerpoint/2010/main" val="372698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BB5E-9430-FA69-69C2-C5A6A8515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6116" y="560314"/>
            <a:ext cx="8911687" cy="992039"/>
          </a:xfrm>
        </p:spPr>
        <p:txBody>
          <a:bodyPr>
            <a:noAutofit/>
          </a:bodyPr>
          <a:lstStyle/>
          <a:p>
            <a:pPr algn="ctr"/>
            <a:r>
              <a:rPr lang="zh-CN" altLang="en-US" sz="6000" b="1" dirty="0">
                <a:solidFill>
                  <a:schemeClr val="tx1"/>
                </a:solidFill>
              </a:rPr>
              <a:t>角色的定位</a:t>
            </a:r>
            <a:r>
              <a:rPr lang="en-US" altLang="zh-CN" sz="6000" b="1" dirty="0">
                <a:solidFill>
                  <a:schemeClr val="tx1"/>
                </a:solidFill>
              </a:rPr>
              <a:t>Role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219" y="1679944"/>
            <a:ext cx="11004697" cy="4954771"/>
          </a:xfrm>
        </p:spPr>
        <p:txBody>
          <a:bodyPr>
            <a:noAutofit/>
          </a:bodyPr>
          <a:lstStyle/>
          <a:p>
            <a:pPr algn="l" rtl="0"/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我又转念，见日光之下，</a:t>
            </a:r>
            <a:endParaRPr lang="en-US" altLang="zh-CN" sz="48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/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快跑的未必能赢，力战的未必得胜，智慧的未必得粮食，明哲的未必得赀财，灵巧的未必得喜悦。</a:t>
            </a:r>
            <a:endParaRPr lang="en-US" altLang="zh-CN" sz="48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/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所临到众人的，是在乎当时的机会。传道书</a:t>
            </a:r>
            <a:r>
              <a:rPr lang="en-US" altLang="zh-CN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Eccl. 9:11</a:t>
            </a:r>
            <a:endParaRPr lang="en-US" sz="4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4795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BB5E-9430-FA69-69C2-C5A6A8515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483" y="422090"/>
            <a:ext cx="8911687" cy="992039"/>
          </a:xfrm>
        </p:spPr>
        <p:txBody>
          <a:bodyPr>
            <a:noAutofit/>
          </a:bodyPr>
          <a:lstStyle/>
          <a:p>
            <a:pPr algn="ctr"/>
            <a:r>
              <a:rPr lang="zh-CN" altLang="en-US" sz="6000" b="1" dirty="0">
                <a:solidFill>
                  <a:schemeClr val="tx1"/>
                </a:solidFill>
              </a:rPr>
              <a:t>道路的定位</a:t>
            </a:r>
            <a:r>
              <a:rPr lang="en-US" altLang="zh-CN" sz="6000" b="1" dirty="0">
                <a:solidFill>
                  <a:schemeClr val="tx1"/>
                </a:solidFill>
              </a:rPr>
              <a:t>Method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219" y="1414129"/>
            <a:ext cx="11004697" cy="5284383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林前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Cor. 3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8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栽种的和浇灌的都是一样。但将来各人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要照自己的工夫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，得自己的赏赐，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9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因为我们是与神同工的。你们是神所耕种的田地，所建造的房屋。</a:t>
            </a:r>
          </a:p>
          <a:p>
            <a:pPr algn="l" rtl="0"/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10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我照神所给我的恩，好像一个聪明的工头，立好了根基，有别人在上面建造。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只是各人要谨慎怎样在上面建造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11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因为那已经立好的根基，就是耶稣基督，此外没有人能立别的根基。</a:t>
            </a:r>
          </a:p>
        </p:txBody>
      </p:sp>
    </p:spTree>
    <p:extLst>
      <p:ext uri="{BB962C8B-B14F-4D97-AF65-F5344CB8AC3E}">
        <p14:creationId xmlns:p14="http://schemas.microsoft.com/office/powerpoint/2010/main" val="491642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BB5E-9430-FA69-69C2-C5A6A8515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6116" y="223285"/>
            <a:ext cx="8911687" cy="992039"/>
          </a:xfrm>
        </p:spPr>
        <p:txBody>
          <a:bodyPr>
            <a:noAutofit/>
          </a:bodyPr>
          <a:lstStyle/>
          <a:p>
            <a:pPr algn="ctr"/>
            <a:r>
              <a:rPr lang="zh-CN" altLang="en-US" sz="6000" b="1" dirty="0">
                <a:solidFill>
                  <a:schemeClr val="tx1"/>
                </a:solidFill>
              </a:rPr>
              <a:t>道路的定位</a:t>
            </a:r>
            <a:r>
              <a:rPr lang="en-US" altLang="zh-CN" sz="6000" b="1" dirty="0">
                <a:solidFill>
                  <a:schemeClr val="tx1"/>
                </a:solidFill>
              </a:rPr>
              <a:t>Method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689" y="1215324"/>
            <a:ext cx="11259878" cy="56426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那已经立好的根基，就是耶稣基督</a:t>
            </a:r>
            <a:endParaRPr lang="en-US" altLang="zh-CN" sz="4400" b="1" i="0" u="none" strike="noStrike" baseline="0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耶稣基督是耶和华</a:t>
            </a:r>
            <a:r>
              <a:rPr lang="en-US" altLang="zh-CN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（一位上帝：公义、爱）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耶稣基督是神的儿子</a:t>
            </a:r>
            <a:r>
              <a:rPr lang="en-US" altLang="zh-CN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（三个位格）</a:t>
            </a:r>
            <a:endParaRPr lang="en-US" altLang="zh-CN" sz="4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耶稣基督是神的儿子道成肉身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耶稣基督最重要的工作是赎罪</a:t>
            </a:r>
            <a:endParaRPr lang="en-US" altLang="zh-CN" sz="4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人的首要困境不是神爱不爱你？</a:t>
            </a:r>
            <a:endParaRPr lang="en-US" altLang="zh-CN" sz="4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人的首要困境是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罪人怎样面对神的审判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？</a:t>
            </a:r>
            <a:endParaRPr lang="zh-CN" altLang="en-US" sz="4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43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BB5E-9430-FA69-69C2-C5A6A8515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6116" y="223285"/>
            <a:ext cx="8911687" cy="992039"/>
          </a:xfrm>
        </p:spPr>
        <p:txBody>
          <a:bodyPr>
            <a:noAutofit/>
          </a:bodyPr>
          <a:lstStyle/>
          <a:p>
            <a:pPr algn="ctr"/>
            <a:r>
              <a:rPr lang="zh-CN" altLang="en-US" sz="6000" b="1" dirty="0">
                <a:solidFill>
                  <a:schemeClr val="tx1"/>
                </a:solidFill>
              </a:rPr>
              <a:t>道路的定位</a:t>
            </a:r>
            <a:r>
              <a:rPr lang="en-US" altLang="zh-CN" sz="6000" b="1" dirty="0">
                <a:solidFill>
                  <a:schemeClr val="tx1"/>
                </a:solidFill>
              </a:rPr>
              <a:t>Method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219" y="1215324"/>
            <a:ext cx="11004697" cy="56426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那已经立好的根基，就是耶稣基督，不要</a:t>
            </a:r>
            <a:endParaRPr lang="en-US" altLang="zh-CN" sz="4400" b="1" i="0" u="none" strike="noStrike" baseline="0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以耶稣否认耶和华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以福音否认律法</a:t>
            </a:r>
            <a:endParaRPr lang="en-US" altLang="zh-CN" sz="4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以新约否认旧约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以爱否认公义</a:t>
            </a:r>
            <a:endParaRPr lang="en-US" altLang="zh-CN" sz="4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以救主否认主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以恩典否认行为</a:t>
            </a:r>
          </a:p>
        </p:txBody>
      </p:sp>
    </p:spTree>
    <p:extLst>
      <p:ext uri="{BB962C8B-B14F-4D97-AF65-F5344CB8AC3E}">
        <p14:creationId xmlns:p14="http://schemas.microsoft.com/office/powerpoint/2010/main" val="3594696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BB5E-9430-FA69-69C2-C5A6A8515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484" y="414671"/>
            <a:ext cx="8911687" cy="992039"/>
          </a:xfrm>
        </p:spPr>
        <p:txBody>
          <a:bodyPr>
            <a:noAutofit/>
          </a:bodyPr>
          <a:lstStyle/>
          <a:p>
            <a:pPr algn="ctr"/>
            <a:r>
              <a:rPr lang="zh-CN" altLang="en-US" sz="6000" b="1" dirty="0">
                <a:solidFill>
                  <a:schemeClr val="tx1"/>
                </a:solidFill>
              </a:rPr>
              <a:t>道路的定位</a:t>
            </a:r>
            <a:r>
              <a:rPr lang="en-US" altLang="zh-CN" sz="6000" b="1" dirty="0">
                <a:solidFill>
                  <a:schemeClr val="tx1"/>
                </a:solidFill>
              </a:rPr>
              <a:t>Method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995" y="1509823"/>
            <a:ext cx="11164186" cy="5124892"/>
          </a:xfrm>
        </p:spPr>
        <p:txBody>
          <a:bodyPr>
            <a:noAutofit/>
          </a:bodyPr>
          <a:lstStyle/>
          <a:p>
            <a:pPr algn="l" rtl="0"/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若有人用</a:t>
            </a:r>
            <a:r>
              <a:rPr lang="zh-CN" altLang="en-US" sz="4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金，银，宝石，草木，禾楷</a:t>
            </a: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，在这根基上建造，各人的工程必然显露，因为那日子要将它表明出来，有火发现。这火要试验各人的工程怎样。林前</a:t>
            </a:r>
            <a:r>
              <a:rPr lang="en-US" altLang="zh-CN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Cor. 3:12-13</a:t>
            </a:r>
          </a:p>
          <a:p>
            <a:pPr algn="l" rtl="0"/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以决志人数为目标</a:t>
            </a:r>
            <a:r>
              <a:rPr lang="en-US" altLang="zh-CN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把结果完全交给神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r>
              <a:rPr lang="en-US" altLang="zh-CN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以取悦于人为手段</a:t>
            </a:r>
            <a:r>
              <a:rPr lang="en-US" altLang="zh-CN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完全倚靠圣灵大能</a:t>
            </a:r>
            <a:endParaRPr lang="en-US" altLang="zh-CN" sz="4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r>
              <a:rPr lang="en-US" altLang="zh-CN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以牺牲真理为代价</a:t>
            </a:r>
            <a:r>
              <a:rPr lang="en-US" altLang="zh-CN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忠心传讲全备真理</a:t>
            </a:r>
            <a:endParaRPr lang="zh-CN" altLang="en-US" sz="4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076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BB5E-9430-FA69-69C2-C5A6A8515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484" y="414671"/>
            <a:ext cx="8911687" cy="992039"/>
          </a:xfrm>
        </p:spPr>
        <p:txBody>
          <a:bodyPr>
            <a:noAutofit/>
          </a:bodyPr>
          <a:lstStyle/>
          <a:p>
            <a:pPr algn="ctr"/>
            <a:r>
              <a:rPr lang="zh-CN" altLang="en-US" sz="6000" b="1" dirty="0">
                <a:solidFill>
                  <a:schemeClr val="tx1"/>
                </a:solidFill>
              </a:rPr>
              <a:t>道路的定位</a:t>
            </a:r>
            <a:r>
              <a:rPr lang="en-US" altLang="zh-CN" sz="6000" b="1" dirty="0">
                <a:solidFill>
                  <a:schemeClr val="tx1"/>
                </a:solidFill>
              </a:rPr>
              <a:t>Method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995" y="1509823"/>
            <a:ext cx="11164186" cy="5124892"/>
          </a:xfrm>
        </p:spPr>
        <p:txBody>
          <a:bodyPr>
            <a:noAutofit/>
          </a:bodyPr>
          <a:lstStyle/>
          <a:p>
            <a:pPr algn="l" rtl="0"/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若有人用</a:t>
            </a:r>
            <a:r>
              <a:rPr lang="zh-CN" altLang="en-US" sz="4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金，银，宝石，草木，禾楷</a:t>
            </a: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，在这根基上建造，各人的工程必然显露，因为那日子要将它表明出来，有火发现。这火要试验各人的工程怎样。林前</a:t>
            </a:r>
            <a:r>
              <a:rPr lang="en-US" altLang="zh-CN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Cor. 3:12-13</a:t>
            </a:r>
          </a:p>
          <a:p>
            <a:pPr marL="742950" indent="-742950" algn="l" rtl="0">
              <a:buFont typeface="+mj-lt"/>
              <a:buAutoNum type="arabicParenR"/>
            </a:pP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决志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人数为导向的传福音方式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indent="-742950" algn="l" rtl="0">
              <a:buFont typeface="+mj-lt"/>
              <a:buAutoNum type="arabicParenR"/>
            </a:pP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对</a:t>
            </a:r>
            <a:r>
              <a:rPr lang="zh-CN" altLang="en-US" sz="4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教义</a:t>
            </a: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的忽视</a:t>
            </a:r>
            <a:endParaRPr lang="en-US" altLang="zh-CN" sz="4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indent="-742950" algn="l" rtl="0">
              <a:buFont typeface="+mj-lt"/>
              <a:buAutoNum type="arabicParenR"/>
            </a:pP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神学院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的问题</a:t>
            </a:r>
            <a:endParaRPr lang="zh-CN" altLang="en-US" sz="4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6393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BB5E-9430-FA69-69C2-C5A6A8515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2321" y="584792"/>
            <a:ext cx="8911687" cy="1244007"/>
          </a:xfrm>
        </p:spPr>
        <p:txBody>
          <a:bodyPr>
            <a:noAutofit/>
          </a:bodyPr>
          <a:lstStyle/>
          <a:p>
            <a:pPr algn="ctr"/>
            <a:r>
              <a:rPr lang="zh-CN" altLang="en-US" sz="7200" b="1" dirty="0">
                <a:solidFill>
                  <a:schemeClr val="tx1"/>
                </a:solidFill>
              </a:rPr>
              <a:t>作好人生的定位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767" y="1924493"/>
            <a:ext cx="10781414" cy="4550736"/>
          </a:xfrm>
        </p:spPr>
        <p:txBody>
          <a:bodyPr>
            <a:noAutofit/>
          </a:bodyPr>
          <a:lstStyle/>
          <a:p>
            <a:pPr algn="l" rtl="0"/>
            <a:r>
              <a:rPr lang="zh-CN" altLang="en-US" sz="6600" b="1" i="0" u="none" strike="noStrike" baseline="0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身份</a:t>
            </a:r>
            <a:r>
              <a:rPr lang="zh-CN" altLang="en-US" sz="6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的定位</a:t>
            </a:r>
            <a:r>
              <a:rPr lang="en-US" altLang="zh-CN" sz="6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Identity</a:t>
            </a:r>
          </a:p>
          <a:p>
            <a:pPr algn="l" rtl="0"/>
            <a:r>
              <a:rPr lang="zh-CN" altLang="en-US" sz="6600" b="1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角色</a:t>
            </a:r>
            <a:r>
              <a:rPr lang="zh-CN" altLang="en-US" sz="6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的定位</a:t>
            </a:r>
            <a:r>
              <a:rPr lang="en-US" altLang="zh-CN" sz="6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Role</a:t>
            </a:r>
          </a:p>
          <a:p>
            <a:pPr algn="l" rtl="0"/>
            <a:r>
              <a:rPr lang="zh-CN" altLang="en-US" sz="6600" b="1" i="0" u="none" strike="noStrike" baseline="0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道路</a:t>
            </a:r>
            <a:r>
              <a:rPr lang="zh-CN" altLang="en-US" sz="6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的定位</a:t>
            </a:r>
            <a:r>
              <a:rPr lang="en-US" altLang="zh-CN" sz="6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Method</a:t>
            </a:r>
            <a:endParaRPr lang="en-US" altLang="zh-CN" sz="66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/>
            <a:r>
              <a:rPr lang="zh-CN" altLang="en-US" sz="6600" b="1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结局</a:t>
            </a:r>
            <a:r>
              <a:rPr lang="zh-CN" altLang="en-US" sz="6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的定位</a:t>
            </a:r>
            <a:r>
              <a:rPr lang="en-US" altLang="zh-CN" sz="6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End</a:t>
            </a:r>
            <a:endParaRPr lang="zh-CN" altLang="en-US" sz="66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459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BB5E-9430-FA69-69C2-C5A6A8515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762" y="453989"/>
            <a:ext cx="8911687" cy="992039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solidFill>
                  <a:schemeClr val="tx1"/>
                </a:solidFill>
              </a:rPr>
              <a:t>身份的定位</a:t>
            </a:r>
            <a:r>
              <a:rPr lang="en-US" altLang="zh-CN" sz="6000" b="1" dirty="0">
                <a:solidFill>
                  <a:schemeClr val="tx1"/>
                </a:solidFill>
              </a:rPr>
              <a:t>Identity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991" y="1446028"/>
            <a:ext cx="10685721" cy="5188688"/>
          </a:xfrm>
        </p:spPr>
        <p:txBody>
          <a:bodyPr>
            <a:noAutofit/>
          </a:bodyPr>
          <a:lstStyle/>
          <a:p>
            <a:pPr algn="l" rtl="0"/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弟兄们，我从前对你们说话，不能把你们当作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属灵的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，只得把你们当作属肉体的，在基督里为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婴孩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的。</a:t>
            </a:r>
          </a:p>
          <a:p>
            <a:pPr algn="l" rtl="0"/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我是用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奶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喂你们，没有用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饭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喂你们。那时你们不能吃，就是如今还是不能。</a:t>
            </a:r>
          </a:p>
          <a:p>
            <a:pPr algn="l" rtl="0"/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你们仍是属肉体的。因为在你们中间有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嫉妒分争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，这岂不是属乎肉体，照着世人的样子行吗？林前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Cor. 3:1-3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9906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BB5E-9430-FA69-69C2-C5A6A8515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6749" y="202019"/>
            <a:ext cx="8911687" cy="829339"/>
          </a:xfrm>
        </p:spPr>
        <p:txBody>
          <a:bodyPr>
            <a:noAutofit/>
          </a:bodyPr>
          <a:lstStyle/>
          <a:p>
            <a:pPr algn="ctr"/>
            <a:r>
              <a:rPr lang="zh-CN" altLang="en-US" sz="6000" b="1" dirty="0">
                <a:solidFill>
                  <a:schemeClr val="tx1"/>
                </a:solidFill>
              </a:rPr>
              <a:t>结局的定位</a:t>
            </a:r>
            <a:r>
              <a:rPr lang="en-US" altLang="zh-CN" sz="6000" b="1" dirty="0">
                <a:solidFill>
                  <a:schemeClr val="tx1"/>
                </a:solidFill>
              </a:rPr>
              <a:t>End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261" y="1190848"/>
            <a:ext cx="11121656" cy="5465134"/>
          </a:xfrm>
        </p:spPr>
        <p:txBody>
          <a:bodyPr>
            <a:noAutofit/>
          </a:bodyPr>
          <a:lstStyle/>
          <a:p>
            <a:pPr marL="742950" indent="-742950">
              <a:lnSpc>
                <a:spcPct val="95000"/>
              </a:lnSpc>
              <a:buClr>
                <a:srgbClr val="FF0000"/>
              </a:buClr>
              <a:buFont typeface="+mj-lt"/>
              <a:buAutoNum type="arabicParenR"/>
            </a:pP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自己是</a:t>
            </a:r>
            <a:r>
              <a:rPr lang="zh-CN" altLang="en-US" sz="4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金，银，宝石，草木，禾楷？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indent="-742950">
              <a:lnSpc>
                <a:spcPct val="95000"/>
              </a:lnSpc>
              <a:buClr>
                <a:srgbClr val="FF0000"/>
              </a:buClr>
              <a:buFont typeface="+mj-lt"/>
              <a:buAutoNum type="arabicParenR"/>
            </a:pP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林前</a:t>
            </a:r>
            <a:r>
              <a:rPr 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Cor. 3:14-17 </a:t>
            </a: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人在那根基上所建造的工程，若存得住，他就要得赏赐。人的工程若被烧了，他就要受亏损。</a:t>
            </a:r>
            <a:r>
              <a:rPr lang="zh-CN" altLang="en-US" sz="4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自己却要得救。虽然得救，乃像从火里经过的一样</a:t>
            </a: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4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indent="-742950">
              <a:lnSpc>
                <a:spcPct val="95000"/>
              </a:lnSpc>
              <a:buClr>
                <a:srgbClr val="FF0000"/>
              </a:buClr>
              <a:buFont typeface="+mj-lt"/>
              <a:buAutoNum type="arabicParenR"/>
            </a:pP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岂不知你们是神的殿，神的灵住在你们里头吗？若</a:t>
            </a:r>
            <a:r>
              <a:rPr lang="zh-CN" altLang="en-US" sz="4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有人毁坏神的殿，神必要毁坏那人，</a:t>
            </a: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因为神的殿是圣的，这殿就是你们。</a:t>
            </a:r>
            <a:endParaRPr lang="en-US" sz="4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62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BB5E-9430-FA69-69C2-C5A6A8515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04040"/>
            <a:ext cx="8911687" cy="992039"/>
          </a:xfrm>
        </p:spPr>
        <p:txBody>
          <a:bodyPr>
            <a:noAutofit/>
          </a:bodyPr>
          <a:lstStyle/>
          <a:p>
            <a:pPr algn="ctr"/>
            <a:r>
              <a:rPr lang="zh-CN" altLang="en-US" sz="6600" b="1" dirty="0">
                <a:solidFill>
                  <a:schemeClr val="tx1"/>
                </a:solidFill>
              </a:rPr>
              <a:t>作好人生的定位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219" y="1562986"/>
            <a:ext cx="11004697" cy="51567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</a:rPr>
              <a:t>忠于神给的舞台</a:t>
            </a:r>
            <a:endParaRPr lang="en-US" altLang="zh-CN" sz="48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/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无用的牧人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丢弃羊群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有祸了！</a:t>
            </a:r>
            <a:endParaRPr lang="en-US" altLang="zh-CN" sz="48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/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刀必临到他的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膀臂和右眼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上。</a:t>
            </a:r>
            <a:endParaRPr lang="en-US" altLang="zh-CN" sz="48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/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他的膀臂必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全然枯干</a:t>
            </a: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48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/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他的右眼也必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昏暗失明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48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   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撒加利亚书</a:t>
            </a:r>
            <a:r>
              <a:rPr lang="en-US" altLang="zh-CN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Zechariah 11:17 </a:t>
            </a:r>
            <a:endParaRPr lang="zh-CN" altLang="en-US" sz="48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63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BB5E-9430-FA69-69C2-C5A6A8515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762" y="453989"/>
            <a:ext cx="8911687" cy="992039"/>
          </a:xfrm>
        </p:spPr>
        <p:txBody>
          <a:bodyPr>
            <a:noAutofit/>
          </a:bodyPr>
          <a:lstStyle/>
          <a:p>
            <a:r>
              <a:rPr lang="zh-CN" altLang="en-US" sz="6000" b="1" dirty="0">
                <a:solidFill>
                  <a:schemeClr val="tx1"/>
                </a:solidFill>
              </a:rPr>
              <a:t>身份的定位</a:t>
            </a:r>
            <a:r>
              <a:rPr lang="en-US" altLang="zh-CN" sz="6000" b="1" dirty="0">
                <a:solidFill>
                  <a:schemeClr val="tx1"/>
                </a:solidFill>
              </a:rPr>
              <a:t>Identity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871" y="1552352"/>
            <a:ext cx="10855842" cy="5082363"/>
          </a:xfrm>
        </p:spPr>
        <p:txBody>
          <a:bodyPr>
            <a:noAutofit/>
          </a:bodyPr>
          <a:lstStyle/>
          <a:p>
            <a:pPr marL="742950" indent="-742950" algn="l" rtl="0">
              <a:buFont typeface="+mj-lt"/>
              <a:buAutoNum type="arabicParenR"/>
            </a:pP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属灵的</a:t>
            </a:r>
            <a:r>
              <a:rPr lang="en-US" altLang="zh-CN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Spiritual </a:t>
            </a: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zh-CN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基督徒</a:t>
            </a: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sz="48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indent="-742950" algn="l" rtl="0">
              <a:buFont typeface="+mj-lt"/>
              <a:buAutoNum type="arabicParenR"/>
            </a:pP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属肉体的</a:t>
            </a:r>
            <a:r>
              <a:rPr lang="en-US" altLang="zh-CN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Carnal 	 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基督徒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sz="48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indent="-742950" algn="l" rtl="0">
              <a:buFont typeface="+mj-lt"/>
              <a:buAutoNum type="arabicParenR"/>
            </a:pP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属血气的</a:t>
            </a:r>
            <a:r>
              <a:rPr lang="en-US" altLang="zh-CN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Natural</a:t>
            </a: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（非基督徒）</a:t>
            </a:r>
            <a:endParaRPr lang="en-US" altLang="zh-CN" sz="48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r>
              <a:rPr lang="zh-CN" altLang="en-US" sz="4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属血气的人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不领会神圣灵的事，反倒以为愚拙，并且不能知道，因为这些事惟有属灵的人才能看透。林前</a:t>
            </a:r>
            <a:r>
              <a:rPr lang="en-US" altLang="zh-CN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Cor. 2:14</a:t>
            </a:r>
            <a:endParaRPr lang="zh-CN" altLang="en-US" sz="48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339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BB5E-9430-FA69-69C2-C5A6A8515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762" y="453989"/>
            <a:ext cx="8911687" cy="992039"/>
          </a:xfrm>
        </p:spPr>
        <p:txBody>
          <a:bodyPr>
            <a:noAutofit/>
          </a:bodyPr>
          <a:lstStyle/>
          <a:p>
            <a:r>
              <a:rPr lang="zh-CN" altLang="en-US" sz="6000" b="1" dirty="0">
                <a:solidFill>
                  <a:schemeClr val="tx1"/>
                </a:solidFill>
              </a:rPr>
              <a:t>身份的定位</a:t>
            </a:r>
            <a:r>
              <a:rPr lang="en-US" altLang="zh-CN" sz="6000" b="1" dirty="0">
                <a:solidFill>
                  <a:schemeClr val="tx1"/>
                </a:solidFill>
              </a:rPr>
              <a:t>Identity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871" y="1552352"/>
            <a:ext cx="10855842" cy="5082363"/>
          </a:xfrm>
        </p:spPr>
        <p:txBody>
          <a:bodyPr>
            <a:noAutofit/>
          </a:bodyPr>
          <a:lstStyle/>
          <a:p>
            <a:pPr marL="742950" indent="-742950" algn="l" rtl="0">
              <a:buFont typeface="+mj-lt"/>
              <a:buAutoNum type="arabicParenR"/>
            </a:pP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属灵的</a:t>
            </a:r>
            <a:r>
              <a:rPr lang="en-US" altLang="zh-CN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Spiritual </a:t>
            </a: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zh-CN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基督徒</a:t>
            </a: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sz="48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indent="-742950" algn="l" rtl="0">
              <a:buFont typeface="+mj-lt"/>
              <a:buAutoNum type="arabicParenR"/>
            </a:pP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属肉体的</a:t>
            </a:r>
            <a:r>
              <a:rPr lang="en-US" altLang="zh-CN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Carnal 	 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基督徒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sz="48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indent="-742950" algn="l" rtl="0">
              <a:buFont typeface="+mj-lt"/>
              <a:buAutoNum type="arabicParenR"/>
            </a:pP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属血气的</a:t>
            </a:r>
            <a:r>
              <a:rPr lang="en-US" altLang="zh-CN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Natural</a:t>
            </a: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（非基督徒）</a:t>
            </a:r>
            <a:endParaRPr lang="en-US" altLang="zh-CN" sz="48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r>
              <a:rPr lang="zh-CN" altLang="en-US" sz="4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生命的特征是成长，得救的确据是得胜</a:t>
            </a:r>
            <a:endParaRPr lang="en-US" altLang="zh-CN" sz="4800" b="1" i="0" u="none" strike="noStrike" baseline="0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你们要在我们的主救主耶稣基督的恩典和知识上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不断成长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。彼后</a:t>
            </a:r>
            <a:r>
              <a:rPr lang="en-US" altLang="zh-CN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3:18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，三一本</a:t>
            </a:r>
          </a:p>
        </p:txBody>
      </p:sp>
    </p:spTree>
    <p:extLst>
      <p:ext uri="{BB962C8B-B14F-4D97-AF65-F5344CB8AC3E}">
        <p14:creationId xmlns:p14="http://schemas.microsoft.com/office/powerpoint/2010/main" val="1737248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BB5E-9430-FA69-69C2-C5A6A8515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762" y="453989"/>
            <a:ext cx="8911687" cy="992039"/>
          </a:xfrm>
        </p:spPr>
        <p:txBody>
          <a:bodyPr>
            <a:noAutofit/>
          </a:bodyPr>
          <a:lstStyle/>
          <a:p>
            <a:r>
              <a:rPr lang="zh-CN" altLang="en-US" sz="6000" b="1" dirty="0">
                <a:solidFill>
                  <a:schemeClr val="tx1"/>
                </a:solidFill>
              </a:rPr>
              <a:t>属肉体的</a:t>
            </a:r>
            <a:r>
              <a:rPr lang="en-US" altLang="zh-CN" sz="6000" b="1" dirty="0">
                <a:solidFill>
                  <a:schemeClr val="tx1"/>
                </a:solidFill>
              </a:rPr>
              <a:t>Fleshly/Carnal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871" y="1552352"/>
            <a:ext cx="10855842" cy="5082363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12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看你们学习的工夫，本该作师傅，谁知还得有人将神圣言小学的开端，另教导你们。并且成了那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必须吃奶，不能吃干粮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的人。</a:t>
            </a:r>
          </a:p>
          <a:p>
            <a:pPr marL="0" indent="0" algn="l" rtl="0">
              <a:buNone/>
            </a:pP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13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凡只能吃奶的，都不熟练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仁义</a:t>
            </a:r>
            <a:r>
              <a:rPr lang="en-US" altLang="zh-CN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公义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的道理，因为他是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婴孩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</a:p>
          <a:p>
            <a:pPr marL="0" indent="0" algn="l" rtl="0">
              <a:buNone/>
            </a:pP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惟独长大成人的，才能吃干粮，他们的心窍，习练得通达，就能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分辨好歹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了。来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Heb. 5:12-14</a:t>
            </a:r>
            <a:endParaRPr lang="zh-CN" altLang="en-US" sz="40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125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BB5E-9430-FA69-69C2-C5A6A8515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762" y="552893"/>
            <a:ext cx="8911687" cy="992039"/>
          </a:xfrm>
        </p:spPr>
        <p:txBody>
          <a:bodyPr>
            <a:noAutofit/>
          </a:bodyPr>
          <a:lstStyle/>
          <a:p>
            <a:r>
              <a:rPr lang="zh-CN" altLang="en-US" sz="6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仁义</a:t>
            </a:r>
            <a:r>
              <a:rPr lang="en-US" altLang="zh-CN" sz="6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6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公义</a:t>
            </a:r>
            <a:r>
              <a:rPr lang="zh-CN" alt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的道理</a:t>
            </a:r>
            <a:r>
              <a:rPr lang="en-US" altLang="zh-CN" sz="6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Justice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871" y="1733108"/>
            <a:ext cx="10855842" cy="4572000"/>
          </a:xfrm>
        </p:spPr>
        <p:txBody>
          <a:bodyPr>
            <a:no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平等，但是有别</a:t>
            </a:r>
            <a:endParaRPr lang="en-US" altLang="zh-CN" sz="4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是规则、程序、法律的平等，而不是分配结果的平均或相同。</a:t>
            </a:r>
            <a:endParaRPr lang="en-US" altLang="zh-CN" sz="4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歧视：区分个人性的和制度性、法律性的</a:t>
            </a:r>
            <a:endParaRPr lang="en-US" altLang="zh-CN" sz="4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爱不否认公义：个人可以饶恕、法律必须公正</a:t>
            </a:r>
            <a:endParaRPr lang="en-US" altLang="zh-CN" sz="4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                             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永恒可以得救、现在必须公义</a:t>
            </a:r>
            <a:endParaRPr lang="en-US" altLang="zh-CN" sz="4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40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957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321" y="1679944"/>
            <a:ext cx="11323674" cy="4890977"/>
          </a:xfrm>
        </p:spPr>
        <p:txBody>
          <a:bodyPr>
            <a:noAutofit/>
          </a:bodyPr>
          <a:lstStyle/>
          <a:p>
            <a:pPr eaLnBrk="1" hangingPunct="1">
              <a:buClr>
                <a:srgbClr val="FF0000"/>
              </a:buClr>
              <a:buSzPct val="90000"/>
              <a:buFont typeface="Wingdings" panose="05000000000000000000" pitchFamily="2" charset="2"/>
              <a:buChar char="ü"/>
            </a:pPr>
            <a:r>
              <a:rPr lang="zh-CN" altLang="en-US" sz="4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有劳动能力和机会的人有责任努力工作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4000" b="1" i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Clr>
                <a:srgbClr val="FF0000"/>
              </a:buClr>
              <a:buSzPct val="90000"/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若有人不肯作工，就不可吃饭。帖后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2Th. 3:10</a:t>
            </a:r>
          </a:p>
          <a:p>
            <a:pPr eaLnBrk="1" hangingPunct="1">
              <a:buClr>
                <a:srgbClr val="FF0000"/>
              </a:buClr>
              <a:buSzPct val="90000"/>
              <a:buFont typeface="Wingdings" panose="05000000000000000000" pitchFamily="2" charset="2"/>
              <a:buChar char="ü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基督</a:t>
            </a:r>
            <a:r>
              <a:rPr lang="zh-CN" altLang="en-US" sz="4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徒有</a:t>
            </a:r>
            <a:r>
              <a:rPr lang="zh-CN" altLang="en-US" sz="4000" b="1" i="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责任</a:t>
            </a:r>
            <a:r>
              <a:rPr lang="zh-CN" altLang="en-US" sz="4000" b="1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甘心</a:t>
            </a:r>
            <a:r>
              <a:rPr lang="zh-CN" altLang="en-US" sz="4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奉献，并救济真有需要的穷人。</a:t>
            </a:r>
            <a:endParaRPr lang="en-US" altLang="zh-CN" sz="4000" b="1" i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有一个门徒，就是那将要卖耶稣的加略人犹大，说，这香膏为什么不卖三十两银子周济穷人呢？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他说这话，并不是挂念穷人，乃因他是个贼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又带着钱囊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，常取其中所存的。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约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Jn. 12:4-6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0931-70CF-811D-3B87-983C2DBFC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762" y="552893"/>
            <a:ext cx="8911687" cy="992039"/>
          </a:xfrm>
        </p:spPr>
        <p:txBody>
          <a:bodyPr>
            <a:noAutofit/>
          </a:bodyPr>
          <a:lstStyle/>
          <a:p>
            <a:r>
              <a:rPr lang="zh-CN" altLang="en-US" sz="6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仁义</a:t>
            </a:r>
            <a:r>
              <a:rPr lang="en-US" altLang="zh-CN" sz="6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6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公义</a:t>
            </a:r>
            <a:r>
              <a:rPr lang="zh-CN" alt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的道理</a:t>
            </a:r>
            <a:r>
              <a:rPr lang="en-US" altLang="zh-CN" sz="6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Justice</a:t>
            </a:r>
            <a:endParaRPr lang="en-US" sz="6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22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563" y="1956391"/>
            <a:ext cx="10823945" cy="4593265"/>
          </a:xfrm>
        </p:spPr>
        <p:txBody>
          <a:bodyPr>
            <a:noAutofit/>
          </a:bodyPr>
          <a:lstStyle/>
          <a:p>
            <a:pPr marL="742950" indent="-742950" eaLnBrk="1" hangingPunct="1">
              <a:buClr>
                <a:srgbClr val="FF0000"/>
              </a:buClr>
              <a:buSzPct val="90000"/>
              <a:buFont typeface="+mj-lt"/>
              <a:buAutoNum type="arabicParenR"/>
            </a:pPr>
            <a:r>
              <a:rPr lang="zh-CN" altLang="en-US" sz="4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良善</a:t>
            </a:r>
            <a:r>
              <a:rPr lang="en-US" altLang="zh-CN" sz="4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Love					</a:t>
            </a:r>
            <a:r>
              <a:rPr lang="zh-CN" altLang="en-US" sz="4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作人</a:t>
            </a:r>
            <a:endParaRPr lang="en-US" altLang="zh-CN" sz="4000" b="1" i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indent="-742950" eaLnBrk="1" hangingPunct="1">
              <a:buClr>
                <a:srgbClr val="FF0000"/>
              </a:buClr>
              <a:buSzPct val="90000"/>
              <a:buFont typeface="+mj-lt"/>
              <a:buAutoNum type="arabicParenR"/>
            </a:pPr>
            <a:r>
              <a:rPr lang="zh-CN" altLang="en-US" sz="4000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忠心</a:t>
            </a:r>
            <a:r>
              <a:rPr lang="en-US" altLang="zh-CN" sz="4000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Faithfulness		</a:t>
            </a:r>
            <a:r>
              <a:rPr lang="zh-CN" altLang="en-US" sz="4000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做事</a:t>
            </a:r>
            <a:endParaRPr lang="en-US" altLang="zh-CN" sz="4000" b="1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indent="-742950" eaLnBrk="1" hangingPunct="1">
              <a:buClr>
                <a:srgbClr val="FF0000"/>
              </a:buClr>
              <a:buSzPct val="90000"/>
              <a:buFont typeface="+mj-lt"/>
              <a:buAutoNum type="arabicParenR"/>
            </a:pPr>
            <a:r>
              <a:rPr lang="zh-CN" altLang="en-US" sz="4000" b="1" i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有见识</a:t>
            </a:r>
            <a:r>
              <a:rPr lang="en-US" altLang="zh-CN" sz="4000" b="1" i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Discernment 	</a:t>
            </a:r>
            <a:r>
              <a:rPr lang="zh-CN" altLang="en-US" sz="4000" b="1" i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智慧、判断力</a:t>
            </a:r>
            <a:endParaRPr lang="en-US" altLang="zh-CN" sz="4000" b="1" i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Clr>
                <a:srgbClr val="FF0000"/>
              </a:buClr>
              <a:buSzPct val="90000"/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惟独长大成人的，才能吃干粮，他们的心窍，习练得通达，就能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分辨好歹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了。来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Heb. 5:14</a:t>
            </a:r>
          </a:p>
          <a:p>
            <a:pPr marL="0" indent="0">
              <a:buClr>
                <a:srgbClr val="FF0000"/>
              </a:buClr>
              <a:buSzPct val="90000"/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你们要灵巧像蛇，驯良像鸽子。太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Matt. 10:16</a:t>
            </a:r>
            <a:endParaRPr lang="en-US" altLang="zh-CN" sz="40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51BA0BD-E1FA-E04B-A3B1-9D7A25798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1539" y="723014"/>
            <a:ext cx="8911687" cy="992039"/>
          </a:xfrm>
        </p:spPr>
        <p:txBody>
          <a:bodyPr>
            <a:noAutofit/>
          </a:bodyPr>
          <a:lstStyle/>
          <a:p>
            <a:r>
              <a:rPr lang="zh-CN" altLang="en-US" sz="6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仁义</a:t>
            </a:r>
            <a:r>
              <a:rPr lang="en-US" altLang="zh-CN" sz="6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6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公义</a:t>
            </a:r>
            <a:r>
              <a:rPr lang="zh-CN" alt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的道理</a:t>
            </a:r>
            <a:r>
              <a:rPr lang="en-US" altLang="zh-CN" sz="6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Justice</a:t>
            </a:r>
            <a:endParaRPr lang="en-US" sz="6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818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BB5E-9430-FA69-69C2-C5A6A8515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2050" y="358296"/>
            <a:ext cx="8911687" cy="992039"/>
          </a:xfrm>
        </p:spPr>
        <p:txBody>
          <a:bodyPr>
            <a:noAutofit/>
          </a:bodyPr>
          <a:lstStyle/>
          <a:p>
            <a:r>
              <a:rPr lang="zh-CN" altLang="en-US" sz="6000" b="1" dirty="0">
                <a:solidFill>
                  <a:schemeClr val="tx1"/>
                </a:solidFill>
              </a:rPr>
              <a:t>属肉体的</a:t>
            </a:r>
            <a:r>
              <a:rPr lang="en-US" altLang="zh-CN" sz="6000" b="1" dirty="0">
                <a:solidFill>
                  <a:schemeClr val="tx1"/>
                </a:solidFill>
              </a:rPr>
              <a:t>Fleshly/Carnal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EE22-8538-AD17-A331-C00B36E3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871" y="1350336"/>
            <a:ext cx="10855842" cy="5284380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13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你们中间谁是有智慧有见识的呢？他就当在智慧的温柔上，显出他的善行来。</a:t>
            </a:r>
          </a:p>
          <a:p>
            <a:pPr marL="0" indent="0" algn="l" rtl="0">
              <a:buNone/>
            </a:pP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你们心里若怀着苦毒的嫉妒和分争，就不可自夸，也不可说谎话抵挡真道。</a:t>
            </a:r>
          </a:p>
          <a:p>
            <a:pPr marL="0" indent="0" algn="l" rtl="0">
              <a:buNone/>
            </a:pPr>
            <a:r>
              <a:rPr 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15</a:t>
            </a:r>
            <a:r>
              <a:rPr 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这样的智慧，不是从上头来的，乃是属地的，属情欲的，属鬼魔的。</a:t>
            </a:r>
          </a:p>
          <a:p>
            <a:pPr marL="0" indent="0" algn="l" rtl="0">
              <a:buNone/>
            </a:pP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16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在何处有嫉妒分争，就在何处有扰乱，和各样的坏事。 雅各书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Ja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me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s. 3:13-16</a:t>
            </a:r>
            <a:endParaRPr lang="zh-CN" altLang="en-US" sz="40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07233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247</TotalTime>
  <Words>2122</Words>
  <Application>Microsoft Office PowerPoint</Application>
  <PresentationFormat>Widescreen</PresentationFormat>
  <Paragraphs>109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Century Gothic</vt:lpstr>
      <vt:lpstr>Times New Roman</vt:lpstr>
      <vt:lpstr>Wingdings</vt:lpstr>
      <vt:lpstr>Wingdings 3</vt:lpstr>
      <vt:lpstr>Wisp</vt:lpstr>
      <vt:lpstr>作好人生的定位</vt:lpstr>
      <vt:lpstr>身份的定位Identity</vt:lpstr>
      <vt:lpstr>身份的定位Identity</vt:lpstr>
      <vt:lpstr>身份的定位Identity</vt:lpstr>
      <vt:lpstr>属肉体的Fleshly/Carnal</vt:lpstr>
      <vt:lpstr>仁义/公义的道理Justice</vt:lpstr>
      <vt:lpstr>仁义/公义的道理Justice</vt:lpstr>
      <vt:lpstr>仁义/公义的道理Justice</vt:lpstr>
      <vt:lpstr>属肉体的Fleshly/Carnal</vt:lpstr>
      <vt:lpstr>身份的定位Identity</vt:lpstr>
      <vt:lpstr>角色的定位Role</vt:lpstr>
      <vt:lpstr>角色的定位Role</vt:lpstr>
      <vt:lpstr>角色的定位Role</vt:lpstr>
      <vt:lpstr>道路的定位Method</vt:lpstr>
      <vt:lpstr>道路的定位Method</vt:lpstr>
      <vt:lpstr>道路的定位Method</vt:lpstr>
      <vt:lpstr>道路的定位Method</vt:lpstr>
      <vt:lpstr>道路的定位Method</vt:lpstr>
      <vt:lpstr>作好人生的定位</vt:lpstr>
      <vt:lpstr>结局的定位End</vt:lpstr>
      <vt:lpstr>作好人生的定位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Vine Mu</dc:creator>
  <cp:lastModifiedBy>Vine Mu</cp:lastModifiedBy>
  <cp:revision>67</cp:revision>
  <cp:lastPrinted>2024-09-01T04:49:21Z</cp:lastPrinted>
  <dcterms:created xsi:type="dcterms:W3CDTF">2024-08-31T22:31:48Z</dcterms:created>
  <dcterms:modified xsi:type="dcterms:W3CDTF">2024-09-15T01:21:30Z</dcterms:modified>
</cp:coreProperties>
</file>